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  <p:sldMasterId id="2147483690" r:id="rId2"/>
    <p:sldMasterId id="2147483748" r:id="rId3"/>
  </p:sldMasterIdLst>
  <p:notesMasterIdLst>
    <p:notesMasterId r:id="rId22"/>
  </p:notesMasterIdLst>
  <p:sldIdLst>
    <p:sldId id="295" r:id="rId4"/>
    <p:sldId id="296" r:id="rId5"/>
    <p:sldId id="291" r:id="rId6"/>
    <p:sldId id="292" r:id="rId7"/>
    <p:sldId id="294" r:id="rId8"/>
    <p:sldId id="293" r:id="rId9"/>
    <p:sldId id="279" r:id="rId10"/>
    <p:sldId id="280" r:id="rId11"/>
    <p:sldId id="282" r:id="rId12"/>
    <p:sldId id="281" r:id="rId13"/>
    <p:sldId id="283" r:id="rId14"/>
    <p:sldId id="288" r:id="rId15"/>
    <p:sldId id="271" r:id="rId16"/>
    <p:sldId id="284" r:id="rId17"/>
    <p:sldId id="285" r:id="rId18"/>
    <p:sldId id="290" r:id="rId19"/>
    <p:sldId id="286" r:id="rId20"/>
    <p:sldId id="287" r:id="rId21"/>
  </p:sldIdLst>
  <p:sldSz cx="12185650" cy="7019925"/>
  <p:notesSz cx="5765800" cy="324485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816" y="48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31027-39E3-4633-B9AD-FC6A2049BD83}" type="doc">
      <dgm:prSet loTypeId="urn:microsoft.com/office/officeart/2005/8/layout/chevron2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85740D-F8FD-4E32-8A0A-ED557ADB4879}">
      <dgm:prSet phldrT="[Текст]" phldr="1" custT="1"/>
      <dgm:spPr/>
      <dgm:t>
        <a:bodyPr/>
        <a:lstStyle/>
        <a:p>
          <a:endParaRPr lang="ru-RU" sz="7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BFCB3-41CD-4403-A012-9F7520F4A3EA}" type="parTrans" cxnId="{68112469-7438-4E8D-9367-D96155D80477}">
      <dgm:prSet/>
      <dgm:spPr/>
      <dgm:t>
        <a:bodyPr/>
        <a:lstStyle/>
        <a:p>
          <a:endParaRPr lang="ru-RU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9D1540-F38D-4583-82C9-530861CE95ED}" type="sibTrans" cxnId="{68112469-7438-4E8D-9367-D96155D80477}">
      <dgm:prSet/>
      <dgm:spPr/>
      <dgm:t>
        <a:bodyPr/>
        <a:lstStyle/>
        <a:p>
          <a:endParaRPr lang="ru-RU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4A1B8-DBD0-4E53-9F3B-B57AC7C92715}">
      <dgm:prSet phldrT="[Текст]" custT="1"/>
      <dgm:spPr/>
      <dgm:t>
        <a:bodyPr/>
        <a:lstStyle/>
        <a:p>
          <a:pPr algn="just"/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Yoshlikdanoq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ilm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olishga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intilish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5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3B8FBB-EE77-49A3-8734-2BB9D43F4992}" type="parTrans" cxnId="{575AD346-B366-433D-88A9-2210B202CCEF}">
      <dgm:prSet/>
      <dgm:spPr/>
      <dgm:t>
        <a:bodyPr/>
        <a:lstStyle/>
        <a:p>
          <a:endParaRPr lang="ru-RU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7824A-DCE3-4CA5-AD98-7712FE316646}" type="sibTrans" cxnId="{575AD346-B366-433D-88A9-2210B202CCEF}">
      <dgm:prSet/>
      <dgm:spPr/>
      <dgm:t>
        <a:bodyPr/>
        <a:lstStyle/>
        <a:p>
          <a:endParaRPr lang="ru-RU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A5D50-8675-46C2-843E-29CCB4D1147C}">
      <dgm:prSet phldrT="[Текст]" phldr="1" custT="1"/>
      <dgm:spPr>
        <a:solidFill>
          <a:srgbClr val="C00000"/>
        </a:solidFill>
      </dgm:spPr>
      <dgm:t>
        <a:bodyPr/>
        <a:lstStyle/>
        <a:p>
          <a:endParaRPr lang="ru-RU" sz="7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1142D-23B7-43D5-8C08-AAD07E8B2F51}" type="parTrans" cxnId="{008169CC-C2C6-4C1B-890B-C0733CCD317D}">
      <dgm:prSet/>
      <dgm:spPr/>
      <dgm:t>
        <a:bodyPr/>
        <a:lstStyle/>
        <a:p>
          <a:endParaRPr lang="ru-RU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B8196-A121-4AB9-929A-8AB793686BA6}" type="sibTrans" cxnId="{008169CC-C2C6-4C1B-890B-C0733CCD317D}">
      <dgm:prSet/>
      <dgm:spPr/>
      <dgm:t>
        <a:bodyPr/>
        <a:lstStyle/>
        <a:p>
          <a:endParaRPr lang="ru-RU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5B9A3-E55A-481C-AC3E-3B4568751E5B}">
      <dgm:prSet phldrT="[Текст]" custT="1"/>
      <dgm:spPr/>
      <dgm:t>
        <a:bodyPr/>
        <a:lstStyle/>
        <a:p>
          <a:pPr algn="just"/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Har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qanday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qiyinchilikka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qaramay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ilm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olish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payida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bo‘lish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5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2CE32-E5BD-4140-A9A5-D02B693CAD6C}" type="parTrans" cxnId="{5BE0D413-3639-4439-92B3-8FEA3BA1AE33}">
      <dgm:prSet/>
      <dgm:spPr/>
      <dgm:t>
        <a:bodyPr/>
        <a:lstStyle/>
        <a:p>
          <a:endParaRPr lang="ru-RU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51766-8626-4BA0-BECA-FCB4C1793C5C}" type="sibTrans" cxnId="{5BE0D413-3639-4439-92B3-8FEA3BA1AE33}">
      <dgm:prSet/>
      <dgm:spPr/>
      <dgm:t>
        <a:bodyPr/>
        <a:lstStyle/>
        <a:p>
          <a:endParaRPr lang="ru-RU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E94CD-D1CA-4E86-A1C5-930A6994D570}">
      <dgm:prSet phldrT="[Текст]" phldr="1" custT="1"/>
      <dgm:spPr/>
      <dgm:t>
        <a:bodyPr/>
        <a:lstStyle/>
        <a:p>
          <a:endParaRPr lang="ru-RU" sz="7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ED8124-AD02-4ECA-A45A-2231D9C3B32D}" type="parTrans" cxnId="{E845D3F2-CF3F-4BE1-A913-303E905B5013}">
      <dgm:prSet/>
      <dgm:spPr/>
      <dgm:t>
        <a:bodyPr/>
        <a:lstStyle/>
        <a:p>
          <a:endParaRPr lang="ru-RU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E8DDF-EE03-49A7-9C59-35CF2A26136D}" type="sibTrans" cxnId="{E845D3F2-CF3F-4BE1-A913-303E905B5013}">
      <dgm:prSet/>
      <dgm:spPr/>
      <dgm:t>
        <a:bodyPr/>
        <a:lstStyle/>
        <a:p>
          <a:endParaRPr lang="ru-RU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FFE38-A833-4C1E-9496-586C1691D513}">
      <dgm:prSet phldrT="[Текст]" custT="1"/>
      <dgm:spPr/>
      <dgm:t>
        <a:bodyPr/>
        <a:lstStyle/>
        <a:p>
          <a:pPr algn="just"/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Inson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umrining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oxirigacha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ilm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olishdan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to‘xtamasligi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dirty="0" err="1" smtClean="0">
              <a:latin typeface="Arial" panose="020B0604020202020204" pitchFamily="34" charset="0"/>
              <a:cs typeface="Arial" panose="020B0604020202020204" pitchFamily="34" charset="0"/>
            </a:rPr>
            <a:t>kerak</a:t>
          </a:r>
          <a:r>
            <a:rPr lang="en-US" sz="5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5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1C62C-E0DC-4489-ABAC-DDE577E98E6C}" type="parTrans" cxnId="{761B282A-3B8A-4921-87D3-C5F267F3AF5C}">
      <dgm:prSet/>
      <dgm:spPr/>
      <dgm:t>
        <a:bodyPr/>
        <a:lstStyle/>
        <a:p>
          <a:endParaRPr lang="ru-RU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5B1D0-F0A5-4841-8C0C-7E7526D080F0}" type="sibTrans" cxnId="{761B282A-3B8A-4921-87D3-C5F267F3AF5C}">
      <dgm:prSet/>
      <dgm:spPr/>
      <dgm:t>
        <a:bodyPr/>
        <a:lstStyle/>
        <a:p>
          <a:endParaRPr lang="ru-RU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B79CA-6248-4ACF-8ABA-15CD80F84E8C}" type="pres">
      <dgm:prSet presAssocID="{06B31027-39E3-4633-B9AD-FC6A2049BD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0C1512-601A-4928-B0A1-CC355E2ED0E1}" type="pres">
      <dgm:prSet presAssocID="{BE85740D-F8FD-4E32-8A0A-ED557ADB4879}" presName="composite" presStyleCnt="0"/>
      <dgm:spPr/>
      <dgm:t>
        <a:bodyPr/>
        <a:lstStyle/>
        <a:p>
          <a:endParaRPr lang="ru-RU"/>
        </a:p>
      </dgm:t>
    </dgm:pt>
    <dgm:pt modelId="{487A2E83-C4C8-493B-8BCD-91CC78648066}" type="pres">
      <dgm:prSet presAssocID="{BE85740D-F8FD-4E32-8A0A-ED557ADB487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32102-E93B-4549-85FB-8382E0766B1B}" type="pres">
      <dgm:prSet presAssocID="{BE85740D-F8FD-4E32-8A0A-ED557ADB487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6915B-B24D-4451-AA75-758A6E011A34}" type="pres">
      <dgm:prSet presAssocID="{EA9D1540-F38D-4583-82C9-530861CE95ED}" presName="sp" presStyleCnt="0"/>
      <dgm:spPr/>
      <dgm:t>
        <a:bodyPr/>
        <a:lstStyle/>
        <a:p>
          <a:endParaRPr lang="ru-RU"/>
        </a:p>
      </dgm:t>
    </dgm:pt>
    <dgm:pt modelId="{F65D913A-8BE5-439B-AE9C-680F173C93D6}" type="pres">
      <dgm:prSet presAssocID="{6B3A5D50-8675-46C2-843E-29CCB4D1147C}" presName="composite" presStyleCnt="0"/>
      <dgm:spPr/>
      <dgm:t>
        <a:bodyPr/>
        <a:lstStyle/>
        <a:p>
          <a:endParaRPr lang="ru-RU"/>
        </a:p>
      </dgm:t>
    </dgm:pt>
    <dgm:pt modelId="{1679DA63-3EE4-4427-A5E4-C752CB807C7D}" type="pres">
      <dgm:prSet presAssocID="{6B3A5D50-8675-46C2-843E-29CCB4D1147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FCBC0-5454-4B70-8013-93CF7FEDAFF8}" type="pres">
      <dgm:prSet presAssocID="{6B3A5D50-8675-46C2-843E-29CCB4D1147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C20A6-D9E8-455E-BD19-8A06DC537A9C}" type="pres">
      <dgm:prSet presAssocID="{B41B8196-A121-4AB9-929A-8AB793686BA6}" presName="sp" presStyleCnt="0"/>
      <dgm:spPr/>
      <dgm:t>
        <a:bodyPr/>
        <a:lstStyle/>
        <a:p>
          <a:endParaRPr lang="ru-RU"/>
        </a:p>
      </dgm:t>
    </dgm:pt>
    <dgm:pt modelId="{25749D92-A062-4F04-8026-0194FC93BC05}" type="pres">
      <dgm:prSet presAssocID="{723E94CD-D1CA-4E86-A1C5-930A6994D570}" presName="composite" presStyleCnt="0"/>
      <dgm:spPr/>
      <dgm:t>
        <a:bodyPr/>
        <a:lstStyle/>
        <a:p>
          <a:endParaRPr lang="ru-RU"/>
        </a:p>
      </dgm:t>
    </dgm:pt>
    <dgm:pt modelId="{8E5D51F4-C1B3-4E15-B264-FC9C3455A87C}" type="pres">
      <dgm:prSet presAssocID="{723E94CD-D1CA-4E86-A1C5-930A6994D5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43CB0-415E-4FAF-8117-75C5995D3C49}" type="pres">
      <dgm:prSet presAssocID="{723E94CD-D1CA-4E86-A1C5-930A6994D570}" presName="descendantText" presStyleLbl="alignAcc1" presStyleIdx="2" presStyleCnt="3" custLinFactNeighborX="2340" custLinFactNeighborY="-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5AD346-B366-433D-88A9-2210B202CCEF}" srcId="{BE85740D-F8FD-4E32-8A0A-ED557ADB4879}" destId="{D214A1B8-DBD0-4E53-9F3B-B57AC7C92715}" srcOrd="0" destOrd="0" parTransId="{893B8FBB-EE77-49A3-8734-2BB9D43F4992}" sibTransId="{EA47824A-DCE3-4CA5-AD98-7712FE316646}"/>
    <dgm:cxn modelId="{68112469-7438-4E8D-9367-D96155D80477}" srcId="{06B31027-39E3-4633-B9AD-FC6A2049BD83}" destId="{BE85740D-F8FD-4E32-8A0A-ED557ADB4879}" srcOrd="0" destOrd="0" parTransId="{CA6BFCB3-41CD-4403-A012-9F7520F4A3EA}" sibTransId="{EA9D1540-F38D-4583-82C9-530861CE95ED}"/>
    <dgm:cxn modelId="{E845D3F2-CF3F-4BE1-A913-303E905B5013}" srcId="{06B31027-39E3-4633-B9AD-FC6A2049BD83}" destId="{723E94CD-D1CA-4E86-A1C5-930A6994D570}" srcOrd="2" destOrd="0" parTransId="{94ED8124-AD02-4ECA-A45A-2231D9C3B32D}" sibTransId="{FA8E8DDF-EE03-49A7-9C59-35CF2A26136D}"/>
    <dgm:cxn modelId="{486D6E48-3152-4F44-8CAD-426B8D206A4A}" type="presOf" srcId="{DC35B9A3-E55A-481C-AC3E-3B4568751E5B}" destId="{918FCBC0-5454-4B70-8013-93CF7FEDAFF8}" srcOrd="0" destOrd="0" presId="urn:microsoft.com/office/officeart/2005/8/layout/chevron2"/>
    <dgm:cxn modelId="{D2EE5F1C-F5CE-47D0-ACB0-5F51542D46F8}" type="presOf" srcId="{FA2FFE38-A833-4C1E-9496-586C1691D513}" destId="{1FA43CB0-415E-4FAF-8117-75C5995D3C49}" srcOrd="0" destOrd="0" presId="urn:microsoft.com/office/officeart/2005/8/layout/chevron2"/>
    <dgm:cxn modelId="{61AA7C0E-98B7-4601-9440-6453FA210A05}" type="presOf" srcId="{BE85740D-F8FD-4E32-8A0A-ED557ADB4879}" destId="{487A2E83-C4C8-493B-8BCD-91CC78648066}" srcOrd="0" destOrd="0" presId="urn:microsoft.com/office/officeart/2005/8/layout/chevron2"/>
    <dgm:cxn modelId="{B3B142B9-C157-4693-880A-A6E33828FD60}" type="presOf" srcId="{D214A1B8-DBD0-4E53-9F3B-B57AC7C92715}" destId="{E1332102-E93B-4549-85FB-8382E0766B1B}" srcOrd="0" destOrd="0" presId="urn:microsoft.com/office/officeart/2005/8/layout/chevron2"/>
    <dgm:cxn modelId="{5BE0D413-3639-4439-92B3-8FEA3BA1AE33}" srcId="{6B3A5D50-8675-46C2-843E-29CCB4D1147C}" destId="{DC35B9A3-E55A-481C-AC3E-3B4568751E5B}" srcOrd="0" destOrd="0" parTransId="{1802CE32-E5BD-4140-A9A5-D02B693CAD6C}" sibTransId="{62051766-8626-4BA0-BECA-FCB4C1793C5C}"/>
    <dgm:cxn modelId="{B9A4C829-D72F-492D-BC63-9D86014E86C6}" type="presOf" srcId="{6B3A5D50-8675-46C2-843E-29CCB4D1147C}" destId="{1679DA63-3EE4-4427-A5E4-C752CB807C7D}" srcOrd="0" destOrd="0" presId="urn:microsoft.com/office/officeart/2005/8/layout/chevron2"/>
    <dgm:cxn modelId="{26830CFF-12CC-49AF-ABFE-2DF3DD858805}" type="presOf" srcId="{723E94CD-D1CA-4E86-A1C5-930A6994D570}" destId="{8E5D51F4-C1B3-4E15-B264-FC9C3455A87C}" srcOrd="0" destOrd="0" presId="urn:microsoft.com/office/officeart/2005/8/layout/chevron2"/>
    <dgm:cxn modelId="{761B282A-3B8A-4921-87D3-C5F267F3AF5C}" srcId="{723E94CD-D1CA-4E86-A1C5-930A6994D570}" destId="{FA2FFE38-A833-4C1E-9496-586C1691D513}" srcOrd="0" destOrd="0" parTransId="{35F1C62C-E0DC-4489-ABAC-DDE577E98E6C}" sibTransId="{3BE5B1D0-F0A5-4841-8C0C-7E7526D080F0}"/>
    <dgm:cxn modelId="{008169CC-C2C6-4C1B-890B-C0733CCD317D}" srcId="{06B31027-39E3-4633-B9AD-FC6A2049BD83}" destId="{6B3A5D50-8675-46C2-843E-29CCB4D1147C}" srcOrd="1" destOrd="0" parTransId="{9511142D-23B7-43D5-8C08-AAD07E8B2F51}" sibTransId="{B41B8196-A121-4AB9-929A-8AB793686BA6}"/>
    <dgm:cxn modelId="{DDFEE4AD-507A-4A98-B415-7A133D8B27A1}" type="presOf" srcId="{06B31027-39E3-4633-B9AD-FC6A2049BD83}" destId="{55DB79CA-6248-4ACF-8ABA-15CD80F84E8C}" srcOrd="0" destOrd="0" presId="urn:microsoft.com/office/officeart/2005/8/layout/chevron2"/>
    <dgm:cxn modelId="{47A64068-B50B-46B0-AC95-9005FE035417}" type="presParOf" srcId="{55DB79CA-6248-4ACF-8ABA-15CD80F84E8C}" destId="{D60C1512-601A-4928-B0A1-CC355E2ED0E1}" srcOrd="0" destOrd="0" presId="urn:microsoft.com/office/officeart/2005/8/layout/chevron2"/>
    <dgm:cxn modelId="{8905FEF0-BD05-415D-8CA4-694838770ACA}" type="presParOf" srcId="{D60C1512-601A-4928-B0A1-CC355E2ED0E1}" destId="{487A2E83-C4C8-493B-8BCD-91CC78648066}" srcOrd="0" destOrd="0" presId="urn:microsoft.com/office/officeart/2005/8/layout/chevron2"/>
    <dgm:cxn modelId="{CAA5883A-D186-4F8A-8EBB-80F9CFEA29F4}" type="presParOf" srcId="{D60C1512-601A-4928-B0A1-CC355E2ED0E1}" destId="{E1332102-E93B-4549-85FB-8382E0766B1B}" srcOrd="1" destOrd="0" presId="urn:microsoft.com/office/officeart/2005/8/layout/chevron2"/>
    <dgm:cxn modelId="{3DA65E77-5F1C-4413-BDD1-B04ECFE1A829}" type="presParOf" srcId="{55DB79CA-6248-4ACF-8ABA-15CD80F84E8C}" destId="{C4D6915B-B24D-4451-AA75-758A6E011A34}" srcOrd="1" destOrd="0" presId="urn:microsoft.com/office/officeart/2005/8/layout/chevron2"/>
    <dgm:cxn modelId="{48E7E39A-611C-4203-BAD0-60C04F10CFB2}" type="presParOf" srcId="{55DB79CA-6248-4ACF-8ABA-15CD80F84E8C}" destId="{F65D913A-8BE5-439B-AE9C-680F173C93D6}" srcOrd="2" destOrd="0" presId="urn:microsoft.com/office/officeart/2005/8/layout/chevron2"/>
    <dgm:cxn modelId="{085F28EA-B9B2-4538-8EC8-2AD1ABBE8B85}" type="presParOf" srcId="{F65D913A-8BE5-439B-AE9C-680F173C93D6}" destId="{1679DA63-3EE4-4427-A5E4-C752CB807C7D}" srcOrd="0" destOrd="0" presId="urn:microsoft.com/office/officeart/2005/8/layout/chevron2"/>
    <dgm:cxn modelId="{74ACAABA-61EF-478C-9E59-E30B8154DE17}" type="presParOf" srcId="{F65D913A-8BE5-439B-AE9C-680F173C93D6}" destId="{918FCBC0-5454-4B70-8013-93CF7FEDAFF8}" srcOrd="1" destOrd="0" presId="urn:microsoft.com/office/officeart/2005/8/layout/chevron2"/>
    <dgm:cxn modelId="{581408A3-883C-4306-850E-F98FF4CE5AB2}" type="presParOf" srcId="{55DB79CA-6248-4ACF-8ABA-15CD80F84E8C}" destId="{05AC20A6-D9E8-455E-BD19-8A06DC537A9C}" srcOrd="3" destOrd="0" presId="urn:microsoft.com/office/officeart/2005/8/layout/chevron2"/>
    <dgm:cxn modelId="{681CB750-22F2-4E49-BC73-F92A3152E99D}" type="presParOf" srcId="{55DB79CA-6248-4ACF-8ABA-15CD80F84E8C}" destId="{25749D92-A062-4F04-8026-0194FC93BC05}" srcOrd="4" destOrd="0" presId="urn:microsoft.com/office/officeart/2005/8/layout/chevron2"/>
    <dgm:cxn modelId="{0518DB0E-20F4-417B-8757-A40A91C9D47D}" type="presParOf" srcId="{25749D92-A062-4F04-8026-0194FC93BC05}" destId="{8E5D51F4-C1B3-4E15-B264-FC9C3455A87C}" srcOrd="0" destOrd="0" presId="urn:microsoft.com/office/officeart/2005/8/layout/chevron2"/>
    <dgm:cxn modelId="{336ABB7E-A7E6-49DD-8A5F-2CE8E8148602}" type="presParOf" srcId="{25749D92-A062-4F04-8026-0194FC93BC05}" destId="{1FA43CB0-415E-4FAF-8117-75C5995D3C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8C98A-6D00-4C0B-993B-5A3F71692B2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052DF9-7BFB-475D-8799-109C2E995E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n-US" sz="44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endParaRPr lang="en-US" sz="44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44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tanlang</a:t>
          </a:r>
          <a:r>
            <a:rPr lang="en-US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ru-RU" sz="4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DB586-A56C-4EF4-9391-56DFFA8011B8}" type="parTrans" cxnId="{9D7C586E-078C-4958-A17E-45D245299D24}">
      <dgm:prSet/>
      <dgm:spPr/>
      <dgm:t>
        <a:bodyPr/>
        <a:lstStyle/>
        <a:p>
          <a:endParaRPr lang="ru-RU"/>
        </a:p>
      </dgm:t>
    </dgm:pt>
    <dgm:pt modelId="{71385C0B-BD74-4DCC-A1E5-1C3781C347F7}" type="sibTrans" cxnId="{9D7C586E-078C-4958-A17E-45D245299D24}">
      <dgm:prSet/>
      <dgm:spPr/>
      <dgm:t>
        <a:bodyPr/>
        <a:lstStyle/>
        <a:p>
          <a:endParaRPr lang="ru-RU"/>
        </a:p>
      </dgm:t>
    </dgm:pt>
    <dgm:pt modelId="{15316407-56A3-4DC0-86DC-563F892AF3D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n-US" sz="4400" b="1" dirty="0" smtClean="0">
              <a:latin typeface="Arial" panose="020B0604020202020204" pitchFamily="34" charset="0"/>
              <a:cs typeface="Arial" panose="020B0604020202020204" pitchFamily="34" charset="0"/>
            </a:rPr>
            <a:t>Ona </a:t>
          </a:r>
          <a:r>
            <a:rPr lang="en-US" sz="4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Vatan</a:t>
          </a:r>
          <a:endParaRPr lang="ru-RU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F3EA95-E4CE-449B-991E-3E9A03FB6F36}" type="parTrans" cxnId="{704DF687-CF93-405A-930C-A2722B9F5FB8}">
      <dgm:prSet/>
      <dgm:spPr/>
      <dgm:t>
        <a:bodyPr/>
        <a:lstStyle/>
        <a:p>
          <a:endParaRPr lang="ru-RU"/>
        </a:p>
      </dgm:t>
    </dgm:pt>
    <dgm:pt modelId="{9C1D3F5C-D51E-4809-9E85-2115700A3648}" type="sibTrans" cxnId="{704DF687-CF93-405A-930C-A2722B9F5FB8}">
      <dgm:prSet/>
      <dgm:spPr/>
      <dgm:t>
        <a:bodyPr/>
        <a:lstStyle/>
        <a:p>
          <a:endParaRPr lang="ru-RU"/>
        </a:p>
      </dgm:t>
    </dgm:pt>
    <dgm:pt modelId="{EA36E1A7-9A3C-439E-90B8-C0000AF07C5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Muqaddas</a:t>
          </a:r>
          <a:endParaRPr lang="en-US" b="1" dirty="0" smtClean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err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tuproq</a:t>
          </a:r>
          <a:endParaRPr lang="ru-RU" b="1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8F334-0354-4AA8-A5A5-719CC6D52A32}" type="parTrans" cxnId="{664A6BED-981F-476C-9FEE-EE6A8F915F69}">
      <dgm:prSet/>
      <dgm:spPr/>
      <dgm:t>
        <a:bodyPr/>
        <a:lstStyle/>
        <a:p>
          <a:endParaRPr lang="ru-RU"/>
        </a:p>
      </dgm:t>
    </dgm:pt>
    <dgm:pt modelId="{60A87D2C-7A35-44B7-B3F4-2A9AB45D008F}" type="sibTrans" cxnId="{664A6BED-981F-476C-9FEE-EE6A8F915F69}">
      <dgm:prSet/>
      <dgm:spPr/>
      <dgm:t>
        <a:bodyPr/>
        <a:lstStyle/>
        <a:p>
          <a:endParaRPr lang="ru-RU"/>
        </a:p>
      </dgm:t>
    </dgm:pt>
    <dgm:pt modelId="{BA54F80D-7937-4C0A-AAB8-FA40C08079C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4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Vatan</a:t>
          </a:r>
          <a:endParaRPr lang="en-US" sz="48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en-US" sz="4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sog</a:t>
          </a:r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4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inchi</a:t>
          </a:r>
          <a:endParaRPr lang="ru-RU" sz="4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E49CD-7437-4BBD-868A-80876FB613DE}" type="parTrans" cxnId="{6DEC0160-9904-4F12-AE28-1A2799E341C0}">
      <dgm:prSet/>
      <dgm:spPr/>
      <dgm:t>
        <a:bodyPr/>
        <a:lstStyle/>
        <a:p>
          <a:endParaRPr lang="ru-RU"/>
        </a:p>
      </dgm:t>
    </dgm:pt>
    <dgm:pt modelId="{3E3B2566-EACB-446E-8F1A-35F28E9BEAA3}" type="sibTrans" cxnId="{6DEC0160-9904-4F12-AE28-1A2799E341C0}">
      <dgm:prSet/>
      <dgm:spPr/>
      <dgm:t>
        <a:bodyPr/>
        <a:lstStyle/>
        <a:p>
          <a:endParaRPr lang="ru-RU"/>
        </a:p>
      </dgm:t>
    </dgm:pt>
    <dgm:pt modelId="{C9175AE9-E1D0-42D2-A021-51E194A1422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Yurtim</a:t>
          </a:r>
          <a:endParaRPr lang="ru-RU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8E81D-259D-4E29-8354-12AC84E8C50A}" type="parTrans" cxnId="{30CB81EE-65C8-4809-B5A3-86B20E246739}">
      <dgm:prSet/>
      <dgm:spPr/>
      <dgm:t>
        <a:bodyPr/>
        <a:lstStyle/>
        <a:p>
          <a:endParaRPr lang="ru-RU"/>
        </a:p>
      </dgm:t>
    </dgm:pt>
    <dgm:pt modelId="{58B4C0D5-9F71-4BBD-AC90-0CFFA8449094}" type="sibTrans" cxnId="{30CB81EE-65C8-4809-B5A3-86B20E246739}">
      <dgm:prSet/>
      <dgm:spPr/>
      <dgm:t>
        <a:bodyPr/>
        <a:lstStyle/>
        <a:p>
          <a:endParaRPr lang="ru-RU"/>
        </a:p>
      </dgm:t>
    </dgm:pt>
    <dgm:pt modelId="{615E1AE1-C3AC-4CA3-9D85-C4B56AE64A1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Vatan</a:t>
          </a:r>
          <a:endParaRPr lang="ru-RU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C64AD0-2005-4371-A9BB-9FDEEE518BE9}" type="parTrans" cxnId="{8837A2AF-F6A3-4746-8D35-889925A28ADB}">
      <dgm:prSet/>
      <dgm:spPr/>
      <dgm:t>
        <a:bodyPr/>
        <a:lstStyle/>
        <a:p>
          <a:endParaRPr lang="ru-RU"/>
        </a:p>
      </dgm:t>
    </dgm:pt>
    <dgm:pt modelId="{AA7130AD-0379-4C84-9053-3A77C4DB3AF5}" type="sibTrans" cxnId="{8837A2AF-F6A3-4746-8D35-889925A28ADB}">
      <dgm:prSet/>
      <dgm:spPr/>
      <dgm:t>
        <a:bodyPr/>
        <a:lstStyle/>
        <a:p>
          <a:endParaRPr lang="ru-RU"/>
        </a:p>
      </dgm:t>
    </dgm:pt>
    <dgm:pt modelId="{EE0C47E1-157B-42DD-BACF-CD32D64B237D}" type="pres">
      <dgm:prSet presAssocID="{38C8C98A-6D00-4C0B-993B-5A3F71692B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EE81EB-A4D9-478B-A9BF-23EF0B3331C9}" type="pres">
      <dgm:prSet presAssocID="{F2052DF9-7BFB-475D-8799-109C2E995EE7}" presName="root1" presStyleCnt="0"/>
      <dgm:spPr/>
    </dgm:pt>
    <dgm:pt modelId="{FA7CD121-30FA-4699-B7FE-FCED6EF1622E}" type="pres">
      <dgm:prSet presAssocID="{F2052DF9-7BFB-475D-8799-109C2E995EE7}" presName="LevelOneTextNode" presStyleLbl="node0" presStyleIdx="0" presStyleCnt="1" custScaleX="92617" custScaleY="266381" custLinFactNeighborX="-80911" custLinFactNeighborY="-19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80FC71-FCF9-46BD-BC88-0B99D960A9A9}" type="pres">
      <dgm:prSet presAssocID="{F2052DF9-7BFB-475D-8799-109C2E995EE7}" presName="level2hierChild" presStyleCnt="0"/>
      <dgm:spPr/>
    </dgm:pt>
    <dgm:pt modelId="{F22BD169-F737-41E1-B447-5ACC9AAAA3C5}" type="pres">
      <dgm:prSet presAssocID="{3EF3EA95-E4CE-449B-991E-3E9A03FB6F3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DDCFC81-2B87-45C2-9C69-9E71D1686728}" type="pres">
      <dgm:prSet presAssocID="{3EF3EA95-E4CE-449B-991E-3E9A03FB6F3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6724F13-4674-4E74-B7F0-BD14DA1E98F9}" type="pres">
      <dgm:prSet presAssocID="{15316407-56A3-4DC0-86DC-563F892AF3D9}" presName="root2" presStyleCnt="0"/>
      <dgm:spPr/>
    </dgm:pt>
    <dgm:pt modelId="{543DA0D2-3078-420C-A9B8-316586903980}" type="pres">
      <dgm:prSet presAssocID="{15316407-56A3-4DC0-86DC-563F892AF3D9}" presName="LevelTwoTextNode" presStyleLbl="node2" presStyleIdx="0" presStyleCnt="2" custLinFactNeighborX="-1438" custLinFactNeighborY="-37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203DAA-A02C-4897-8AFC-AEF1562C6056}" type="pres">
      <dgm:prSet presAssocID="{15316407-56A3-4DC0-86DC-563F892AF3D9}" presName="level3hierChild" presStyleCnt="0"/>
      <dgm:spPr/>
    </dgm:pt>
    <dgm:pt modelId="{F8D7465B-5536-42EF-A0A0-BAC0A4C664C2}" type="pres">
      <dgm:prSet presAssocID="{F1E8F334-0354-4AA8-A5A5-719CC6D52A32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F4A37755-4CFC-4ED0-B6A7-9C8A869D166E}" type="pres">
      <dgm:prSet presAssocID="{F1E8F334-0354-4AA8-A5A5-719CC6D52A32}" presName="connTx" presStyleLbl="parChTrans1D3" presStyleIdx="0" presStyleCnt="3"/>
      <dgm:spPr/>
      <dgm:t>
        <a:bodyPr/>
        <a:lstStyle/>
        <a:p>
          <a:endParaRPr lang="ru-RU"/>
        </a:p>
      </dgm:t>
    </dgm:pt>
    <dgm:pt modelId="{49E8ACBF-EA60-40F5-AF42-E672603BBE89}" type="pres">
      <dgm:prSet presAssocID="{EA36E1A7-9A3C-439E-90B8-C0000AF07C5D}" presName="root2" presStyleCnt="0"/>
      <dgm:spPr/>
    </dgm:pt>
    <dgm:pt modelId="{DFF00BD1-FE41-4736-87FF-E84D9D0E3B00}" type="pres">
      <dgm:prSet presAssocID="{EA36E1A7-9A3C-439E-90B8-C0000AF07C5D}" presName="LevelTwoTextNode" presStyleLbl="node3" presStyleIdx="0" presStyleCnt="3" custLinFactNeighborX="-8812" custLinFactNeighborY="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B66333-1B0A-4578-892C-C5B95B38184D}" type="pres">
      <dgm:prSet presAssocID="{EA36E1A7-9A3C-439E-90B8-C0000AF07C5D}" presName="level3hierChild" presStyleCnt="0"/>
      <dgm:spPr/>
    </dgm:pt>
    <dgm:pt modelId="{108EA289-7E4D-4199-99C5-2D3E73F235A4}" type="pres">
      <dgm:prSet presAssocID="{C9BE49CD-7437-4BBD-868A-80876FB613DE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1CA38C93-DD04-47E1-B404-CE1EA7687715}" type="pres">
      <dgm:prSet presAssocID="{C9BE49CD-7437-4BBD-868A-80876FB613DE}" presName="connTx" presStyleLbl="parChTrans1D3" presStyleIdx="1" presStyleCnt="3"/>
      <dgm:spPr/>
      <dgm:t>
        <a:bodyPr/>
        <a:lstStyle/>
        <a:p>
          <a:endParaRPr lang="ru-RU"/>
        </a:p>
      </dgm:t>
    </dgm:pt>
    <dgm:pt modelId="{FCB40298-38E0-47DB-9F22-834FB8EFB133}" type="pres">
      <dgm:prSet presAssocID="{BA54F80D-7937-4C0A-AAB8-FA40C08079C2}" presName="root2" presStyleCnt="0"/>
      <dgm:spPr/>
    </dgm:pt>
    <dgm:pt modelId="{260B94C5-A1BF-4ABE-906E-76B936C32A11}" type="pres">
      <dgm:prSet presAssocID="{BA54F80D-7937-4C0A-AAB8-FA40C08079C2}" presName="LevelTwoTextNode" presStyleLbl="node3" presStyleIdx="1" presStyleCnt="3" custLinFactNeighborX="-8812" custLinFactNeighborY="5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271EFE-EFB0-4AA7-BE76-29146E2F5262}" type="pres">
      <dgm:prSet presAssocID="{BA54F80D-7937-4C0A-AAB8-FA40C08079C2}" presName="level3hierChild" presStyleCnt="0"/>
      <dgm:spPr/>
    </dgm:pt>
    <dgm:pt modelId="{F1A044D0-B97E-4A07-99CC-1E82E972B589}" type="pres">
      <dgm:prSet presAssocID="{BEA8E81D-259D-4E29-8354-12AC84E8C50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2D63BE7-19D7-443D-8BF4-A1630880F078}" type="pres">
      <dgm:prSet presAssocID="{BEA8E81D-259D-4E29-8354-12AC84E8C50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D56A37A-B250-49E3-84EA-8648C445D969}" type="pres">
      <dgm:prSet presAssocID="{C9175AE9-E1D0-42D2-A021-51E194A14221}" presName="root2" presStyleCnt="0"/>
      <dgm:spPr/>
    </dgm:pt>
    <dgm:pt modelId="{3AFEC346-42FF-444A-A49F-F3CEDCC7583C}" type="pres">
      <dgm:prSet presAssocID="{C9175AE9-E1D0-42D2-A021-51E194A14221}" presName="LevelTwoTextNode" presStyleLbl="node2" presStyleIdx="1" presStyleCnt="2" custLinFactNeighborX="-1438" custLinFactNeighborY="-20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7FD6D4-C9E3-47FD-988D-8A8F2C75E2B4}" type="pres">
      <dgm:prSet presAssocID="{C9175AE9-E1D0-42D2-A021-51E194A14221}" presName="level3hierChild" presStyleCnt="0"/>
      <dgm:spPr/>
    </dgm:pt>
    <dgm:pt modelId="{043AA9F5-2317-4589-A6A6-67EB318C21EB}" type="pres">
      <dgm:prSet presAssocID="{C0C64AD0-2005-4371-A9BB-9FDEEE518BE9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AF70EBF3-548E-4C2D-962F-96A9DED0BBA6}" type="pres">
      <dgm:prSet presAssocID="{C0C64AD0-2005-4371-A9BB-9FDEEE518BE9}" presName="connTx" presStyleLbl="parChTrans1D3" presStyleIdx="2" presStyleCnt="3"/>
      <dgm:spPr/>
      <dgm:t>
        <a:bodyPr/>
        <a:lstStyle/>
        <a:p>
          <a:endParaRPr lang="ru-RU"/>
        </a:p>
      </dgm:t>
    </dgm:pt>
    <dgm:pt modelId="{BBB1DDEA-FB4C-4CF4-98EA-F3D75FE1D7DC}" type="pres">
      <dgm:prSet presAssocID="{615E1AE1-C3AC-4CA3-9D85-C4B56AE64A15}" presName="root2" presStyleCnt="0"/>
      <dgm:spPr/>
    </dgm:pt>
    <dgm:pt modelId="{0FA0DED3-1E6F-44A0-B4CE-238B8D971971}" type="pres">
      <dgm:prSet presAssocID="{615E1AE1-C3AC-4CA3-9D85-C4B56AE64A15}" presName="LevelTwoTextNode" presStyleLbl="node3" presStyleIdx="2" presStyleCnt="3" custScaleX="100000" custLinFactNeighborX="-6392" custLinFactNeighborY="7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9D5A4D-8D16-4136-B271-5992236991A5}" type="pres">
      <dgm:prSet presAssocID="{615E1AE1-C3AC-4CA3-9D85-C4B56AE64A15}" presName="level3hierChild" presStyleCnt="0"/>
      <dgm:spPr/>
    </dgm:pt>
  </dgm:ptLst>
  <dgm:cxnLst>
    <dgm:cxn modelId="{8837A2AF-F6A3-4746-8D35-889925A28ADB}" srcId="{C9175AE9-E1D0-42D2-A021-51E194A14221}" destId="{615E1AE1-C3AC-4CA3-9D85-C4B56AE64A15}" srcOrd="0" destOrd="0" parTransId="{C0C64AD0-2005-4371-A9BB-9FDEEE518BE9}" sibTransId="{AA7130AD-0379-4C84-9053-3A77C4DB3AF5}"/>
    <dgm:cxn modelId="{B14E7D65-6235-46EA-BC32-6E9D63D38257}" type="presOf" srcId="{F1E8F334-0354-4AA8-A5A5-719CC6D52A32}" destId="{F4A37755-4CFC-4ED0-B6A7-9C8A869D166E}" srcOrd="1" destOrd="0" presId="urn:microsoft.com/office/officeart/2005/8/layout/hierarchy2"/>
    <dgm:cxn modelId="{5C68DCE7-84BC-4A7A-8C48-078E8232DD56}" type="presOf" srcId="{3EF3EA95-E4CE-449B-991E-3E9A03FB6F36}" destId="{F22BD169-F737-41E1-B447-5ACC9AAAA3C5}" srcOrd="0" destOrd="0" presId="urn:microsoft.com/office/officeart/2005/8/layout/hierarchy2"/>
    <dgm:cxn modelId="{52A16FDD-B498-4D26-9208-CE04206D05AD}" type="presOf" srcId="{F2052DF9-7BFB-475D-8799-109C2E995EE7}" destId="{FA7CD121-30FA-4699-B7FE-FCED6EF1622E}" srcOrd="0" destOrd="0" presId="urn:microsoft.com/office/officeart/2005/8/layout/hierarchy2"/>
    <dgm:cxn modelId="{79F04BC2-F809-46CD-BCC5-44DF70D77733}" type="presOf" srcId="{3EF3EA95-E4CE-449B-991E-3E9A03FB6F36}" destId="{ADDCFC81-2B87-45C2-9C69-9E71D1686728}" srcOrd="1" destOrd="0" presId="urn:microsoft.com/office/officeart/2005/8/layout/hierarchy2"/>
    <dgm:cxn modelId="{67179A84-DEDA-4F27-931F-7C66647BF4B5}" type="presOf" srcId="{C0C64AD0-2005-4371-A9BB-9FDEEE518BE9}" destId="{043AA9F5-2317-4589-A6A6-67EB318C21EB}" srcOrd="0" destOrd="0" presId="urn:microsoft.com/office/officeart/2005/8/layout/hierarchy2"/>
    <dgm:cxn modelId="{30CB81EE-65C8-4809-B5A3-86B20E246739}" srcId="{F2052DF9-7BFB-475D-8799-109C2E995EE7}" destId="{C9175AE9-E1D0-42D2-A021-51E194A14221}" srcOrd="1" destOrd="0" parTransId="{BEA8E81D-259D-4E29-8354-12AC84E8C50A}" sibTransId="{58B4C0D5-9F71-4BBD-AC90-0CFFA8449094}"/>
    <dgm:cxn modelId="{9D7C586E-078C-4958-A17E-45D245299D24}" srcId="{38C8C98A-6D00-4C0B-993B-5A3F71692B27}" destId="{F2052DF9-7BFB-475D-8799-109C2E995EE7}" srcOrd="0" destOrd="0" parTransId="{513DB586-A56C-4EF4-9391-56DFFA8011B8}" sibTransId="{71385C0B-BD74-4DCC-A1E5-1C3781C347F7}"/>
    <dgm:cxn modelId="{EEF966BC-ED3E-4854-8610-9706E0417713}" type="presOf" srcId="{15316407-56A3-4DC0-86DC-563F892AF3D9}" destId="{543DA0D2-3078-420C-A9B8-316586903980}" srcOrd="0" destOrd="0" presId="urn:microsoft.com/office/officeart/2005/8/layout/hierarchy2"/>
    <dgm:cxn modelId="{7CEA0B2D-FA2B-4972-B463-26E1ACC51E84}" type="presOf" srcId="{C0C64AD0-2005-4371-A9BB-9FDEEE518BE9}" destId="{AF70EBF3-548E-4C2D-962F-96A9DED0BBA6}" srcOrd="1" destOrd="0" presId="urn:microsoft.com/office/officeart/2005/8/layout/hierarchy2"/>
    <dgm:cxn modelId="{65C685DC-6F3E-4C64-AC5E-3340E218E6C1}" type="presOf" srcId="{C9BE49CD-7437-4BBD-868A-80876FB613DE}" destId="{108EA289-7E4D-4199-99C5-2D3E73F235A4}" srcOrd="0" destOrd="0" presId="urn:microsoft.com/office/officeart/2005/8/layout/hierarchy2"/>
    <dgm:cxn modelId="{FBA8B919-C8C4-48D6-A7D7-A56219A2FA86}" type="presOf" srcId="{BEA8E81D-259D-4E29-8354-12AC84E8C50A}" destId="{F1A044D0-B97E-4A07-99CC-1E82E972B589}" srcOrd="0" destOrd="0" presId="urn:microsoft.com/office/officeart/2005/8/layout/hierarchy2"/>
    <dgm:cxn modelId="{EFD2C979-737A-4E38-B2A5-CF75195829DA}" type="presOf" srcId="{F1E8F334-0354-4AA8-A5A5-719CC6D52A32}" destId="{F8D7465B-5536-42EF-A0A0-BAC0A4C664C2}" srcOrd="0" destOrd="0" presId="urn:microsoft.com/office/officeart/2005/8/layout/hierarchy2"/>
    <dgm:cxn modelId="{664A6BED-981F-476C-9FEE-EE6A8F915F69}" srcId="{15316407-56A3-4DC0-86DC-563F892AF3D9}" destId="{EA36E1A7-9A3C-439E-90B8-C0000AF07C5D}" srcOrd="0" destOrd="0" parTransId="{F1E8F334-0354-4AA8-A5A5-719CC6D52A32}" sibTransId="{60A87D2C-7A35-44B7-B3F4-2A9AB45D008F}"/>
    <dgm:cxn modelId="{704DF687-CF93-405A-930C-A2722B9F5FB8}" srcId="{F2052DF9-7BFB-475D-8799-109C2E995EE7}" destId="{15316407-56A3-4DC0-86DC-563F892AF3D9}" srcOrd="0" destOrd="0" parTransId="{3EF3EA95-E4CE-449B-991E-3E9A03FB6F36}" sibTransId="{9C1D3F5C-D51E-4809-9E85-2115700A3648}"/>
    <dgm:cxn modelId="{1ADAEB44-9A37-4F90-BA5C-B7847382BA30}" type="presOf" srcId="{615E1AE1-C3AC-4CA3-9D85-C4B56AE64A15}" destId="{0FA0DED3-1E6F-44A0-B4CE-238B8D971971}" srcOrd="0" destOrd="0" presId="urn:microsoft.com/office/officeart/2005/8/layout/hierarchy2"/>
    <dgm:cxn modelId="{F94233BC-BE12-458C-BE66-132EBA52C9AA}" type="presOf" srcId="{BA54F80D-7937-4C0A-AAB8-FA40C08079C2}" destId="{260B94C5-A1BF-4ABE-906E-76B936C32A11}" srcOrd="0" destOrd="0" presId="urn:microsoft.com/office/officeart/2005/8/layout/hierarchy2"/>
    <dgm:cxn modelId="{DFF69165-B736-49A0-9F19-793774F00A45}" type="presOf" srcId="{C9BE49CD-7437-4BBD-868A-80876FB613DE}" destId="{1CA38C93-DD04-47E1-B404-CE1EA7687715}" srcOrd="1" destOrd="0" presId="urn:microsoft.com/office/officeart/2005/8/layout/hierarchy2"/>
    <dgm:cxn modelId="{818FA56A-E2B0-457B-8D67-6F4F817EFBD9}" type="presOf" srcId="{38C8C98A-6D00-4C0B-993B-5A3F71692B27}" destId="{EE0C47E1-157B-42DD-BACF-CD32D64B237D}" srcOrd="0" destOrd="0" presId="urn:microsoft.com/office/officeart/2005/8/layout/hierarchy2"/>
    <dgm:cxn modelId="{1070C38B-8EAF-4C28-A63C-E3AA8F09A341}" type="presOf" srcId="{EA36E1A7-9A3C-439E-90B8-C0000AF07C5D}" destId="{DFF00BD1-FE41-4736-87FF-E84D9D0E3B00}" srcOrd="0" destOrd="0" presId="urn:microsoft.com/office/officeart/2005/8/layout/hierarchy2"/>
    <dgm:cxn modelId="{63566FE0-9DA0-4AED-ABE8-A21C528CCAFB}" type="presOf" srcId="{C9175AE9-E1D0-42D2-A021-51E194A14221}" destId="{3AFEC346-42FF-444A-A49F-F3CEDCC7583C}" srcOrd="0" destOrd="0" presId="urn:microsoft.com/office/officeart/2005/8/layout/hierarchy2"/>
    <dgm:cxn modelId="{1AF84E8A-148E-4C75-849F-95BB97629E9C}" type="presOf" srcId="{BEA8E81D-259D-4E29-8354-12AC84E8C50A}" destId="{82D63BE7-19D7-443D-8BF4-A1630880F078}" srcOrd="1" destOrd="0" presId="urn:microsoft.com/office/officeart/2005/8/layout/hierarchy2"/>
    <dgm:cxn modelId="{6DEC0160-9904-4F12-AE28-1A2799E341C0}" srcId="{15316407-56A3-4DC0-86DC-563F892AF3D9}" destId="{BA54F80D-7937-4C0A-AAB8-FA40C08079C2}" srcOrd="1" destOrd="0" parTransId="{C9BE49CD-7437-4BBD-868A-80876FB613DE}" sibTransId="{3E3B2566-EACB-446E-8F1A-35F28E9BEAA3}"/>
    <dgm:cxn modelId="{A77BA013-8E0D-4F1C-98E0-FE8010D2A479}" type="presParOf" srcId="{EE0C47E1-157B-42DD-BACF-CD32D64B237D}" destId="{2DEE81EB-A4D9-478B-A9BF-23EF0B3331C9}" srcOrd="0" destOrd="0" presId="urn:microsoft.com/office/officeart/2005/8/layout/hierarchy2"/>
    <dgm:cxn modelId="{94556417-73CA-4C9C-B389-124E37419673}" type="presParOf" srcId="{2DEE81EB-A4D9-478B-A9BF-23EF0B3331C9}" destId="{FA7CD121-30FA-4699-B7FE-FCED6EF1622E}" srcOrd="0" destOrd="0" presId="urn:microsoft.com/office/officeart/2005/8/layout/hierarchy2"/>
    <dgm:cxn modelId="{D42DA769-FE4C-4C4A-B668-722FD7180DBE}" type="presParOf" srcId="{2DEE81EB-A4D9-478B-A9BF-23EF0B3331C9}" destId="{D480FC71-FCF9-46BD-BC88-0B99D960A9A9}" srcOrd="1" destOrd="0" presId="urn:microsoft.com/office/officeart/2005/8/layout/hierarchy2"/>
    <dgm:cxn modelId="{AC4A7AD6-9E06-4DAF-BBDC-D1AC7C856D8F}" type="presParOf" srcId="{D480FC71-FCF9-46BD-BC88-0B99D960A9A9}" destId="{F22BD169-F737-41E1-B447-5ACC9AAAA3C5}" srcOrd="0" destOrd="0" presId="urn:microsoft.com/office/officeart/2005/8/layout/hierarchy2"/>
    <dgm:cxn modelId="{52385D3B-50CF-4F39-A362-F04DC4D09AC0}" type="presParOf" srcId="{F22BD169-F737-41E1-B447-5ACC9AAAA3C5}" destId="{ADDCFC81-2B87-45C2-9C69-9E71D1686728}" srcOrd="0" destOrd="0" presId="urn:microsoft.com/office/officeart/2005/8/layout/hierarchy2"/>
    <dgm:cxn modelId="{CD6D0628-95D2-4DE2-80A0-4D456B922540}" type="presParOf" srcId="{D480FC71-FCF9-46BD-BC88-0B99D960A9A9}" destId="{C6724F13-4674-4E74-B7F0-BD14DA1E98F9}" srcOrd="1" destOrd="0" presId="urn:microsoft.com/office/officeart/2005/8/layout/hierarchy2"/>
    <dgm:cxn modelId="{94840B59-D765-4E42-9A7C-B14D9128FC46}" type="presParOf" srcId="{C6724F13-4674-4E74-B7F0-BD14DA1E98F9}" destId="{543DA0D2-3078-420C-A9B8-316586903980}" srcOrd="0" destOrd="0" presId="urn:microsoft.com/office/officeart/2005/8/layout/hierarchy2"/>
    <dgm:cxn modelId="{F89DCF68-FB7C-4883-8164-4A8278A03AF4}" type="presParOf" srcId="{C6724F13-4674-4E74-B7F0-BD14DA1E98F9}" destId="{46203DAA-A02C-4897-8AFC-AEF1562C6056}" srcOrd="1" destOrd="0" presId="urn:microsoft.com/office/officeart/2005/8/layout/hierarchy2"/>
    <dgm:cxn modelId="{2310F2CC-3DF6-4B9E-B4FC-5E659F359932}" type="presParOf" srcId="{46203DAA-A02C-4897-8AFC-AEF1562C6056}" destId="{F8D7465B-5536-42EF-A0A0-BAC0A4C664C2}" srcOrd="0" destOrd="0" presId="urn:microsoft.com/office/officeart/2005/8/layout/hierarchy2"/>
    <dgm:cxn modelId="{8AEB9A98-D76E-4103-AE38-DFDE5D70C492}" type="presParOf" srcId="{F8D7465B-5536-42EF-A0A0-BAC0A4C664C2}" destId="{F4A37755-4CFC-4ED0-B6A7-9C8A869D166E}" srcOrd="0" destOrd="0" presId="urn:microsoft.com/office/officeart/2005/8/layout/hierarchy2"/>
    <dgm:cxn modelId="{FB50D0CD-2D75-4475-B3CC-C0E3AB1B1E30}" type="presParOf" srcId="{46203DAA-A02C-4897-8AFC-AEF1562C6056}" destId="{49E8ACBF-EA60-40F5-AF42-E672603BBE89}" srcOrd="1" destOrd="0" presId="urn:microsoft.com/office/officeart/2005/8/layout/hierarchy2"/>
    <dgm:cxn modelId="{8D2ACCC7-0BCE-4BC9-98F5-ED439FF86113}" type="presParOf" srcId="{49E8ACBF-EA60-40F5-AF42-E672603BBE89}" destId="{DFF00BD1-FE41-4736-87FF-E84D9D0E3B00}" srcOrd="0" destOrd="0" presId="urn:microsoft.com/office/officeart/2005/8/layout/hierarchy2"/>
    <dgm:cxn modelId="{83542211-D211-4C37-AF4F-E53B616877AF}" type="presParOf" srcId="{49E8ACBF-EA60-40F5-AF42-E672603BBE89}" destId="{D4B66333-1B0A-4578-892C-C5B95B38184D}" srcOrd="1" destOrd="0" presId="urn:microsoft.com/office/officeart/2005/8/layout/hierarchy2"/>
    <dgm:cxn modelId="{0EB84715-639E-401F-A3F7-ACF273275227}" type="presParOf" srcId="{46203DAA-A02C-4897-8AFC-AEF1562C6056}" destId="{108EA289-7E4D-4199-99C5-2D3E73F235A4}" srcOrd="2" destOrd="0" presId="urn:microsoft.com/office/officeart/2005/8/layout/hierarchy2"/>
    <dgm:cxn modelId="{0FE68F4A-8892-4786-9139-ADFF43E89D7D}" type="presParOf" srcId="{108EA289-7E4D-4199-99C5-2D3E73F235A4}" destId="{1CA38C93-DD04-47E1-B404-CE1EA7687715}" srcOrd="0" destOrd="0" presId="urn:microsoft.com/office/officeart/2005/8/layout/hierarchy2"/>
    <dgm:cxn modelId="{AE03F9C2-F2B3-4328-8FCC-8796A3FC10EC}" type="presParOf" srcId="{46203DAA-A02C-4897-8AFC-AEF1562C6056}" destId="{FCB40298-38E0-47DB-9F22-834FB8EFB133}" srcOrd="3" destOrd="0" presId="urn:microsoft.com/office/officeart/2005/8/layout/hierarchy2"/>
    <dgm:cxn modelId="{555B7C38-0860-4567-88FF-7EB4F84388B4}" type="presParOf" srcId="{FCB40298-38E0-47DB-9F22-834FB8EFB133}" destId="{260B94C5-A1BF-4ABE-906E-76B936C32A11}" srcOrd="0" destOrd="0" presId="urn:microsoft.com/office/officeart/2005/8/layout/hierarchy2"/>
    <dgm:cxn modelId="{583F03B5-38A2-46A2-B08B-361F05197E6C}" type="presParOf" srcId="{FCB40298-38E0-47DB-9F22-834FB8EFB133}" destId="{15271EFE-EFB0-4AA7-BE76-29146E2F5262}" srcOrd="1" destOrd="0" presId="urn:microsoft.com/office/officeart/2005/8/layout/hierarchy2"/>
    <dgm:cxn modelId="{31593DCC-FC50-4D6B-B4C2-34CF7263DD74}" type="presParOf" srcId="{D480FC71-FCF9-46BD-BC88-0B99D960A9A9}" destId="{F1A044D0-B97E-4A07-99CC-1E82E972B589}" srcOrd="2" destOrd="0" presId="urn:microsoft.com/office/officeart/2005/8/layout/hierarchy2"/>
    <dgm:cxn modelId="{4146760F-C7AF-46B8-8BAA-1648524C3B7F}" type="presParOf" srcId="{F1A044D0-B97E-4A07-99CC-1E82E972B589}" destId="{82D63BE7-19D7-443D-8BF4-A1630880F078}" srcOrd="0" destOrd="0" presId="urn:microsoft.com/office/officeart/2005/8/layout/hierarchy2"/>
    <dgm:cxn modelId="{18C3B56D-48EB-485A-BF99-13DA90500DE3}" type="presParOf" srcId="{D480FC71-FCF9-46BD-BC88-0B99D960A9A9}" destId="{4D56A37A-B250-49E3-84EA-8648C445D969}" srcOrd="3" destOrd="0" presId="urn:microsoft.com/office/officeart/2005/8/layout/hierarchy2"/>
    <dgm:cxn modelId="{29A1F95E-3E9D-4B65-BD4F-0A90251CD19F}" type="presParOf" srcId="{4D56A37A-B250-49E3-84EA-8648C445D969}" destId="{3AFEC346-42FF-444A-A49F-F3CEDCC7583C}" srcOrd="0" destOrd="0" presId="urn:microsoft.com/office/officeart/2005/8/layout/hierarchy2"/>
    <dgm:cxn modelId="{97C6D885-BA42-484C-8BB3-6EBAE0E99CD9}" type="presParOf" srcId="{4D56A37A-B250-49E3-84EA-8648C445D969}" destId="{507FD6D4-C9E3-47FD-988D-8A8F2C75E2B4}" srcOrd="1" destOrd="0" presId="urn:microsoft.com/office/officeart/2005/8/layout/hierarchy2"/>
    <dgm:cxn modelId="{94805B7D-F9FC-4649-A289-BCDB36077E40}" type="presParOf" srcId="{507FD6D4-C9E3-47FD-988D-8A8F2C75E2B4}" destId="{043AA9F5-2317-4589-A6A6-67EB318C21EB}" srcOrd="0" destOrd="0" presId="urn:microsoft.com/office/officeart/2005/8/layout/hierarchy2"/>
    <dgm:cxn modelId="{B7970F8C-B349-4978-9526-8CEA9C0A5E42}" type="presParOf" srcId="{043AA9F5-2317-4589-A6A6-67EB318C21EB}" destId="{AF70EBF3-548E-4C2D-962F-96A9DED0BBA6}" srcOrd="0" destOrd="0" presId="urn:microsoft.com/office/officeart/2005/8/layout/hierarchy2"/>
    <dgm:cxn modelId="{03727942-25A1-4FAE-9D6D-B3E99A5E2056}" type="presParOf" srcId="{507FD6D4-C9E3-47FD-988D-8A8F2C75E2B4}" destId="{BBB1DDEA-FB4C-4CF4-98EA-F3D75FE1D7DC}" srcOrd="1" destOrd="0" presId="urn:microsoft.com/office/officeart/2005/8/layout/hierarchy2"/>
    <dgm:cxn modelId="{5B4EAA05-FD54-4725-8E61-B65B7CFA5691}" type="presParOf" srcId="{BBB1DDEA-FB4C-4CF4-98EA-F3D75FE1D7DC}" destId="{0FA0DED3-1E6F-44A0-B4CE-238B8D971971}" srcOrd="0" destOrd="0" presId="urn:microsoft.com/office/officeart/2005/8/layout/hierarchy2"/>
    <dgm:cxn modelId="{8F4AD08C-2851-44D9-99DF-317E7FE7056F}" type="presParOf" srcId="{BBB1DDEA-FB4C-4CF4-98EA-F3D75FE1D7DC}" destId="{C69D5A4D-8D16-4136-B271-5992236991A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A2E83-C4C8-493B-8BCD-91CC78648066}">
      <dsp:nvSpPr>
        <dsp:cNvPr id="0" name=""/>
        <dsp:cNvSpPr/>
      </dsp:nvSpPr>
      <dsp:spPr>
        <a:xfrm rot="5400000">
          <a:off x="-293053" y="296470"/>
          <a:ext cx="1953691" cy="136758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687208"/>
        <a:ext cx="1367584" cy="586107"/>
      </dsp:txXfrm>
    </dsp:sp>
    <dsp:sp modelId="{E1332102-E93B-4549-85FB-8382E0766B1B}">
      <dsp:nvSpPr>
        <dsp:cNvPr id="0" name=""/>
        <dsp:cNvSpPr/>
      </dsp:nvSpPr>
      <dsp:spPr>
        <a:xfrm rot="5400000">
          <a:off x="5954341" y="-4583341"/>
          <a:ext cx="1269899" cy="10443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just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Yoshlikdanoq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ilm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olishga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intilish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5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67584" y="65407"/>
        <a:ext cx="10381423" cy="1145917"/>
      </dsp:txXfrm>
    </dsp:sp>
    <dsp:sp modelId="{1679DA63-3EE4-4427-A5E4-C752CB807C7D}">
      <dsp:nvSpPr>
        <dsp:cNvPr id="0" name=""/>
        <dsp:cNvSpPr/>
      </dsp:nvSpPr>
      <dsp:spPr>
        <a:xfrm rot="5400000">
          <a:off x="-293053" y="2059407"/>
          <a:ext cx="1953691" cy="1367584"/>
        </a:xfrm>
        <a:prstGeom prst="chevron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450145"/>
        <a:ext cx="1367584" cy="586107"/>
      </dsp:txXfrm>
    </dsp:sp>
    <dsp:sp modelId="{918FCBC0-5454-4B70-8013-93CF7FEDAFF8}">
      <dsp:nvSpPr>
        <dsp:cNvPr id="0" name=""/>
        <dsp:cNvSpPr/>
      </dsp:nvSpPr>
      <dsp:spPr>
        <a:xfrm rot="5400000">
          <a:off x="5954341" y="-2820403"/>
          <a:ext cx="1269899" cy="10443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just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Har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qanday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qiyinchilikka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qaramay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ilm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olish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payida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bo‘lish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5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67584" y="1828345"/>
        <a:ext cx="10381423" cy="1145917"/>
      </dsp:txXfrm>
    </dsp:sp>
    <dsp:sp modelId="{8E5D51F4-C1B3-4E15-B264-FC9C3455A87C}">
      <dsp:nvSpPr>
        <dsp:cNvPr id="0" name=""/>
        <dsp:cNvSpPr/>
      </dsp:nvSpPr>
      <dsp:spPr>
        <a:xfrm rot="5400000">
          <a:off x="-293053" y="3822345"/>
          <a:ext cx="1953691" cy="1367584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213083"/>
        <a:ext cx="1367584" cy="586107"/>
      </dsp:txXfrm>
    </dsp:sp>
    <dsp:sp modelId="{1FA43CB0-415E-4FAF-8117-75C5995D3C49}">
      <dsp:nvSpPr>
        <dsp:cNvPr id="0" name=""/>
        <dsp:cNvSpPr/>
      </dsp:nvSpPr>
      <dsp:spPr>
        <a:xfrm rot="5400000">
          <a:off x="5954341" y="-1069898"/>
          <a:ext cx="1269899" cy="10443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just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Inson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umrining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oxirigacha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ilm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olishdan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to‘xtamasligi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kerak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5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67584" y="3578850"/>
        <a:ext cx="10381423" cy="1145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CD121-30FA-4699-B7FE-FCED6EF1622E}">
      <dsp:nvSpPr>
        <dsp:cNvPr id="0" name=""/>
        <dsp:cNvSpPr/>
      </dsp:nvSpPr>
      <dsp:spPr>
        <a:xfrm>
          <a:off x="0" y="1074077"/>
          <a:ext cx="3002781" cy="4318234"/>
        </a:xfrm>
        <a:prstGeom prst="roundRect">
          <a:avLst>
            <a:gd name="adj" fmla="val 10000"/>
          </a:avLst>
        </a:prstGeom>
        <a:solidFill>
          <a:srgbClr val="7030A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endParaRPr lang="en-US" sz="44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tanlang</a:t>
          </a:r>
          <a:r>
            <a:rPr lang="en-US" sz="4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ru-RU" sz="4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948" y="1162025"/>
        <a:ext cx="2826885" cy="4142338"/>
      </dsp:txXfrm>
    </dsp:sp>
    <dsp:sp modelId="{F22BD169-F737-41E1-B447-5ACC9AAAA3C5}">
      <dsp:nvSpPr>
        <dsp:cNvPr id="0" name=""/>
        <dsp:cNvSpPr/>
      </dsp:nvSpPr>
      <dsp:spPr>
        <a:xfrm rot="18422468">
          <a:off x="2584914" y="2370709"/>
          <a:ext cx="2101884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2101884" y="23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583309" y="2341782"/>
        <a:ext cx="105094" cy="105094"/>
      </dsp:txXfrm>
    </dsp:sp>
    <dsp:sp modelId="{543DA0D2-3078-420C-A9B8-316586903980}">
      <dsp:nvSpPr>
        <dsp:cNvPr id="0" name=""/>
        <dsp:cNvSpPr/>
      </dsp:nvSpPr>
      <dsp:spPr>
        <a:xfrm>
          <a:off x="4268931" y="744926"/>
          <a:ext cx="3242149" cy="1621074"/>
        </a:xfrm>
        <a:prstGeom prst="roundRect">
          <a:avLst>
            <a:gd name="adj" fmla="val 10000"/>
          </a:avLst>
        </a:prstGeom>
        <a:solidFill>
          <a:srgbClr val="00B050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Ona </a:t>
          </a:r>
          <a:r>
            <a:rPr lang="en-US" sz="4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Vatan</a:t>
          </a:r>
          <a:endParaRPr lang="ru-RU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411" y="792406"/>
        <a:ext cx="3147189" cy="1526114"/>
      </dsp:txXfrm>
    </dsp:sp>
    <dsp:sp modelId="{F8D7465B-5536-42EF-A0A0-BAC0A4C664C2}">
      <dsp:nvSpPr>
        <dsp:cNvPr id="0" name=""/>
        <dsp:cNvSpPr/>
      </dsp:nvSpPr>
      <dsp:spPr>
        <a:xfrm rot="20564293">
          <a:off x="7486135" y="1367499"/>
          <a:ext cx="1107674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1107674" y="236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012280" y="1363427"/>
        <a:ext cx="55383" cy="55383"/>
      </dsp:txXfrm>
    </dsp:sp>
    <dsp:sp modelId="{DFF00BD1-FE41-4736-87FF-E84D9D0E3B00}">
      <dsp:nvSpPr>
        <dsp:cNvPr id="0" name=""/>
        <dsp:cNvSpPr/>
      </dsp:nvSpPr>
      <dsp:spPr>
        <a:xfrm>
          <a:off x="8568864" y="416237"/>
          <a:ext cx="3242149" cy="162107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err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Muqaddas</a:t>
          </a:r>
          <a:endParaRPr lang="en-US" sz="4600" b="1" kern="1200" dirty="0" smtClean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err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tuproq</a:t>
          </a:r>
          <a:endParaRPr lang="ru-RU" sz="4600" b="1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16344" y="463717"/>
        <a:ext cx="3147189" cy="1526114"/>
      </dsp:txXfrm>
    </dsp:sp>
    <dsp:sp modelId="{108EA289-7E4D-4199-99C5-2D3E73F235A4}">
      <dsp:nvSpPr>
        <dsp:cNvPr id="0" name=""/>
        <dsp:cNvSpPr/>
      </dsp:nvSpPr>
      <dsp:spPr>
        <a:xfrm rot="3408797">
          <a:off x="7073729" y="2340484"/>
          <a:ext cx="1932486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1932486" y="236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7991660" y="2315792"/>
        <a:ext cx="96624" cy="96624"/>
      </dsp:txXfrm>
    </dsp:sp>
    <dsp:sp modelId="{260B94C5-A1BF-4ABE-906E-76B936C32A11}">
      <dsp:nvSpPr>
        <dsp:cNvPr id="0" name=""/>
        <dsp:cNvSpPr/>
      </dsp:nvSpPr>
      <dsp:spPr>
        <a:xfrm>
          <a:off x="8568864" y="2362207"/>
          <a:ext cx="3242149" cy="1621074"/>
        </a:xfrm>
        <a:prstGeom prst="roundRect">
          <a:avLst>
            <a:gd name="adj" fmla="val 10000"/>
          </a:avLst>
        </a:prstGeom>
        <a:solidFill>
          <a:srgbClr val="FFFF00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Vatan</a:t>
          </a:r>
          <a:endParaRPr lang="en-US" sz="48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sog</a:t>
          </a: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4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inchi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16344" y="2409687"/>
        <a:ext cx="3147189" cy="1526114"/>
      </dsp:txXfrm>
    </dsp:sp>
    <dsp:sp modelId="{F1A044D0-B97E-4A07-99CC-1E82E972B589}">
      <dsp:nvSpPr>
        <dsp:cNvPr id="0" name=""/>
        <dsp:cNvSpPr/>
      </dsp:nvSpPr>
      <dsp:spPr>
        <a:xfrm rot="2856028">
          <a:off x="2696988" y="3902892"/>
          <a:ext cx="1877736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1877736" y="23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588913" y="3879568"/>
        <a:ext cx="93886" cy="93886"/>
      </dsp:txXfrm>
    </dsp:sp>
    <dsp:sp modelId="{3AFEC346-42FF-444A-A49F-F3CEDCC7583C}">
      <dsp:nvSpPr>
        <dsp:cNvPr id="0" name=""/>
        <dsp:cNvSpPr/>
      </dsp:nvSpPr>
      <dsp:spPr>
        <a:xfrm>
          <a:off x="4268931" y="3809292"/>
          <a:ext cx="3242149" cy="1621074"/>
        </a:xfrm>
        <a:prstGeom prst="roundRect">
          <a:avLst>
            <a:gd name="adj" fmla="val 10000"/>
          </a:avLst>
        </a:prstGeom>
        <a:solidFill>
          <a:srgbClr val="00B0F0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Yurtim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411" y="3856772"/>
        <a:ext cx="3147189" cy="1526114"/>
      </dsp:txXfrm>
    </dsp:sp>
    <dsp:sp modelId="{043AA9F5-2317-4589-A6A6-67EB318C21EB}">
      <dsp:nvSpPr>
        <dsp:cNvPr id="0" name=""/>
        <dsp:cNvSpPr/>
      </dsp:nvSpPr>
      <dsp:spPr>
        <a:xfrm rot="1316963">
          <a:off x="7466682" y="4825162"/>
          <a:ext cx="1225041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1225041" y="236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048576" y="4818156"/>
        <a:ext cx="61252" cy="61252"/>
      </dsp:txXfrm>
    </dsp:sp>
    <dsp:sp modelId="{0FA0DED3-1E6F-44A0-B4CE-238B8D971971}">
      <dsp:nvSpPr>
        <dsp:cNvPr id="0" name=""/>
        <dsp:cNvSpPr/>
      </dsp:nvSpPr>
      <dsp:spPr>
        <a:xfrm>
          <a:off x="8647324" y="4267197"/>
          <a:ext cx="3242149" cy="1621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Vatan</a:t>
          </a:r>
          <a:endParaRPr lang="ru-RU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4804" y="4314677"/>
        <a:ext cx="3147189" cy="1526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B080-D4E0-4883-BFF2-E0BEB03360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2C198-3AE5-41A2-B640-94B869906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7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04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40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71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4" indent="0" algn="ctr">
              <a:buNone/>
              <a:defRPr sz="1599"/>
            </a:lvl4pPr>
            <a:lvl5pPr marL="1827886" indent="0" algn="ctr">
              <a:buNone/>
              <a:defRPr sz="1599"/>
            </a:lvl5pPr>
            <a:lvl6pPr marL="2284857" indent="0" algn="ctr">
              <a:buNone/>
              <a:defRPr sz="1599"/>
            </a:lvl6pPr>
            <a:lvl7pPr marL="2741828" indent="0" algn="ctr">
              <a:buNone/>
              <a:defRPr sz="1599"/>
            </a:lvl7pPr>
            <a:lvl8pPr marL="3198800" indent="0" algn="ctr">
              <a:buNone/>
              <a:defRPr sz="1599"/>
            </a:lvl8pPr>
            <a:lvl9pPr marL="3655771" indent="0" algn="ctr">
              <a:buNone/>
              <a:defRPr sz="159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6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6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3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7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30" y="2180733"/>
            <a:ext cx="10357804" cy="1504734"/>
          </a:xfrm>
        </p:spPr>
        <p:txBody>
          <a:bodyPr>
            <a:normAutofit/>
          </a:bodyPr>
          <a:lstStyle>
            <a:lvl1pPr>
              <a:defRPr sz="257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850" y="3977961"/>
            <a:ext cx="8529955" cy="17939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1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214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57"/>
              </a:spcBef>
              <a:defRPr/>
            </a:lvl1pPr>
            <a:lvl2pPr>
              <a:spcBef>
                <a:spcPts val="857"/>
              </a:spcBef>
              <a:defRPr/>
            </a:lvl2pPr>
            <a:lvl3pPr>
              <a:spcBef>
                <a:spcPts val="857"/>
              </a:spcBef>
              <a:defRPr/>
            </a:lvl3pPr>
            <a:lvl4pPr>
              <a:spcBef>
                <a:spcPts val="857"/>
              </a:spcBef>
              <a:defRPr/>
            </a:lvl4pPr>
            <a:lvl5pPr>
              <a:spcBef>
                <a:spcPts val="85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52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930" y="1486714"/>
            <a:ext cx="10357804" cy="4736826"/>
          </a:xfrm>
        </p:spPr>
        <p:txBody>
          <a:bodyPr/>
          <a:lstStyle>
            <a:lvl1pPr>
              <a:spcBef>
                <a:spcPts val="857"/>
              </a:spcBef>
              <a:defRPr/>
            </a:lvl1pPr>
            <a:lvl2pPr>
              <a:spcBef>
                <a:spcPts val="857"/>
              </a:spcBef>
              <a:defRPr/>
            </a:lvl2pPr>
            <a:lvl3pPr>
              <a:spcBef>
                <a:spcPts val="857"/>
              </a:spcBef>
              <a:defRPr/>
            </a:lvl3pPr>
            <a:lvl4pPr>
              <a:spcBef>
                <a:spcPts val="857"/>
              </a:spcBef>
              <a:defRPr/>
            </a:lvl4pPr>
            <a:lvl5pPr>
              <a:spcBef>
                <a:spcPts val="85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0728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857"/>
              </a:spcBef>
              <a:buNone/>
              <a:defRPr sz="1142"/>
            </a:lvl1pPr>
            <a:lvl2pPr marL="163198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2pPr>
            <a:lvl3pPr marL="339998" indent="-176799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3pPr>
            <a:lvl4pPr marL="489596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4pPr>
            <a:lvl5pPr marL="652795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32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930" y="1486714"/>
            <a:ext cx="10357804" cy="4736826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857"/>
              </a:spcBef>
              <a:buNone/>
              <a:defRPr sz="1142"/>
            </a:lvl1pPr>
            <a:lvl2pPr marL="163198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2pPr>
            <a:lvl3pPr marL="326398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3pPr>
            <a:lvl4pPr marL="489596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4pPr>
            <a:lvl5pPr marL="652795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7289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929" y="1486716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372" y="1486716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5562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929" y="1247988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372" y="1247988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819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28" y="1337952"/>
            <a:ext cx="5079470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928" y="1597128"/>
            <a:ext cx="5079470" cy="4673683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145" y="1337952"/>
            <a:ext cx="5081584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145" y="1597128"/>
            <a:ext cx="5081584" cy="4673683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3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44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28" y="1586776"/>
            <a:ext cx="5079470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928" y="1845953"/>
            <a:ext cx="5079470" cy="4471985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145" y="1586776"/>
            <a:ext cx="5081584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145" y="1845953"/>
            <a:ext cx="5081584" cy="4471985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5336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437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942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39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7426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4856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2284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7426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4856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2284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6369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2737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09106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5474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6369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2737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09106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5474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6369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2737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09106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5474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04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7693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5387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3080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38463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0771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7693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5387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3080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38463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0771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7693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5387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3080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38463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0771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7693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5387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3080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38463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0771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3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6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4149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4371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4595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9938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6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4149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4371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4595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3795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5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57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7" y="1750107"/>
            <a:ext cx="10510123" cy="2920093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7" y="4697826"/>
            <a:ext cx="10510123" cy="153560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8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5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61575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878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0337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878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6537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134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2340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1549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861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134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2340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1549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2200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2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1970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950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7177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910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3134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3355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3579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910" y="4828381"/>
            <a:ext cx="2440176" cy="1357929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2119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1325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0533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2910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3134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3355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3579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58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910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3134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3355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3579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910" y="4828381"/>
            <a:ext cx="2440176" cy="1357929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2119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1325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0533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2910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3134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3355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3579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6337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3925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9484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5043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89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3925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9484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5043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7437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451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0314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451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0314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75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451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0314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451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0314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921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4988016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4988016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4988016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4988016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7612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4988016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4988016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4988016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4988016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9639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5207949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5207949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5207949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0670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5207949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5207949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5207949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0930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5207948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5207948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86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7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720857"/>
            <a:ext cx="5155101" cy="84336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64223"/>
            <a:ext cx="5155101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713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5207948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5207948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9566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3327675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3327675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3327675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3327675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2440176" cy="1754018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3134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2340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1549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734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3327675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3327675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3327675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3327675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2440176" cy="1754018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3134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2340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1549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07055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3547607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3547607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3547607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8207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3547607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3547607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3547607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174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3547609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3547609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619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3547609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3547609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79354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2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1900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387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870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068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5517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57488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2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1900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387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870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068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5517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57488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2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1900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387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870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068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5517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57488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31238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2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1900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387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870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068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5517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57488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2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1900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387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870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068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5517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57488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2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1900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387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870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068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5517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57488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38567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9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805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3810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1025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0554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83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014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9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805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3810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1025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0554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2122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978343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9070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978343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3818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85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4184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6533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99406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85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4184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6533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99406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3497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85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4184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6533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99406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85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4184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6533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99406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2409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3413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093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638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8060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29346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1026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36802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3413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093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638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8060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29346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1026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97907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0969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8882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337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1286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5772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3684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28174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6089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94782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0969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8882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337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1286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5772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3684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28174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6089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5475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4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617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17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946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3063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216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0"/>
            <a:ext cx="6168985" cy="4988697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1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0"/>
            <a:ext cx="6168985" cy="4988697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8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9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1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30" y="1247990"/>
            <a:ext cx="10357804" cy="47368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29548" y="6499801"/>
            <a:ext cx="2160150" cy="219794"/>
          </a:xfrm>
          <a:prstGeom prst="rect">
            <a:avLst/>
          </a:prstGeom>
        </p:spPr>
        <p:txBody>
          <a:bodyPr vert="horz" wrap="square" lIns="87051" tIns="43524" rIns="87051" bIns="4352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57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544" y="6441677"/>
            <a:ext cx="139350" cy="336046"/>
          </a:xfrm>
          <a:prstGeom prst="rect">
            <a:avLst/>
          </a:prstGeom>
        </p:spPr>
        <p:txBody>
          <a:bodyPr vert="horz" wrap="none" lIns="87051" tIns="43524" rIns="87051" bIns="4352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857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857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704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717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5410" y="6564676"/>
            <a:ext cx="92245" cy="9007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689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0772" y="6564676"/>
            <a:ext cx="92245" cy="9007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27917" y="6541251"/>
            <a:ext cx="64101" cy="1410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24875" y="6538252"/>
            <a:ext cx="142146" cy="139723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54992" y="6550942"/>
            <a:ext cx="153884" cy="12872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29436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3450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65421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3381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87161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0870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492" y="6406884"/>
            <a:ext cx="402126" cy="4118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830" y="6398927"/>
            <a:ext cx="402126" cy="4118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  <p:sldLayoutId id="2147483732" r:id="rId42"/>
    <p:sldLayoutId id="2147483733" r:id="rId43"/>
    <p:sldLayoutId id="2147483734" r:id="rId44"/>
    <p:sldLayoutId id="2147483735" r:id="rId45"/>
    <p:sldLayoutId id="2147483736" r:id="rId46"/>
    <p:sldLayoutId id="2147483737" r:id="rId47"/>
    <p:sldLayoutId id="2147483738" r:id="rId48"/>
    <p:sldLayoutId id="2147483739" r:id="rId49"/>
    <p:sldLayoutId id="2147483740" r:id="rId50"/>
    <p:sldLayoutId id="2147483741" r:id="rId51"/>
    <p:sldLayoutId id="2147483742" r:id="rId52"/>
    <p:sldLayoutId id="2147483743" r:id="rId53"/>
    <p:sldLayoutId id="2147483744" r:id="rId54"/>
    <p:sldLayoutId id="2147483745" r:id="rId55"/>
    <p:sldLayoutId id="2147483746" r:id="rId56"/>
    <p:sldLayoutId id="2147483747" r:id="rId57"/>
  </p:sldLayoutIdLst>
  <p:txStyles>
    <p:titleStyle>
      <a:lvl1pPr algn="ctr" defTabSz="870393" rtl="0" eaLnBrk="1" latinLnBrk="0" hangingPunct="1">
        <a:lnSpc>
          <a:spcPct val="86000"/>
        </a:lnSpc>
        <a:spcBef>
          <a:spcPct val="0"/>
        </a:spcBef>
        <a:buNone/>
        <a:defRPr sz="1999" kern="800" spc="-3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198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29" kern="800" spc="-9">
          <a:solidFill>
            <a:schemeClr val="tx1"/>
          </a:solidFill>
          <a:latin typeface="+mn-lt"/>
          <a:ea typeface="+mn-ea"/>
          <a:cs typeface="+mn-cs"/>
        </a:defRPr>
      </a:lvl1pPr>
      <a:lvl2pPr marL="327909" indent="-164709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42" kern="800">
          <a:solidFill>
            <a:schemeClr val="tx1"/>
          </a:solidFill>
          <a:latin typeface="+mn-lt"/>
          <a:ea typeface="+mn-ea"/>
          <a:cs typeface="+mn-cs"/>
        </a:defRPr>
      </a:lvl2pPr>
      <a:lvl3pPr marL="491107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42" kern="800">
          <a:solidFill>
            <a:schemeClr val="tx1"/>
          </a:solidFill>
          <a:latin typeface="+mn-lt"/>
          <a:ea typeface="+mn-ea"/>
          <a:cs typeface="+mn-cs"/>
        </a:defRPr>
      </a:lvl3pPr>
      <a:lvl4pPr marL="654307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42" kern="800">
          <a:solidFill>
            <a:schemeClr val="tx1"/>
          </a:solidFill>
          <a:latin typeface="+mn-lt"/>
          <a:ea typeface="+mn-ea"/>
          <a:cs typeface="+mn-cs"/>
        </a:defRPr>
      </a:lvl4pPr>
      <a:lvl5pPr marL="817506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42" kern="800">
          <a:solidFill>
            <a:schemeClr val="tx1"/>
          </a:solidFill>
          <a:latin typeface="+mn-lt"/>
          <a:ea typeface="+mn-ea"/>
          <a:cs typeface="+mn-cs"/>
        </a:defRPr>
      </a:lvl5pPr>
      <a:lvl6pPr marL="2393580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28777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4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699168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197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393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5588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0786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5981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1178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6376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1572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97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file:///C:\Users\Lenovo100\Desktop\Samarkand,%20Urgut%202%20(1).mp4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0" Type="http://schemas.openxmlformats.org/officeDocument/2006/relationships/image" Target="../media/image10.emf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7306" y="-39171"/>
            <a:ext cx="12185649" cy="164794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ctr" defTabSz="870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1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4425" y="309562"/>
            <a:ext cx="5496846" cy="1077160"/>
          </a:xfrm>
          <a:prstGeom prst="rect">
            <a:avLst/>
          </a:prstGeom>
        </p:spPr>
        <p:txBody>
          <a:bodyPr vert="horz" wrap="square" lIns="0" tIns="22041" rIns="0" bIns="0" rtlCol="0" anchor="ctr">
            <a:spAutoFit/>
          </a:bodyPr>
          <a:lstStyle/>
          <a:p>
            <a:pPr marL="19165" algn="l">
              <a:lnSpc>
                <a:spcPct val="100000"/>
              </a:lnSpc>
              <a:spcBef>
                <a:spcPts val="172"/>
              </a:spcBef>
            </a:pPr>
            <a:r>
              <a:rPr lang="en-US" sz="6855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685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31139" y="1230983"/>
            <a:ext cx="11454511" cy="3790142"/>
          </a:xfrm>
          <a:prstGeom prst="rect">
            <a:avLst/>
          </a:prstGeom>
        </p:spPr>
        <p:txBody>
          <a:bodyPr vert="horz" wrap="square" lIns="0" tIns="21084" rIns="0" bIns="0" rtlCol="0">
            <a:spAutoFit/>
          </a:bodyPr>
          <a:lstStyle/>
          <a:p>
            <a:pPr marL="27789" marR="0" lvl="0" indent="0" algn="ctr" defTabSz="870330" rtl="0" eaLnBrk="1" fontAlgn="auto" latinLnBrk="0" hangingPunct="1">
              <a:lnSpc>
                <a:spcPct val="100000"/>
              </a:lnSpc>
              <a:spcBef>
                <a:spcPts val="1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789" marR="0" lvl="0" indent="0" algn="ctr" defTabSz="870330" rtl="0" eaLnBrk="1" fontAlgn="auto" latinLnBrk="0" hangingPunct="1">
              <a:lnSpc>
                <a:spcPct val="100000"/>
              </a:lnSpc>
              <a:spcBef>
                <a:spcPts val="1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MAVZU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TASVIRIY MATN. TASVIRIY MATNNI QAYTA HIKOYA QILISH</a:t>
            </a:r>
            <a:endParaRPr kumimoji="0" lang="en-US" sz="3731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789" marR="0" lvl="0" indent="0" algn="ctr" defTabSz="870330" rtl="0" eaLnBrk="1" fontAlgn="auto" latinLnBrk="0" hangingPunct="1">
              <a:lnSpc>
                <a:spcPct val="100000"/>
              </a:lnSpc>
              <a:spcBef>
                <a:spcPts val="1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789" marR="0" lvl="0" indent="0" algn="ctr" defTabSz="870330" rtl="0" eaLnBrk="1" fontAlgn="auto" latinLnBrk="0" hangingPunct="1">
              <a:lnSpc>
                <a:spcPct val="100000"/>
              </a:lnSpc>
              <a:spcBef>
                <a:spcPts val="1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1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26625" y="262871"/>
            <a:ext cx="1923824" cy="111349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70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26626" y="262871"/>
            <a:ext cx="1923824" cy="111349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70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5225" y="461962"/>
            <a:ext cx="1676400" cy="639745"/>
          </a:xfrm>
          <a:prstGeom prst="rect">
            <a:avLst/>
          </a:prstGeom>
        </p:spPr>
        <p:txBody>
          <a:bodyPr vert="horz" wrap="square" lIns="0" tIns="23958" rIns="0" bIns="0" rtlCol="0">
            <a:spAutoFit/>
          </a:bodyPr>
          <a:lstStyle/>
          <a:p>
            <a:pPr marL="0" marR="0" lvl="0" indent="0" algn="l" defTabSz="87033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lang="uz-Latn-UZ" sz="40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en-US" sz="40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uz-Latn-UZ" sz="40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sinf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394" y="4206827"/>
            <a:ext cx="3070042" cy="2374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425" y="4119562"/>
            <a:ext cx="3506841" cy="27998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98" y="46107"/>
            <a:ext cx="1215128" cy="14347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465" y="1922987"/>
            <a:ext cx="637286" cy="190162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0465" y="4255843"/>
            <a:ext cx="637286" cy="20354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5650" cy="100012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4264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4264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NOMODDIY</a:t>
            </a:r>
            <a:r>
              <a:rPr lang="uz-Cyrl-UZ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 MEROS</a:t>
            </a:r>
            <a:r>
              <a:rPr lang="en-GB" altLang="ko-KR" sz="4000" b="1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/>
            </a:r>
            <a:br>
              <a:rPr lang="en-GB" altLang="ko-KR" sz="4000" b="1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264" y="1000124"/>
            <a:ext cx="120364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O‘zlikni</a:t>
            </a:r>
            <a:r>
              <a:rPr lang="en-US" altLang="ko-K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ifodalashning</a:t>
            </a:r>
            <a:r>
              <a:rPr lang="en-US" altLang="ko-K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altLang="ko-K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ko-K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an’analari</a:t>
            </a:r>
            <a:r>
              <a:rPr lang="en-US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sahna</a:t>
            </a:r>
            <a:r>
              <a:rPr lang="en-US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san’ati</a:t>
            </a:r>
            <a:r>
              <a:rPr lang="en-US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ko-K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urf-odat</a:t>
            </a:r>
            <a:r>
              <a:rPr lang="en-US" altLang="ko-K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marosim</a:t>
            </a:r>
            <a:r>
              <a:rPr lang="en-US" altLang="ko-K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ko-KR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bayramlar</a:t>
            </a:r>
            <a:r>
              <a:rPr lang="en-US" altLang="ko-K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ko-K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264" y="3433762"/>
            <a:ext cx="116586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533400" algn="l"/>
              </a:tabLst>
            </a:pP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koinot</a:t>
            </a:r>
            <a:r>
              <a:rPr lang="en-US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uz-Cyrl-UZ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urf-odatlar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ko-K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533400" algn="l"/>
              </a:tabLst>
            </a:pP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an’anaviy</a:t>
            </a:r>
            <a:r>
              <a:rPr lang="en-US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hunarmandchilik</a:t>
            </a:r>
            <a:r>
              <a:rPr lang="en-US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uz-Cyrl-UZ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ko-K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ko‘nikmalar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altLang="ko-K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681"/>
            <a:ext cx="12185650" cy="10306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25" y="171209"/>
            <a:ext cx="11346935" cy="97681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 OLING!</a:t>
            </a:r>
            <a:r>
              <a:rPr lang="ru-RU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242" y="1319917"/>
            <a:ext cx="1120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adabiyotga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042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54" y="-214657"/>
            <a:ext cx="12185650" cy="15364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TASVIRIY VOSITALAR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8825" y="1528762"/>
            <a:ext cx="8077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>
              <a:buFont typeface="Wingdings" panose="05000000000000000000" pitchFamily="2" charset="2"/>
              <a:buChar char="ü"/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25475" algn="just">
              <a:buFont typeface="Wingdings" panose="05000000000000000000" pitchFamily="2" charset="2"/>
              <a:buChar char="ü"/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Metafora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25475" algn="just">
              <a:buFont typeface="Wingdings" panose="05000000000000000000" pitchFamily="2" charset="2"/>
              <a:buChar char="ü"/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Iboralar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25475" algn="just">
              <a:buFont typeface="Wingdings" panose="05000000000000000000" pitchFamily="2" charset="2"/>
              <a:buChar char="ü"/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O‘xshatish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25475" algn="just">
              <a:buFont typeface="Wingdings" panose="05000000000000000000" pitchFamily="2" charset="2"/>
              <a:buChar char="ü"/>
            </a:pP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Ma’nodosh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Рисунок книги и п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33562"/>
            <a:ext cx="3733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5650" cy="12239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5583" y="147293"/>
            <a:ext cx="7514484" cy="700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303-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637" y="4840806"/>
            <a:ext cx="3073347" cy="2021659"/>
          </a:xfrm>
          <a:prstGeom prst="rect">
            <a:avLst/>
          </a:prstGeom>
        </p:spPr>
      </p:pic>
      <p:pic>
        <p:nvPicPr>
          <p:cNvPr id="6" name="Picture 2" descr="Gpedia, Your Encyc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57" y="1309733"/>
            <a:ext cx="3147960" cy="34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9225" y="1142655"/>
            <a:ext cx="8458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8038" algn="just">
              <a:buNone/>
            </a:pP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O‘rik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domlaning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tas-viriga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xatti-harakatla-rini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oqlaysizmi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haqda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bahslashing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4946" y="0"/>
            <a:ext cx="12185650" cy="9953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1425" y="86329"/>
            <a:ext cx="7514484" cy="710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303-mashq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75842" y="2383382"/>
            <a:ext cx="4773984" cy="440318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Kavkaz-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borishsa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O‘rik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domla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danak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yig‘gani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idx="1"/>
          </p:nvPr>
        </p:nvSpPr>
        <p:spPr>
          <a:xfrm>
            <a:off x="5788025" y="2372206"/>
            <a:ext cx="5991278" cy="44143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lvl="0" indent="365125" algn="just"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o‘lgudek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ezma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65125" algn="just"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To‘y-po‘yga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qolsa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ashula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eshita-yotganlarning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ensa-sini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qotirib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o‘rikdan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boshlaydi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2895" y="1202117"/>
            <a:ext cx="2867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endParaRPr lang="ru-RU" sz="5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86535" y="1222119"/>
            <a:ext cx="28007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85650" cy="10203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5583" y="4762"/>
            <a:ext cx="7514484" cy="710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305-mashq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625" y="1223962"/>
            <a:ext cx="1158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aylanayin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tuproqlaringdan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indent="533400"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Soya-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salqin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yaproqlaringdan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3400"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“Men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ko‘ksida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ko‘rdim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”,–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indent="533400"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Cho‘qqidan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otilgan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irmoqlaringdan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3400"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Olloh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nazar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sehrli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diyor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indent="533400"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titratgan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daholaring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</a:p>
          <a:p>
            <a:pPr indent="533400"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Tuprog‘ing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zarrasi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jonimga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tumor,</a:t>
            </a:r>
          </a:p>
          <a:p>
            <a:pPr indent="533400"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chaygum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iymondek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qirg‘oqlaringda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2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85650" cy="10203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5583" y="4762"/>
            <a:ext cx="7514484" cy="710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305-mashq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625" y="1223962"/>
            <a:ext cx="115824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5367039"/>
              </p:ext>
            </p:extLst>
          </p:nvPr>
        </p:nvGraphicFramePr>
        <p:xfrm>
          <a:off x="73025" y="842961"/>
          <a:ext cx="12112625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9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47638"/>
            <a:ext cx="12185649" cy="14496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322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0025" y="298214"/>
            <a:ext cx="7502954" cy="853214"/>
          </a:xfrm>
          <a:prstGeom prst="rect">
            <a:avLst/>
          </a:prstGeom>
        </p:spPr>
        <p:txBody>
          <a:bodyPr vert="horz" wrap="square" lIns="0" tIns="22002" rIns="0" bIns="0" rtlCol="0" anchor="ctr">
            <a:spAutoFit/>
          </a:bodyPr>
          <a:lstStyle/>
          <a:p>
            <a:pPr marL="16924" algn="ctr">
              <a:spcBef>
                <a:spcPts val="173"/>
              </a:spcBef>
            </a:pPr>
            <a:r>
              <a:rPr lang="en-US" sz="6000" b="1" spc="2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Sharifa</a:t>
            </a:r>
            <a:r>
              <a:rPr lang="en-US" sz="60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2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Salimova</a:t>
            </a:r>
            <a:endParaRPr sz="6000" b="1" spc="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1"/>
          </p:nvPr>
        </p:nvSpPr>
        <p:spPr>
          <a:xfrm>
            <a:off x="4111625" y="1982575"/>
            <a:ext cx="7772400" cy="3408581"/>
          </a:xfrm>
          <a:prstGeom prst="rect">
            <a:avLst/>
          </a:prstGeom>
        </p:spPr>
        <p:txBody>
          <a:bodyPr vert="horz" wrap="square" lIns="0" tIns="83776" rIns="0" bIns="0" rtlCol="0">
            <a:spAutoFit/>
          </a:bodyPr>
          <a:lstStyle/>
          <a:p>
            <a:pPr marL="0" indent="365125" algn="ctr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6EA0B0"/>
              </a:buClr>
              <a:buSzPct val="80000"/>
              <a:buNone/>
              <a:defRPr/>
            </a:pPr>
            <a:r>
              <a:rPr lang="en-US" sz="6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6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sehri</a:t>
            </a:r>
            <a:r>
              <a:rPr lang="en-US" sz="6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6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6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6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plamidan</a:t>
            </a:r>
            <a:r>
              <a:rPr lang="en-US" sz="6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6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6000" b="1" spc="-7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000" b="1" spc="-7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uz-Cyrl-UZ" sz="6000" b="1" spc="-7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6000" b="1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she’ri</a:t>
            </a:r>
            <a:endParaRPr sz="6000" b="1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ziyouz.uz/wp-content/uploads/2013/10/sharifa-salim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972370"/>
            <a:ext cx="3430070" cy="4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5718"/>
            <a:ext cx="12185650" cy="117348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322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46" y="309562"/>
            <a:ext cx="12185649" cy="631614"/>
          </a:xfrm>
          <a:prstGeom prst="rect">
            <a:avLst/>
          </a:prstGeom>
        </p:spPr>
        <p:txBody>
          <a:bodyPr vert="horz" wrap="square" lIns="0" tIns="22002" rIns="0" bIns="0" rtlCol="0" anchor="ctr">
            <a:spAutoFit/>
          </a:bodyPr>
          <a:lstStyle/>
          <a:p>
            <a:pPr marL="16924" algn="ctr">
              <a:spcBef>
                <a:spcPts val="173"/>
              </a:spcBef>
            </a:pPr>
            <a:r>
              <a:rPr lang="en-US" sz="4400" b="1" spc="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4400" b="1" spc="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1"/>
          </p:nvPr>
        </p:nvSpPr>
        <p:spPr>
          <a:xfrm>
            <a:off x="2892425" y="2062162"/>
            <a:ext cx="8912222" cy="377791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83776" rIns="0" bIns="0" rtlCol="0">
            <a:spAutoFit/>
          </a:bodyPr>
          <a:lstStyle/>
          <a:p>
            <a:pPr marL="0" indent="533400" algn="just">
              <a:lnSpc>
                <a:spcPct val="150000"/>
              </a:lnSpc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sevmoq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iymondandir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sarlavhalar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nomlash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mumkinligi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4000" b="1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3"/>
          <p:cNvSpPr/>
          <p:nvPr/>
        </p:nvSpPr>
        <p:spPr>
          <a:xfrm>
            <a:off x="377825" y="2028824"/>
            <a:ext cx="22860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25"/>
          </a:p>
        </p:txBody>
      </p:sp>
    </p:spTree>
    <p:extLst>
      <p:ext uri="{BB962C8B-B14F-4D97-AF65-F5344CB8AC3E}">
        <p14:creationId xmlns:p14="http://schemas.microsoft.com/office/powerpoint/2010/main" val="29708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6539"/>
            <a:ext cx="12185650" cy="9391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8618" y="5808"/>
            <a:ext cx="12154958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smtClean="0"/>
              <a:t>TASVIRIY MATN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426" y="1315287"/>
            <a:ext cx="11125199" cy="48320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948919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Matnning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mazmuniy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yaxlitligini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ta’minlas</a:t>
            </a:r>
            <a:r>
              <a:rPr kumimoji="0" lang="uz-Latn-U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ayrim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yoki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gaplar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asosiy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o‘rinni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egallaydi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Matnning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mohiyatini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belgilashda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ular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tayanch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birliklar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hisoblanadi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mazmunini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qayta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bayon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qilishda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birliklar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bo‘ladi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91" y="-25871"/>
            <a:ext cx="12163359" cy="12498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22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851" y="134136"/>
            <a:ext cx="8198238" cy="933748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endParaRPr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570" y="1421849"/>
            <a:ext cx="1097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farzdir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kamolotga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bilangina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yetishadi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Yoshlikda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toshga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o‘yilgan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naqshdir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mukammal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91" y="-54412"/>
            <a:ext cx="12163359" cy="11059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22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025" y="35242"/>
            <a:ext cx="10668000" cy="1016272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719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sz="719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2782660"/>
              </p:ext>
            </p:extLst>
          </p:nvPr>
        </p:nvGraphicFramePr>
        <p:xfrm>
          <a:off x="225425" y="1223962"/>
          <a:ext cx="1181099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3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2"/>
            <a:ext cx="12185650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fikrni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xulosalash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3561" y="1757362"/>
            <a:ext cx="107908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/>
            <a:r>
              <a:rPr lang="en-US" sz="6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Ilmdan</a:t>
            </a:r>
            <a:r>
              <a:rPr lang="en-US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yaxshiroq</a:t>
            </a:r>
            <a:r>
              <a:rPr lang="en-US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xazina</a:t>
            </a:r>
            <a:r>
              <a:rPr lang="en-US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bo‘lmas</a:t>
            </a:r>
            <a:r>
              <a:rPr lang="en-US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indent="715963" algn="just"/>
            <a:r>
              <a:rPr lang="en-US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Qo‘lingdan</a:t>
            </a:r>
            <a:r>
              <a:rPr lang="en-US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kelgancha</a:t>
            </a:r>
            <a:r>
              <a:rPr lang="en-US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</a:t>
            </a:r>
            <a:r>
              <a:rPr lang="en-US" sz="6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6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olsang</a:t>
            </a:r>
            <a:r>
              <a:rPr lang="en-US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 bas!</a:t>
            </a:r>
          </a:p>
        </p:txBody>
      </p:sp>
    </p:spTree>
    <p:extLst>
      <p:ext uri="{BB962C8B-B14F-4D97-AF65-F5344CB8AC3E}">
        <p14:creationId xmlns:p14="http://schemas.microsoft.com/office/powerpoint/2010/main" val="40627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5650" cy="10089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0225" y="88997"/>
            <a:ext cx="10763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6" name="Diagram 6"/>
          <p:cNvGrpSpPr>
            <a:grpSpLocks/>
          </p:cNvGrpSpPr>
          <p:nvPr/>
        </p:nvGrpSpPr>
        <p:grpSpPr bwMode="auto">
          <a:xfrm>
            <a:off x="377825" y="1300162"/>
            <a:ext cx="11277599" cy="5514840"/>
            <a:chOff x="2082" y="-152"/>
            <a:chExt cx="7756" cy="7715"/>
          </a:xfrm>
        </p:grpSpPr>
        <p:sp>
          <p:nvSpPr>
            <p:cNvPr id="7" name="_s35844"/>
            <p:cNvSpPr>
              <a:spLocks noChangeShapeType="1"/>
            </p:cNvSpPr>
            <p:nvPr/>
          </p:nvSpPr>
          <p:spPr bwMode="auto">
            <a:xfrm flipH="1" flipV="1">
              <a:off x="4475" y="2615"/>
              <a:ext cx="683" cy="5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599" tIns="46799" rIns="93599" bIns="46799" numCol="1" anchor="ctr" anchorCtr="0" compatLnSpc="1">
              <a:prstTxWarp prst="textNoShape">
                <a:avLst/>
              </a:prstTxWarp>
            </a:bodyPr>
            <a:lstStyle/>
            <a:p>
              <a:endParaRPr lang="ru-RU" sz="1842"/>
            </a:p>
          </p:txBody>
        </p:sp>
        <p:sp>
          <p:nvSpPr>
            <p:cNvPr id="8" name="_s35845"/>
            <p:cNvSpPr>
              <a:spLocks noChangeArrowheads="1"/>
            </p:cNvSpPr>
            <p:nvPr/>
          </p:nvSpPr>
          <p:spPr bwMode="auto">
            <a:xfrm>
              <a:off x="2647" y="949"/>
              <a:ext cx="2052" cy="20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3598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istarali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_s35846"/>
            <p:cNvSpPr>
              <a:spLocks noChangeShapeType="1"/>
            </p:cNvSpPr>
            <p:nvPr/>
          </p:nvSpPr>
          <p:spPr bwMode="auto">
            <a:xfrm flipH="1">
              <a:off x="4108" y="4028"/>
              <a:ext cx="852" cy="1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599" tIns="46799" rIns="93599" bIns="46799" numCol="1" anchor="ctr" anchorCtr="0" compatLnSpc="1">
              <a:prstTxWarp prst="textNoShape">
                <a:avLst/>
              </a:prstTxWarp>
            </a:bodyPr>
            <a:lstStyle/>
            <a:p>
              <a:endParaRPr lang="ru-RU" sz="1842"/>
            </a:p>
          </p:txBody>
        </p:sp>
        <p:sp>
          <p:nvSpPr>
            <p:cNvPr id="10" name="_s35847"/>
            <p:cNvSpPr>
              <a:spLocks noChangeArrowheads="1"/>
            </p:cNvSpPr>
            <p:nvPr/>
          </p:nvSpPr>
          <p:spPr bwMode="auto">
            <a:xfrm>
              <a:off x="2082" y="3424"/>
              <a:ext cx="2052" cy="20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3598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yelkador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_s35848"/>
            <p:cNvSpPr>
              <a:spLocks noChangeShapeType="1"/>
            </p:cNvSpPr>
            <p:nvPr/>
          </p:nvSpPr>
          <p:spPr bwMode="auto">
            <a:xfrm flipH="1">
              <a:off x="5136" y="4724"/>
              <a:ext cx="380" cy="7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599" tIns="46799" rIns="93599" bIns="46799" numCol="1" anchor="ctr" anchorCtr="0" compatLnSpc="1">
              <a:prstTxWarp prst="textNoShape">
                <a:avLst/>
              </a:prstTxWarp>
            </a:bodyPr>
            <a:lstStyle/>
            <a:p>
              <a:endParaRPr lang="ru-RU" sz="1842"/>
            </a:p>
          </p:txBody>
        </p:sp>
        <p:sp>
          <p:nvSpPr>
            <p:cNvPr id="12" name="_s35849"/>
            <p:cNvSpPr>
              <a:spLocks noChangeArrowheads="1"/>
            </p:cNvSpPr>
            <p:nvPr/>
          </p:nvSpPr>
          <p:spPr bwMode="auto">
            <a:xfrm>
              <a:off x="3665" y="5409"/>
              <a:ext cx="2052" cy="20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3598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ozg‘in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_s35850"/>
            <p:cNvSpPr>
              <a:spLocks noChangeShapeType="1"/>
            </p:cNvSpPr>
            <p:nvPr/>
          </p:nvSpPr>
          <p:spPr bwMode="auto">
            <a:xfrm>
              <a:off x="6406" y="4723"/>
              <a:ext cx="364" cy="7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599" tIns="46799" rIns="93599" bIns="46799" numCol="1" anchor="ctr" anchorCtr="0" compatLnSpc="1">
              <a:prstTxWarp prst="textNoShape">
                <a:avLst/>
              </a:prstTxWarp>
            </a:bodyPr>
            <a:lstStyle/>
            <a:p>
              <a:endParaRPr lang="ru-RU" sz="1842"/>
            </a:p>
          </p:txBody>
        </p:sp>
        <p:sp>
          <p:nvSpPr>
            <p:cNvPr id="14" name="_s35851"/>
            <p:cNvSpPr>
              <a:spLocks noChangeArrowheads="1"/>
            </p:cNvSpPr>
            <p:nvPr/>
          </p:nvSpPr>
          <p:spPr bwMode="auto">
            <a:xfrm>
              <a:off x="6162" y="5511"/>
              <a:ext cx="2052" cy="20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3598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qo‘ngir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sochli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_s35852"/>
            <p:cNvSpPr>
              <a:spLocks noChangeShapeType="1"/>
            </p:cNvSpPr>
            <p:nvPr/>
          </p:nvSpPr>
          <p:spPr bwMode="auto">
            <a:xfrm>
              <a:off x="6960" y="4027"/>
              <a:ext cx="852" cy="1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599" tIns="46799" rIns="93599" bIns="46799" numCol="1" anchor="ctr" anchorCtr="0" compatLnSpc="1">
              <a:prstTxWarp prst="textNoShape">
                <a:avLst/>
              </a:prstTxWarp>
            </a:bodyPr>
            <a:lstStyle/>
            <a:p>
              <a:endParaRPr lang="ru-RU" sz="1842"/>
            </a:p>
          </p:txBody>
        </p:sp>
        <p:sp>
          <p:nvSpPr>
            <p:cNvPr id="16" name="_s35853"/>
            <p:cNvSpPr>
              <a:spLocks noChangeArrowheads="1"/>
            </p:cNvSpPr>
            <p:nvPr/>
          </p:nvSpPr>
          <p:spPr bwMode="auto">
            <a:xfrm>
              <a:off x="7786" y="3424"/>
              <a:ext cx="2052" cy="20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3598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bug‘doy</a:t>
              </a:r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rang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_s35854"/>
            <p:cNvSpPr>
              <a:spLocks noChangeShapeType="1"/>
            </p:cNvSpPr>
            <p:nvPr/>
          </p:nvSpPr>
          <p:spPr bwMode="auto">
            <a:xfrm flipV="1">
              <a:off x="6762" y="2615"/>
              <a:ext cx="683" cy="5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599" tIns="46799" rIns="93599" bIns="46799" numCol="1" anchor="ctr" anchorCtr="0" compatLnSpc="1">
              <a:prstTxWarp prst="textNoShape">
                <a:avLst/>
              </a:prstTxWarp>
            </a:bodyPr>
            <a:lstStyle/>
            <a:p>
              <a:endParaRPr lang="ru-RU" sz="1842"/>
            </a:p>
          </p:txBody>
        </p:sp>
        <p:sp>
          <p:nvSpPr>
            <p:cNvPr id="18" name="_s35855"/>
            <p:cNvSpPr>
              <a:spLocks noChangeArrowheads="1"/>
            </p:cNvSpPr>
            <p:nvPr/>
          </p:nvSpPr>
          <p:spPr bwMode="auto">
            <a:xfrm>
              <a:off x="7221" y="949"/>
              <a:ext cx="2052" cy="20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3598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qora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ko‘zli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_s35856"/>
            <p:cNvSpPr>
              <a:spLocks noChangeShapeType="1"/>
            </p:cNvSpPr>
            <p:nvPr/>
          </p:nvSpPr>
          <p:spPr bwMode="auto">
            <a:xfrm flipV="1">
              <a:off x="5960" y="1900"/>
              <a:ext cx="0" cy="8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599" tIns="46799" rIns="93599" bIns="46799" numCol="1" anchor="ctr" anchorCtr="0" compatLnSpc="1">
              <a:prstTxWarp prst="textNoShape">
                <a:avLst/>
              </a:prstTxWarp>
            </a:bodyPr>
            <a:lstStyle/>
            <a:p>
              <a:endParaRPr lang="ru-RU" sz="1842"/>
            </a:p>
          </p:txBody>
        </p:sp>
        <p:sp>
          <p:nvSpPr>
            <p:cNvPr id="20" name="_s35857"/>
            <p:cNvSpPr>
              <a:spLocks noChangeArrowheads="1"/>
            </p:cNvSpPr>
            <p:nvPr/>
          </p:nvSpPr>
          <p:spPr bwMode="auto">
            <a:xfrm>
              <a:off x="4934" y="-152"/>
              <a:ext cx="2052" cy="20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3598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baland</a:t>
              </a:r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bo‘yli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_s35858"/>
            <p:cNvSpPr>
              <a:spLocks noChangeArrowheads="1"/>
            </p:cNvSpPr>
            <p:nvPr/>
          </p:nvSpPr>
          <p:spPr bwMode="auto">
            <a:xfrm>
              <a:off x="4799" y="2671"/>
              <a:ext cx="2224" cy="224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3598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 smtClean="0">
                  <a:solidFill>
                    <a:srgbClr val="FF0000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Bolani</a:t>
              </a:r>
              <a:r>
                <a:rPr lang="en-US" sz="3600" b="1" dirty="0" smtClean="0">
                  <a:solidFill>
                    <a:srgbClr val="FF0000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tasvirlash</a:t>
              </a:r>
              <a:endParaRPr lang="en-US" sz="3600" dirty="0">
                <a:solidFill>
                  <a:srgbClr val="FF0000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0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25" y="1376362"/>
            <a:ext cx="2853055" cy="350520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8596" y="1353910"/>
            <a:ext cx="4707572" cy="4739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218529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Aqlli</a:t>
            </a:r>
            <a:endParaRPr lang="en-US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1218529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xushfe’l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defTabSz="1218529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rahmdil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defTabSz="1218529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oliyjanob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defTabSz="1218529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defTabSz="1218529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xushchaqchaq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defTabSz="1218529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bilimdon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21" y="-4892"/>
            <a:ext cx="1218565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1-topshiriq</a:t>
            </a:r>
            <a:endParaRPr lang="en-US" sz="5400" b="1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4141" y="1236166"/>
            <a:ext cx="51479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Texnikaga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qiziqadi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so‘zamol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onasiga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mehribon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kamtarin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bola;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chanqoq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5650" cy="10089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0225" y="88997"/>
            <a:ext cx="10763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1548" y="1378682"/>
            <a:ext cx="101213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Dunyoviy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bilimlar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umuman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eshigiga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mana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boylikni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anglashdan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o‘zingga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ruhiyatingga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singdirishdan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89109" y="5230942"/>
            <a:ext cx="5219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Jabbor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Eshonqul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379" y="1232979"/>
            <a:ext cx="3140931" cy="6462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ru-RU" sz="3198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SHASHMAQOM</a:t>
            </a:r>
            <a:endParaRPr lang="ru-RU" altLang="ru-RU" sz="319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7" descr="https://www.pv.uz/uploads/newspapers/a297412c449ef676e56d898db44d3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2" y="1859942"/>
            <a:ext cx="2905694" cy="202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51" y="1859942"/>
            <a:ext cx="3053514" cy="20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00914" y="1232979"/>
            <a:ext cx="3053513" cy="58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3198" b="1" dirty="0">
                <a:latin typeface="Arial" panose="020B0604020202020204" pitchFamily="34" charset="0"/>
                <a:cs typeface="Arial" panose="020B0604020202020204" pitchFamily="34" charset="0"/>
              </a:rPr>
              <a:t>NAVRO‘Z</a:t>
            </a:r>
            <a:endParaRPr lang="ru-RU" altLang="ru-RU" sz="31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2057"/>
              </p:ext>
            </p:extLst>
          </p:nvPr>
        </p:nvGraphicFramePr>
        <p:xfrm>
          <a:off x="507240" y="4728528"/>
          <a:ext cx="2972483" cy="1962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Image" r:id="rId6" imgW="7150017" imgH="5047071" progId="Photoshop.Image.13">
                  <p:embed/>
                </p:oleObj>
              </mc:Choice>
              <mc:Fallback>
                <p:oleObj name="Image" r:id="rId6" imgW="7150017" imgH="5047071" progId="Photoshop.Image.1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40" y="4728528"/>
                        <a:ext cx="2972483" cy="1962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 rot="10800000" flipV="1">
            <a:off x="609035" y="4101565"/>
            <a:ext cx="2768892" cy="58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3198" b="1" dirty="0">
                <a:latin typeface="Arial" panose="020B0604020202020204" pitchFamily="34" charset="0"/>
                <a:cs typeface="Arial" panose="020B0604020202020204" pitchFamily="34" charset="0"/>
              </a:rPr>
              <a:t>ASKIYA</a:t>
            </a:r>
            <a:endParaRPr lang="ru-RU" altLang="ru-RU" sz="31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amarkand, Urgut 2 (1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84" y="4728528"/>
            <a:ext cx="3081358" cy="1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rot="10800000" flipV="1">
            <a:off x="4467259" y="4101565"/>
            <a:ext cx="2666796" cy="58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198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3198" b="1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ru-RU" altLang="ru-RU" sz="3198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pic>
        <p:nvPicPr>
          <p:cNvPr id="11" name="Picture 5" descr="https://saviya.uz/wp-content/uploads/2017/11/nasriddin_afandi.jpg?x219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281" y="2288972"/>
            <a:ext cx="2162124" cy="15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8798782" y="1174380"/>
            <a:ext cx="3121956" cy="107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3198" b="1" dirty="0">
                <a:latin typeface="Arial" panose="020B0604020202020204" pitchFamily="34" charset="0"/>
                <a:cs typeface="Arial" panose="020B0604020202020204" pitchFamily="34" charset="0"/>
              </a:rPr>
              <a:t>AFANDI LATIFALARI</a:t>
            </a:r>
            <a:endParaRPr lang="ru-RU" altLang="ru-RU" sz="31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626" y="4475711"/>
            <a:ext cx="2146547" cy="24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17724"/>
            <a:ext cx="12185650" cy="10024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57546" y="3853001"/>
            <a:ext cx="3021916" cy="58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3198" b="1" i="1" dirty="0">
                <a:latin typeface="Arial" panose="020B0604020202020204" pitchFamily="34" charset="0"/>
                <a:cs typeface="Arial" panose="020B0604020202020204" pitchFamily="34" charset="0"/>
              </a:rPr>
              <a:t>DOSTONLAR</a:t>
            </a:r>
            <a:endParaRPr lang="ru-RU" altLang="ru-RU" sz="3198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5425" y="106144"/>
            <a:ext cx="10662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ru-RU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424</Words>
  <Application>Microsoft Office PowerPoint</Application>
  <PresentationFormat>Произвольный</PresentationFormat>
  <Paragraphs>97</Paragraphs>
  <Slides>18</Slides>
  <Notes>2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맑은 고딕</vt:lpstr>
      <vt:lpstr>Arial</vt:lpstr>
      <vt:lpstr>Calibri</vt:lpstr>
      <vt:lpstr>Calibri Light</vt:lpstr>
      <vt:lpstr>굴림</vt:lpstr>
      <vt:lpstr>Open Sans</vt:lpstr>
      <vt:lpstr>Open Sans Light</vt:lpstr>
      <vt:lpstr>Times New Roman</vt:lpstr>
      <vt:lpstr>Wingdings</vt:lpstr>
      <vt:lpstr>Тема Office</vt:lpstr>
      <vt:lpstr>2_Office Theme</vt:lpstr>
      <vt:lpstr>Office Theme</vt:lpstr>
      <vt:lpstr>Image</vt:lpstr>
      <vt:lpstr>ONA TILI</vt:lpstr>
      <vt:lpstr>TASVIRIY MATN</vt:lpstr>
      <vt:lpstr>MATN</vt:lpstr>
      <vt:lpstr>TAHLIL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NOMODDIY MADANIY MEROS </vt:lpstr>
      <vt:lpstr> BILIB OLING!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Sharifa Salimova</vt:lpstr>
      <vt:lpstr>MUSTAQIL BAJARISH UCHUN TOPSHIRIQ: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Пользователь</cp:lastModifiedBy>
  <cp:revision>134</cp:revision>
  <dcterms:created xsi:type="dcterms:W3CDTF">2020-04-13T08:06:06Z</dcterms:created>
  <dcterms:modified xsi:type="dcterms:W3CDTF">2021-02-27T12:30:23Z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