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2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78" r:id="rId1"/>
    <p:sldMasterId id="2147483690" r:id="rId2"/>
    <p:sldMasterId id="2147483748" r:id="rId3"/>
  </p:sldMasterIdLst>
  <p:notesMasterIdLst>
    <p:notesMasterId r:id="rId22"/>
  </p:notesMasterIdLst>
  <p:sldIdLst>
    <p:sldId id="295" r:id="rId4"/>
    <p:sldId id="296" r:id="rId5"/>
    <p:sldId id="291" r:id="rId6"/>
    <p:sldId id="292" r:id="rId7"/>
    <p:sldId id="294" r:id="rId8"/>
    <p:sldId id="293" r:id="rId9"/>
    <p:sldId id="279" r:id="rId10"/>
    <p:sldId id="280" r:id="rId11"/>
    <p:sldId id="282" r:id="rId12"/>
    <p:sldId id="281" r:id="rId13"/>
    <p:sldId id="283" r:id="rId14"/>
    <p:sldId id="288" r:id="rId15"/>
    <p:sldId id="271" r:id="rId16"/>
    <p:sldId id="284" r:id="rId17"/>
    <p:sldId id="285" r:id="rId18"/>
    <p:sldId id="290" r:id="rId19"/>
    <p:sldId id="286" r:id="rId20"/>
    <p:sldId id="287" r:id="rId21"/>
  </p:sldIdLst>
  <p:sldSz cx="12185650" cy="7019925"/>
  <p:notesSz cx="5765800" cy="3244850"/>
  <p:custDataLst>
    <p:tags r:id="rId23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230" userDrawn="1">
          <p15:clr>
            <a:srgbClr val="A4A3A4"/>
          </p15:clr>
        </p15:guide>
        <p15:guide id="2" pos="456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494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816" y="48"/>
      </p:cViewPr>
      <p:guideLst>
        <p:guide orient="horz" pos="6230"/>
        <p:guide pos="456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gs" Target="tags/tag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6B31027-39E3-4633-B9AD-FC6A2049BD83}" type="doc">
      <dgm:prSet loTypeId="urn:microsoft.com/office/officeart/2005/8/layout/chevron2" loCatId="process" qsTypeId="urn:microsoft.com/office/officeart/2005/8/quickstyle/3d2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BE85740D-F8FD-4E32-8A0A-ED557ADB4879}">
      <dgm:prSet phldrT="[Текст]" phldr="1" custT="1"/>
      <dgm:spPr/>
      <dgm:t>
        <a:bodyPr/>
        <a:lstStyle/>
        <a:p>
          <a:endParaRPr lang="ru-RU" sz="7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A6BFCB3-41CD-4403-A012-9F7520F4A3EA}" type="parTrans" cxnId="{68112469-7438-4E8D-9367-D96155D80477}">
      <dgm:prSet/>
      <dgm:spPr/>
      <dgm:t>
        <a:bodyPr/>
        <a:lstStyle/>
        <a:p>
          <a:endParaRPr lang="ru-RU" sz="4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A9D1540-F38D-4583-82C9-530861CE95ED}" type="sibTrans" cxnId="{68112469-7438-4E8D-9367-D96155D80477}">
      <dgm:prSet/>
      <dgm:spPr/>
      <dgm:t>
        <a:bodyPr/>
        <a:lstStyle/>
        <a:p>
          <a:endParaRPr lang="ru-RU" sz="4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214A1B8-DBD0-4E53-9F3B-B57AC7C92715}">
      <dgm:prSet phldrT="[Текст]" custT="1"/>
      <dgm:spPr/>
      <dgm:t>
        <a:bodyPr/>
        <a:lstStyle/>
        <a:p>
          <a:pPr algn="just"/>
          <a:r>
            <a:rPr lang="en-US" sz="5000" dirty="0" err="1" smtClean="0">
              <a:latin typeface="Arial" panose="020B0604020202020204" pitchFamily="34" charset="0"/>
              <a:cs typeface="Arial" panose="020B0604020202020204" pitchFamily="34" charset="0"/>
            </a:rPr>
            <a:t>Yoshlikdanoq</a:t>
          </a:r>
          <a:r>
            <a:rPr lang="en-US" sz="50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5000" dirty="0" err="1" smtClean="0">
              <a:latin typeface="Arial" panose="020B0604020202020204" pitchFamily="34" charset="0"/>
              <a:cs typeface="Arial" panose="020B0604020202020204" pitchFamily="34" charset="0"/>
            </a:rPr>
            <a:t>ilm</a:t>
          </a:r>
          <a:r>
            <a:rPr lang="en-US" sz="50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5000" dirty="0" err="1" smtClean="0">
              <a:latin typeface="Arial" panose="020B0604020202020204" pitchFamily="34" charset="0"/>
              <a:cs typeface="Arial" panose="020B0604020202020204" pitchFamily="34" charset="0"/>
            </a:rPr>
            <a:t>olishga</a:t>
          </a:r>
          <a:r>
            <a:rPr lang="en-US" sz="50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5000" dirty="0" err="1" smtClean="0">
              <a:latin typeface="Arial" panose="020B0604020202020204" pitchFamily="34" charset="0"/>
              <a:cs typeface="Arial" panose="020B0604020202020204" pitchFamily="34" charset="0"/>
            </a:rPr>
            <a:t>intilish</a:t>
          </a:r>
          <a:r>
            <a:rPr lang="en-US" sz="50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5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93B8FBB-EE77-49A3-8734-2BB9D43F4992}" type="parTrans" cxnId="{575AD346-B366-433D-88A9-2210B202CCEF}">
      <dgm:prSet/>
      <dgm:spPr/>
      <dgm:t>
        <a:bodyPr/>
        <a:lstStyle/>
        <a:p>
          <a:endParaRPr lang="ru-RU" sz="4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A47824A-DCE3-4CA5-AD98-7712FE316646}" type="sibTrans" cxnId="{575AD346-B366-433D-88A9-2210B202CCEF}">
      <dgm:prSet/>
      <dgm:spPr/>
      <dgm:t>
        <a:bodyPr/>
        <a:lstStyle/>
        <a:p>
          <a:endParaRPr lang="ru-RU" sz="4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B3A5D50-8675-46C2-843E-29CCB4D1147C}">
      <dgm:prSet phldrT="[Текст]" phldr="1" custT="1"/>
      <dgm:spPr>
        <a:solidFill>
          <a:srgbClr val="C00000"/>
        </a:solidFill>
      </dgm:spPr>
      <dgm:t>
        <a:bodyPr/>
        <a:lstStyle/>
        <a:p>
          <a:endParaRPr lang="ru-RU" sz="7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511142D-23B7-43D5-8C08-AAD07E8B2F51}" type="parTrans" cxnId="{008169CC-C2C6-4C1B-890B-C0733CCD317D}">
      <dgm:prSet/>
      <dgm:spPr/>
      <dgm:t>
        <a:bodyPr/>
        <a:lstStyle/>
        <a:p>
          <a:endParaRPr lang="ru-RU" sz="4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41B8196-A121-4AB9-929A-8AB793686BA6}" type="sibTrans" cxnId="{008169CC-C2C6-4C1B-890B-C0733CCD317D}">
      <dgm:prSet/>
      <dgm:spPr/>
      <dgm:t>
        <a:bodyPr/>
        <a:lstStyle/>
        <a:p>
          <a:endParaRPr lang="ru-RU" sz="4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C35B9A3-E55A-481C-AC3E-3B4568751E5B}">
      <dgm:prSet phldrT="[Текст]" custT="1"/>
      <dgm:spPr/>
      <dgm:t>
        <a:bodyPr/>
        <a:lstStyle/>
        <a:p>
          <a:pPr algn="just"/>
          <a:r>
            <a:rPr lang="en-US" sz="5000" dirty="0" err="1" smtClean="0">
              <a:latin typeface="Arial" panose="020B0604020202020204" pitchFamily="34" charset="0"/>
              <a:cs typeface="Arial" panose="020B0604020202020204" pitchFamily="34" charset="0"/>
            </a:rPr>
            <a:t>Har</a:t>
          </a:r>
          <a:r>
            <a:rPr lang="en-US" sz="50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5000" dirty="0" err="1" smtClean="0">
              <a:latin typeface="Arial" panose="020B0604020202020204" pitchFamily="34" charset="0"/>
              <a:cs typeface="Arial" panose="020B0604020202020204" pitchFamily="34" charset="0"/>
            </a:rPr>
            <a:t>qanday</a:t>
          </a:r>
          <a:r>
            <a:rPr lang="en-US" sz="50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5000" dirty="0" err="1" smtClean="0">
              <a:latin typeface="Arial" panose="020B0604020202020204" pitchFamily="34" charset="0"/>
              <a:cs typeface="Arial" panose="020B0604020202020204" pitchFamily="34" charset="0"/>
            </a:rPr>
            <a:t>qiyinchilikka</a:t>
          </a:r>
          <a:r>
            <a:rPr lang="en-US" sz="50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5000" dirty="0" err="1" smtClean="0">
              <a:latin typeface="Arial" panose="020B0604020202020204" pitchFamily="34" charset="0"/>
              <a:cs typeface="Arial" panose="020B0604020202020204" pitchFamily="34" charset="0"/>
            </a:rPr>
            <a:t>qaramay</a:t>
          </a:r>
          <a:r>
            <a:rPr lang="en-US" sz="50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5000" dirty="0" err="1" smtClean="0">
              <a:latin typeface="Arial" panose="020B0604020202020204" pitchFamily="34" charset="0"/>
              <a:cs typeface="Arial" panose="020B0604020202020204" pitchFamily="34" charset="0"/>
            </a:rPr>
            <a:t>ilm</a:t>
          </a:r>
          <a:r>
            <a:rPr lang="en-US" sz="50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5000" dirty="0" err="1" smtClean="0">
              <a:latin typeface="Arial" panose="020B0604020202020204" pitchFamily="34" charset="0"/>
              <a:cs typeface="Arial" panose="020B0604020202020204" pitchFamily="34" charset="0"/>
            </a:rPr>
            <a:t>olish</a:t>
          </a:r>
          <a:r>
            <a:rPr lang="en-US" sz="50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5000" dirty="0" err="1" smtClean="0">
              <a:latin typeface="Arial" panose="020B0604020202020204" pitchFamily="34" charset="0"/>
              <a:cs typeface="Arial" panose="020B0604020202020204" pitchFamily="34" charset="0"/>
            </a:rPr>
            <a:t>payida</a:t>
          </a:r>
          <a:r>
            <a:rPr lang="en-US" sz="50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5000" dirty="0" err="1" smtClean="0">
              <a:latin typeface="Arial" panose="020B0604020202020204" pitchFamily="34" charset="0"/>
              <a:cs typeface="Arial" panose="020B0604020202020204" pitchFamily="34" charset="0"/>
            </a:rPr>
            <a:t>bo‘lish</a:t>
          </a:r>
          <a:r>
            <a:rPr lang="en-US" sz="50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5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802CE32-E5BD-4140-A9A5-D02B693CAD6C}" type="parTrans" cxnId="{5BE0D413-3639-4439-92B3-8FEA3BA1AE33}">
      <dgm:prSet/>
      <dgm:spPr/>
      <dgm:t>
        <a:bodyPr/>
        <a:lstStyle/>
        <a:p>
          <a:endParaRPr lang="ru-RU" sz="4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2051766-8626-4BA0-BECA-FCB4C1793C5C}" type="sibTrans" cxnId="{5BE0D413-3639-4439-92B3-8FEA3BA1AE33}">
      <dgm:prSet/>
      <dgm:spPr/>
      <dgm:t>
        <a:bodyPr/>
        <a:lstStyle/>
        <a:p>
          <a:endParaRPr lang="ru-RU" sz="4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23E94CD-D1CA-4E86-A1C5-930A6994D570}">
      <dgm:prSet phldrT="[Текст]" phldr="1" custT="1"/>
      <dgm:spPr/>
      <dgm:t>
        <a:bodyPr/>
        <a:lstStyle/>
        <a:p>
          <a:endParaRPr lang="ru-RU" sz="7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4ED8124-AD02-4ECA-A45A-2231D9C3B32D}" type="parTrans" cxnId="{E845D3F2-CF3F-4BE1-A913-303E905B5013}">
      <dgm:prSet/>
      <dgm:spPr/>
      <dgm:t>
        <a:bodyPr/>
        <a:lstStyle/>
        <a:p>
          <a:endParaRPr lang="ru-RU" sz="4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A8E8DDF-EE03-49A7-9C59-35CF2A26136D}" type="sibTrans" cxnId="{E845D3F2-CF3F-4BE1-A913-303E905B5013}">
      <dgm:prSet/>
      <dgm:spPr/>
      <dgm:t>
        <a:bodyPr/>
        <a:lstStyle/>
        <a:p>
          <a:endParaRPr lang="ru-RU" sz="4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A2FFE38-A833-4C1E-9496-586C1691D513}">
      <dgm:prSet phldrT="[Текст]" custT="1"/>
      <dgm:spPr/>
      <dgm:t>
        <a:bodyPr/>
        <a:lstStyle/>
        <a:p>
          <a:pPr algn="just"/>
          <a:r>
            <a:rPr lang="en-US" sz="5000" dirty="0" err="1" smtClean="0">
              <a:latin typeface="Arial" panose="020B0604020202020204" pitchFamily="34" charset="0"/>
              <a:cs typeface="Arial" panose="020B0604020202020204" pitchFamily="34" charset="0"/>
            </a:rPr>
            <a:t>Inson</a:t>
          </a:r>
          <a:r>
            <a:rPr lang="en-US" sz="50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5000" dirty="0" err="1" smtClean="0">
              <a:latin typeface="Arial" panose="020B0604020202020204" pitchFamily="34" charset="0"/>
              <a:cs typeface="Arial" panose="020B0604020202020204" pitchFamily="34" charset="0"/>
            </a:rPr>
            <a:t>umrining</a:t>
          </a:r>
          <a:r>
            <a:rPr lang="en-US" sz="50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5000" dirty="0" err="1" smtClean="0">
              <a:latin typeface="Arial" panose="020B0604020202020204" pitchFamily="34" charset="0"/>
              <a:cs typeface="Arial" panose="020B0604020202020204" pitchFamily="34" charset="0"/>
            </a:rPr>
            <a:t>oxirigacha</a:t>
          </a:r>
          <a:r>
            <a:rPr lang="en-US" sz="50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5000" dirty="0" err="1" smtClean="0">
              <a:latin typeface="Arial" panose="020B0604020202020204" pitchFamily="34" charset="0"/>
              <a:cs typeface="Arial" panose="020B0604020202020204" pitchFamily="34" charset="0"/>
            </a:rPr>
            <a:t>ilm</a:t>
          </a:r>
          <a:r>
            <a:rPr lang="en-US" sz="50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5000" dirty="0" err="1" smtClean="0">
              <a:latin typeface="Arial" panose="020B0604020202020204" pitchFamily="34" charset="0"/>
              <a:cs typeface="Arial" panose="020B0604020202020204" pitchFamily="34" charset="0"/>
            </a:rPr>
            <a:t>olishdan</a:t>
          </a:r>
          <a:r>
            <a:rPr lang="en-US" sz="50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5000" dirty="0" err="1" smtClean="0">
              <a:latin typeface="Arial" panose="020B0604020202020204" pitchFamily="34" charset="0"/>
              <a:cs typeface="Arial" panose="020B0604020202020204" pitchFamily="34" charset="0"/>
            </a:rPr>
            <a:t>to‘xtamasligi</a:t>
          </a:r>
          <a:r>
            <a:rPr lang="en-US" sz="50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5000" dirty="0" err="1" smtClean="0">
              <a:latin typeface="Arial" panose="020B0604020202020204" pitchFamily="34" charset="0"/>
              <a:cs typeface="Arial" panose="020B0604020202020204" pitchFamily="34" charset="0"/>
            </a:rPr>
            <a:t>kerak</a:t>
          </a:r>
          <a:r>
            <a:rPr lang="en-US" sz="50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5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5F1C62C-E0DC-4489-ABAC-DDE577E98E6C}" type="parTrans" cxnId="{761B282A-3B8A-4921-87D3-C5F267F3AF5C}">
      <dgm:prSet/>
      <dgm:spPr/>
      <dgm:t>
        <a:bodyPr/>
        <a:lstStyle/>
        <a:p>
          <a:endParaRPr lang="ru-RU" sz="4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BE5B1D0-F0A5-4841-8C0C-7E7526D080F0}" type="sibTrans" cxnId="{761B282A-3B8A-4921-87D3-C5F267F3AF5C}">
      <dgm:prSet/>
      <dgm:spPr/>
      <dgm:t>
        <a:bodyPr/>
        <a:lstStyle/>
        <a:p>
          <a:endParaRPr lang="ru-RU" sz="4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5DB79CA-6248-4ACF-8ABA-15CD80F84E8C}" type="pres">
      <dgm:prSet presAssocID="{06B31027-39E3-4633-B9AD-FC6A2049BD83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60C1512-601A-4928-B0A1-CC355E2ED0E1}" type="pres">
      <dgm:prSet presAssocID="{BE85740D-F8FD-4E32-8A0A-ED557ADB4879}" presName="composite" presStyleCnt="0"/>
      <dgm:spPr/>
      <dgm:t>
        <a:bodyPr/>
        <a:lstStyle/>
        <a:p>
          <a:endParaRPr lang="ru-RU"/>
        </a:p>
      </dgm:t>
    </dgm:pt>
    <dgm:pt modelId="{487A2E83-C4C8-493B-8BCD-91CC78648066}" type="pres">
      <dgm:prSet presAssocID="{BE85740D-F8FD-4E32-8A0A-ED557ADB4879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1332102-E93B-4549-85FB-8382E0766B1B}" type="pres">
      <dgm:prSet presAssocID="{BE85740D-F8FD-4E32-8A0A-ED557ADB4879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4D6915B-B24D-4451-AA75-758A6E011A34}" type="pres">
      <dgm:prSet presAssocID="{EA9D1540-F38D-4583-82C9-530861CE95ED}" presName="sp" presStyleCnt="0"/>
      <dgm:spPr/>
      <dgm:t>
        <a:bodyPr/>
        <a:lstStyle/>
        <a:p>
          <a:endParaRPr lang="ru-RU"/>
        </a:p>
      </dgm:t>
    </dgm:pt>
    <dgm:pt modelId="{F65D913A-8BE5-439B-AE9C-680F173C93D6}" type="pres">
      <dgm:prSet presAssocID="{6B3A5D50-8675-46C2-843E-29CCB4D1147C}" presName="composite" presStyleCnt="0"/>
      <dgm:spPr/>
      <dgm:t>
        <a:bodyPr/>
        <a:lstStyle/>
        <a:p>
          <a:endParaRPr lang="ru-RU"/>
        </a:p>
      </dgm:t>
    </dgm:pt>
    <dgm:pt modelId="{1679DA63-3EE4-4427-A5E4-C752CB807C7D}" type="pres">
      <dgm:prSet presAssocID="{6B3A5D50-8675-46C2-843E-29CCB4D1147C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8FCBC0-5454-4B70-8013-93CF7FEDAFF8}" type="pres">
      <dgm:prSet presAssocID="{6B3A5D50-8675-46C2-843E-29CCB4D1147C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5AC20A6-D9E8-455E-BD19-8A06DC537A9C}" type="pres">
      <dgm:prSet presAssocID="{B41B8196-A121-4AB9-929A-8AB793686BA6}" presName="sp" presStyleCnt="0"/>
      <dgm:spPr/>
      <dgm:t>
        <a:bodyPr/>
        <a:lstStyle/>
        <a:p>
          <a:endParaRPr lang="ru-RU"/>
        </a:p>
      </dgm:t>
    </dgm:pt>
    <dgm:pt modelId="{25749D92-A062-4F04-8026-0194FC93BC05}" type="pres">
      <dgm:prSet presAssocID="{723E94CD-D1CA-4E86-A1C5-930A6994D570}" presName="composite" presStyleCnt="0"/>
      <dgm:spPr/>
      <dgm:t>
        <a:bodyPr/>
        <a:lstStyle/>
        <a:p>
          <a:endParaRPr lang="ru-RU"/>
        </a:p>
      </dgm:t>
    </dgm:pt>
    <dgm:pt modelId="{8E5D51F4-C1B3-4E15-B264-FC9C3455A87C}" type="pres">
      <dgm:prSet presAssocID="{723E94CD-D1CA-4E86-A1C5-930A6994D570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A43CB0-415E-4FAF-8117-75C5995D3C49}" type="pres">
      <dgm:prSet presAssocID="{723E94CD-D1CA-4E86-A1C5-930A6994D570}" presName="descendantText" presStyleLbl="alignAcc1" presStyleIdx="2" presStyleCnt="3" custLinFactNeighborX="2340" custLinFactNeighborY="-97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75AD346-B366-433D-88A9-2210B202CCEF}" srcId="{BE85740D-F8FD-4E32-8A0A-ED557ADB4879}" destId="{D214A1B8-DBD0-4E53-9F3B-B57AC7C92715}" srcOrd="0" destOrd="0" parTransId="{893B8FBB-EE77-49A3-8734-2BB9D43F4992}" sibTransId="{EA47824A-DCE3-4CA5-AD98-7712FE316646}"/>
    <dgm:cxn modelId="{68112469-7438-4E8D-9367-D96155D80477}" srcId="{06B31027-39E3-4633-B9AD-FC6A2049BD83}" destId="{BE85740D-F8FD-4E32-8A0A-ED557ADB4879}" srcOrd="0" destOrd="0" parTransId="{CA6BFCB3-41CD-4403-A012-9F7520F4A3EA}" sibTransId="{EA9D1540-F38D-4583-82C9-530861CE95ED}"/>
    <dgm:cxn modelId="{E845D3F2-CF3F-4BE1-A913-303E905B5013}" srcId="{06B31027-39E3-4633-B9AD-FC6A2049BD83}" destId="{723E94CD-D1CA-4E86-A1C5-930A6994D570}" srcOrd="2" destOrd="0" parTransId="{94ED8124-AD02-4ECA-A45A-2231D9C3B32D}" sibTransId="{FA8E8DDF-EE03-49A7-9C59-35CF2A26136D}"/>
    <dgm:cxn modelId="{486D6E48-3152-4F44-8CAD-426B8D206A4A}" type="presOf" srcId="{DC35B9A3-E55A-481C-AC3E-3B4568751E5B}" destId="{918FCBC0-5454-4B70-8013-93CF7FEDAFF8}" srcOrd="0" destOrd="0" presId="urn:microsoft.com/office/officeart/2005/8/layout/chevron2"/>
    <dgm:cxn modelId="{D2EE5F1C-F5CE-47D0-ACB0-5F51542D46F8}" type="presOf" srcId="{FA2FFE38-A833-4C1E-9496-586C1691D513}" destId="{1FA43CB0-415E-4FAF-8117-75C5995D3C49}" srcOrd="0" destOrd="0" presId="urn:microsoft.com/office/officeart/2005/8/layout/chevron2"/>
    <dgm:cxn modelId="{61AA7C0E-98B7-4601-9440-6453FA210A05}" type="presOf" srcId="{BE85740D-F8FD-4E32-8A0A-ED557ADB4879}" destId="{487A2E83-C4C8-493B-8BCD-91CC78648066}" srcOrd="0" destOrd="0" presId="urn:microsoft.com/office/officeart/2005/8/layout/chevron2"/>
    <dgm:cxn modelId="{B3B142B9-C157-4693-880A-A6E33828FD60}" type="presOf" srcId="{D214A1B8-DBD0-4E53-9F3B-B57AC7C92715}" destId="{E1332102-E93B-4549-85FB-8382E0766B1B}" srcOrd="0" destOrd="0" presId="urn:microsoft.com/office/officeart/2005/8/layout/chevron2"/>
    <dgm:cxn modelId="{5BE0D413-3639-4439-92B3-8FEA3BA1AE33}" srcId="{6B3A5D50-8675-46C2-843E-29CCB4D1147C}" destId="{DC35B9A3-E55A-481C-AC3E-3B4568751E5B}" srcOrd="0" destOrd="0" parTransId="{1802CE32-E5BD-4140-A9A5-D02B693CAD6C}" sibTransId="{62051766-8626-4BA0-BECA-FCB4C1793C5C}"/>
    <dgm:cxn modelId="{B9A4C829-D72F-492D-BC63-9D86014E86C6}" type="presOf" srcId="{6B3A5D50-8675-46C2-843E-29CCB4D1147C}" destId="{1679DA63-3EE4-4427-A5E4-C752CB807C7D}" srcOrd="0" destOrd="0" presId="urn:microsoft.com/office/officeart/2005/8/layout/chevron2"/>
    <dgm:cxn modelId="{26830CFF-12CC-49AF-ABFE-2DF3DD858805}" type="presOf" srcId="{723E94CD-D1CA-4E86-A1C5-930A6994D570}" destId="{8E5D51F4-C1B3-4E15-B264-FC9C3455A87C}" srcOrd="0" destOrd="0" presId="urn:microsoft.com/office/officeart/2005/8/layout/chevron2"/>
    <dgm:cxn modelId="{761B282A-3B8A-4921-87D3-C5F267F3AF5C}" srcId="{723E94CD-D1CA-4E86-A1C5-930A6994D570}" destId="{FA2FFE38-A833-4C1E-9496-586C1691D513}" srcOrd="0" destOrd="0" parTransId="{35F1C62C-E0DC-4489-ABAC-DDE577E98E6C}" sibTransId="{3BE5B1D0-F0A5-4841-8C0C-7E7526D080F0}"/>
    <dgm:cxn modelId="{008169CC-C2C6-4C1B-890B-C0733CCD317D}" srcId="{06B31027-39E3-4633-B9AD-FC6A2049BD83}" destId="{6B3A5D50-8675-46C2-843E-29CCB4D1147C}" srcOrd="1" destOrd="0" parTransId="{9511142D-23B7-43D5-8C08-AAD07E8B2F51}" sibTransId="{B41B8196-A121-4AB9-929A-8AB793686BA6}"/>
    <dgm:cxn modelId="{DDFEE4AD-507A-4A98-B415-7A133D8B27A1}" type="presOf" srcId="{06B31027-39E3-4633-B9AD-FC6A2049BD83}" destId="{55DB79CA-6248-4ACF-8ABA-15CD80F84E8C}" srcOrd="0" destOrd="0" presId="urn:microsoft.com/office/officeart/2005/8/layout/chevron2"/>
    <dgm:cxn modelId="{47A64068-B50B-46B0-AC95-9005FE035417}" type="presParOf" srcId="{55DB79CA-6248-4ACF-8ABA-15CD80F84E8C}" destId="{D60C1512-601A-4928-B0A1-CC355E2ED0E1}" srcOrd="0" destOrd="0" presId="urn:microsoft.com/office/officeart/2005/8/layout/chevron2"/>
    <dgm:cxn modelId="{8905FEF0-BD05-415D-8CA4-694838770ACA}" type="presParOf" srcId="{D60C1512-601A-4928-B0A1-CC355E2ED0E1}" destId="{487A2E83-C4C8-493B-8BCD-91CC78648066}" srcOrd="0" destOrd="0" presId="urn:microsoft.com/office/officeart/2005/8/layout/chevron2"/>
    <dgm:cxn modelId="{CAA5883A-D186-4F8A-8EBB-80F9CFEA29F4}" type="presParOf" srcId="{D60C1512-601A-4928-B0A1-CC355E2ED0E1}" destId="{E1332102-E93B-4549-85FB-8382E0766B1B}" srcOrd="1" destOrd="0" presId="urn:microsoft.com/office/officeart/2005/8/layout/chevron2"/>
    <dgm:cxn modelId="{3DA65E77-5F1C-4413-BDD1-B04ECFE1A829}" type="presParOf" srcId="{55DB79CA-6248-4ACF-8ABA-15CD80F84E8C}" destId="{C4D6915B-B24D-4451-AA75-758A6E011A34}" srcOrd="1" destOrd="0" presId="urn:microsoft.com/office/officeart/2005/8/layout/chevron2"/>
    <dgm:cxn modelId="{48E7E39A-611C-4203-BAD0-60C04F10CFB2}" type="presParOf" srcId="{55DB79CA-6248-4ACF-8ABA-15CD80F84E8C}" destId="{F65D913A-8BE5-439B-AE9C-680F173C93D6}" srcOrd="2" destOrd="0" presId="urn:microsoft.com/office/officeart/2005/8/layout/chevron2"/>
    <dgm:cxn modelId="{085F28EA-B9B2-4538-8EC8-2AD1ABBE8B85}" type="presParOf" srcId="{F65D913A-8BE5-439B-AE9C-680F173C93D6}" destId="{1679DA63-3EE4-4427-A5E4-C752CB807C7D}" srcOrd="0" destOrd="0" presId="urn:microsoft.com/office/officeart/2005/8/layout/chevron2"/>
    <dgm:cxn modelId="{74ACAABA-61EF-478C-9E59-E30B8154DE17}" type="presParOf" srcId="{F65D913A-8BE5-439B-AE9C-680F173C93D6}" destId="{918FCBC0-5454-4B70-8013-93CF7FEDAFF8}" srcOrd="1" destOrd="0" presId="urn:microsoft.com/office/officeart/2005/8/layout/chevron2"/>
    <dgm:cxn modelId="{581408A3-883C-4306-850E-F98FF4CE5AB2}" type="presParOf" srcId="{55DB79CA-6248-4ACF-8ABA-15CD80F84E8C}" destId="{05AC20A6-D9E8-455E-BD19-8A06DC537A9C}" srcOrd="3" destOrd="0" presId="urn:microsoft.com/office/officeart/2005/8/layout/chevron2"/>
    <dgm:cxn modelId="{681CB750-22F2-4E49-BC73-F92A3152E99D}" type="presParOf" srcId="{55DB79CA-6248-4ACF-8ABA-15CD80F84E8C}" destId="{25749D92-A062-4F04-8026-0194FC93BC05}" srcOrd="4" destOrd="0" presId="urn:microsoft.com/office/officeart/2005/8/layout/chevron2"/>
    <dgm:cxn modelId="{0518DB0E-20F4-417B-8757-A40A91C9D47D}" type="presParOf" srcId="{25749D92-A062-4F04-8026-0194FC93BC05}" destId="{8E5D51F4-C1B3-4E15-B264-FC9C3455A87C}" srcOrd="0" destOrd="0" presId="urn:microsoft.com/office/officeart/2005/8/layout/chevron2"/>
    <dgm:cxn modelId="{336ABB7E-A7E6-49DD-8A5F-2CE8E8148602}" type="presParOf" srcId="{25749D92-A062-4F04-8026-0194FC93BC05}" destId="{1FA43CB0-415E-4FAF-8117-75C5995D3C49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8C8C98A-6D00-4C0B-993B-5A3F71692B27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2052DF9-7BFB-475D-8799-109C2E995EE7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solidFill>
          <a:srgbClr val="7030A0"/>
        </a:solidFill>
      </dgm:spPr>
      <dgm:t>
        <a:bodyPr/>
        <a:lstStyle/>
        <a:p>
          <a:r>
            <a:rPr lang="en-US" sz="4400" b="1" dirty="0" err="1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Mavzu</a:t>
          </a:r>
          <a:endParaRPr lang="en-US" sz="4400" b="1" dirty="0" smtClean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r>
            <a:rPr lang="en-US" sz="4400" b="1" dirty="0" err="1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tanlang</a:t>
          </a:r>
          <a:r>
            <a:rPr lang="en-US" sz="44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!</a:t>
          </a:r>
          <a:endParaRPr lang="ru-RU" sz="4400" b="1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13DB586-A56C-4EF4-9391-56DFFA8011B8}" type="parTrans" cxnId="{9D7C586E-078C-4958-A17E-45D245299D24}">
      <dgm:prSet/>
      <dgm:spPr/>
      <dgm:t>
        <a:bodyPr/>
        <a:lstStyle/>
        <a:p>
          <a:endParaRPr lang="ru-RU"/>
        </a:p>
      </dgm:t>
    </dgm:pt>
    <dgm:pt modelId="{71385C0B-BD74-4DCC-A1E5-1C3781C347F7}" type="sibTrans" cxnId="{9D7C586E-078C-4958-A17E-45D245299D24}">
      <dgm:prSet/>
      <dgm:spPr/>
      <dgm:t>
        <a:bodyPr/>
        <a:lstStyle/>
        <a:p>
          <a:endParaRPr lang="ru-RU"/>
        </a:p>
      </dgm:t>
    </dgm:pt>
    <dgm:pt modelId="{15316407-56A3-4DC0-86DC-563F892AF3D9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solidFill>
          <a:srgbClr val="00B050"/>
        </a:solidFill>
      </dgm:spPr>
      <dgm:t>
        <a:bodyPr/>
        <a:lstStyle/>
        <a:p>
          <a:r>
            <a:rPr lang="en-US" sz="4400" b="1" dirty="0" smtClean="0">
              <a:latin typeface="Arial" panose="020B0604020202020204" pitchFamily="34" charset="0"/>
              <a:cs typeface="Arial" panose="020B0604020202020204" pitchFamily="34" charset="0"/>
            </a:rPr>
            <a:t>Ona </a:t>
          </a:r>
          <a:r>
            <a:rPr lang="en-US" sz="4400" b="1" dirty="0" err="1" smtClean="0">
              <a:latin typeface="Arial" panose="020B0604020202020204" pitchFamily="34" charset="0"/>
              <a:cs typeface="Arial" panose="020B0604020202020204" pitchFamily="34" charset="0"/>
            </a:rPr>
            <a:t>Vatan</a:t>
          </a:r>
          <a:endParaRPr lang="ru-RU" sz="4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EF3EA95-E4CE-449B-991E-3E9A03FB6F36}" type="parTrans" cxnId="{704DF687-CF93-405A-930C-A2722B9F5FB8}">
      <dgm:prSet/>
      <dgm:spPr/>
      <dgm:t>
        <a:bodyPr/>
        <a:lstStyle/>
        <a:p>
          <a:endParaRPr lang="ru-RU"/>
        </a:p>
      </dgm:t>
    </dgm:pt>
    <dgm:pt modelId="{9C1D3F5C-D51E-4809-9E85-2115700A3648}" type="sibTrans" cxnId="{704DF687-CF93-405A-930C-A2722B9F5FB8}">
      <dgm:prSet/>
      <dgm:spPr/>
      <dgm:t>
        <a:bodyPr/>
        <a:lstStyle/>
        <a:p>
          <a:endParaRPr lang="ru-RU"/>
        </a:p>
      </dgm:t>
    </dgm:pt>
    <dgm:pt modelId="{EA36E1A7-9A3C-439E-90B8-C0000AF07C5D}">
      <dgm:prSet phldrT="[Текст]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n-US" b="1" dirty="0" err="1" smtClean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rPr>
            <a:t>Muqaddas</a:t>
          </a:r>
          <a:endParaRPr lang="en-US" b="1" dirty="0" smtClean="0">
            <a:solidFill>
              <a:schemeClr val="bg2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r>
            <a:rPr lang="en-US" b="1" dirty="0" err="1" smtClean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rPr>
            <a:t>tuproq</a:t>
          </a:r>
          <a:endParaRPr lang="ru-RU" b="1" dirty="0">
            <a:solidFill>
              <a:schemeClr val="bg2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1E8F334-0354-4AA8-A5A5-719CC6D52A32}" type="parTrans" cxnId="{664A6BED-981F-476C-9FEE-EE6A8F915F69}">
      <dgm:prSet/>
      <dgm:spPr/>
      <dgm:t>
        <a:bodyPr/>
        <a:lstStyle/>
        <a:p>
          <a:endParaRPr lang="ru-RU"/>
        </a:p>
      </dgm:t>
    </dgm:pt>
    <dgm:pt modelId="{60A87D2C-7A35-44B7-B3F4-2A9AB45D008F}" type="sibTrans" cxnId="{664A6BED-981F-476C-9FEE-EE6A8F915F69}">
      <dgm:prSet/>
      <dgm:spPr/>
      <dgm:t>
        <a:bodyPr/>
        <a:lstStyle/>
        <a:p>
          <a:endParaRPr lang="ru-RU"/>
        </a:p>
      </dgm:t>
    </dgm:pt>
    <dgm:pt modelId="{BA54F80D-7937-4C0A-AAB8-FA40C08079C2}">
      <dgm:prSet phldrT="[Текст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>
        <a:solidFill>
          <a:srgbClr val="FFFF00"/>
        </a:solidFill>
      </dgm:spPr>
      <dgm:t>
        <a:bodyPr/>
        <a:lstStyle/>
        <a:p>
          <a:pPr>
            <a:lnSpc>
              <a:spcPct val="100000"/>
            </a:lnSpc>
          </a:pPr>
          <a:r>
            <a:rPr lang="en-US" sz="48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Vatan</a:t>
          </a:r>
          <a:endParaRPr lang="en-US" sz="4800" b="1" dirty="0" smtClean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>
            <a:lnSpc>
              <a:spcPct val="100000"/>
            </a:lnSpc>
          </a:pPr>
          <a:r>
            <a:rPr lang="en-US" sz="48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sog</a:t>
          </a:r>
          <a:r>
            <a:rPr lang="en-US" sz="4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‘</a:t>
          </a:r>
          <a:r>
            <a:rPr lang="en-US" sz="48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inchi</a:t>
          </a:r>
          <a:endParaRPr lang="ru-RU" sz="48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9BE49CD-7437-4BBD-868A-80876FB613DE}" type="parTrans" cxnId="{6DEC0160-9904-4F12-AE28-1A2799E341C0}">
      <dgm:prSet/>
      <dgm:spPr/>
      <dgm:t>
        <a:bodyPr/>
        <a:lstStyle/>
        <a:p>
          <a:endParaRPr lang="ru-RU"/>
        </a:p>
      </dgm:t>
    </dgm:pt>
    <dgm:pt modelId="{3E3B2566-EACB-446E-8F1A-35F28E9BEAA3}" type="sibTrans" cxnId="{6DEC0160-9904-4F12-AE28-1A2799E341C0}">
      <dgm:prSet/>
      <dgm:spPr/>
      <dgm:t>
        <a:bodyPr/>
        <a:lstStyle/>
        <a:p>
          <a:endParaRPr lang="ru-RU"/>
        </a:p>
      </dgm:t>
    </dgm:pt>
    <dgm:pt modelId="{C9175AE9-E1D0-42D2-A021-51E194A14221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>
        <a:solidFill>
          <a:srgbClr val="00B0F0"/>
        </a:solidFill>
      </dgm:spPr>
      <dgm:t>
        <a:bodyPr/>
        <a:lstStyle/>
        <a:p>
          <a:r>
            <a:rPr lang="en-US" sz="4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Yurtim</a:t>
          </a:r>
          <a:endParaRPr lang="ru-RU" sz="4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EA8E81D-259D-4E29-8354-12AC84E8C50A}" type="parTrans" cxnId="{30CB81EE-65C8-4809-B5A3-86B20E246739}">
      <dgm:prSet/>
      <dgm:spPr/>
      <dgm:t>
        <a:bodyPr/>
        <a:lstStyle/>
        <a:p>
          <a:endParaRPr lang="ru-RU"/>
        </a:p>
      </dgm:t>
    </dgm:pt>
    <dgm:pt modelId="{58B4C0D5-9F71-4BBD-AC90-0CFFA8449094}" type="sibTrans" cxnId="{30CB81EE-65C8-4809-B5A3-86B20E246739}">
      <dgm:prSet/>
      <dgm:spPr/>
      <dgm:t>
        <a:bodyPr/>
        <a:lstStyle/>
        <a:p>
          <a:endParaRPr lang="ru-RU"/>
        </a:p>
      </dgm:t>
    </dgm:pt>
    <dgm:pt modelId="{615E1AE1-C3AC-4CA3-9D85-C4B56AE64A15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4400" b="1" dirty="0" err="1" smtClean="0">
              <a:latin typeface="Arial" panose="020B0604020202020204" pitchFamily="34" charset="0"/>
              <a:cs typeface="Arial" panose="020B0604020202020204" pitchFamily="34" charset="0"/>
            </a:rPr>
            <a:t>Vatan</a:t>
          </a:r>
          <a:endParaRPr lang="ru-RU" sz="4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0C64AD0-2005-4371-A9BB-9FDEEE518BE9}" type="parTrans" cxnId="{8837A2AF-F6A3-4746-8D35-889925A28ADB}">
      <dgm:prSet/>
      <dgm:spPr/>
      <dgm:t>
        <a:bodyPr/>
        <a:lstStyle/>
        <a:p>
          <a:endParaRPr lang="ru-RU"/>
        </a:p>
      </dgm:t>
    </dgm:pt>
    <dgm:pt modelId="{AA7130AD-0379-4C84-9053-3A77C4DB3AF5}" type="sibTrans" cxnId="{8837A2AF-F6A3-4746-8D35-889925A28ADB}">
      <dgm:prSet/>
      <dgm:spPr/>
      <dgm:t>
        <a:bodyPr/>
        <a:lstStyle/>
        <a:p>
          <a:endParaRPr lang="ru-RU"/>
        </a:p>
      </dgm:t>
    </dgm:pt>
    <dgm:pt modelId="{EE0C47E1-157B-42DD-BACF-CD32D64B237D}" type="pres">
      <dgm:prSet presAssocID="{38C8C98A-6D00-4C0B-993B-5A3F71692B27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DEE81EB-A4D9-478B-A9BF-23EF0B3331C9}" type="pres">
      <dgm:prSet presAssocID="{F2052DF9-7BFB-475D-8799-109C2E995EE7}" presName="root1" presStyleCnt="0"/>
      <dgm:spPr/>
    </dgm:pt>
    <dgm:pt modelId="{FA7CD121-30FA-4699-B7FE-FCED6EF1622E}" type="pres">
      <dgm:prSet presAssocID="{F2052DF9-7BFB-475D-8799-109C2E995EE7}" presName="LevelOneTextNode" presStyleLbl="node0" presStyleIdx="0" presStyleCnt="1" custScaleX="92617" custScaleY="266381" custLinFactNeighborX="-80911" custLinFactNeighborY="-1982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480FC71-FCF9-46BD-BC88-0B99D960A9A9}" type="pres">
      <dgm:prSet presAssocID="{F2052DF9-7BFB-475D-8799-109C2E995EE7}" presName="level2hierChild" presStyleCnt="0"/>
      <dgm:spPr/>
    </dgm:pt>
    <dgm:pt modelId="{F22BD169-F737-41E1-B447-5ACC9AAAA3C5}" type="pres">
      <dgm:prSet presAssocID="{3EF3EA95-E4CE-449B-991E-3E9A03FB6F36}" presName="conn2-1" presStyleLbl="parChTrans1D2" presStyleIdx="0" presStyleCnt="2"/>
      <dgm:spPr/>
      <dgm:t>
        <a:bodyPr/>
        <a:lstStyle/>
        <a:p>
          <a:endParaRPr lang="ru-RU"/>
        </a:p>
      </dgm:t>
    </dgm:pt>
    <dgm:pt modelId="{ADDCFC81-2B87-45C2-9C69-9E71D1686728}" type="pres">
      <dgm:prSet presAssocID="{3EF3EA95-E4CE-449B-991E-3E9A03FB6F36}" presName="connTx" presStyleLbl="parChTrans1D2" presStyleIdx="0" presStyleCnt="2"/>
      <dgm:spPr/>
      <dgm:t>
        <a:bodyPr/>
        <a:lstStyle/>
        <a:p>
          <a:endParaRPr lang="ru-RU"/>
        </a:p>
      </dgm:t>
    </dgm:pt>
    <dgm:pt modelId="{C6724F13-4674-4E74-B7F0-BD14DA1E98F9}" type="pres">
      <dgm:prSet presAssocID="{15316407-56A3-4DC0-86DC-563F892AF3D9}" presName="root2" presStyleCnt="0"/>
      <dgm:spPr/>
    </dgm:pt>
    <dgm:pt modelId="{543DA0D2-3078-420C-A9B8-316586903980}" type="pres">
      <dgm:prSet presAssocID="{15316407-56A3-4DC0-86DC-563F892AF3D9}" presName="LevelTwoTextNode" presStyleLbl="node2" presStyleIdx="0" presStyleCnt="2" custLinFactNeighborX="-1438" custLinFactNeighborY="-3706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6203DAA-A02C-4897-8AFC-AEF1562C6056}" type="pres">
      <dgm:prSet presAssocID="{15316407-56A3-4DC0-86DC-563F892AF3D9}" presName="level3hierChild" presStyleCnt="0"/>
      <dgm:spPr/>
    </dgm:pt>
    <dgm:pt modelId="{F8D7465B-5536-42EF-A0A0-BAC0A4C664C2}" type="pres">
      <dgm:prSet presAssocID="{F1E8F334-0354-4AA8-A5A5-719CC6D52A32}" presName="conn2-1" presStyleLbl="parChTrans1D3" presStyleIdx="0" presStyleCnt="3"/>
      <dgm:spPr/>
      <dgm:t>
        <a:bodyPr/>
        <a:lstStyle/>
        <a:p>
          <a:endParaRPr lang="ru-RU"/>
        </a:p>
      </dgm:t>
    </dgm:pt>
    <dgm:pt modelId="{F4A37755-4CFC-4ED0-B6A7-9C8A869D166E}" type="pres">
      <dgm:prSet presAssocID="{F1E8F334-0354-4AA8-A5A5-719CC6D52A32}" presName="connTx" presStyleLbl="parChTrans1D3" presStyleIdx="0" presStyleCnt="3"/>
      <dgm:spPr/>
      <dgm:t>
        <a:bodyPr/>
        <a:lstStyle/>
        <a:p>
          <a:endParaRPr lang="ru-RU"/>
        </a:p>
      </dgm:t>
    </dgm:pt>
    <dgm:pt modelId="{49E8ACBF-EA60-40F5-AF42-E672603BBE89}" type="pres">
      <dgm:prSet presAssocID="{EA36E1A7-9A3C-439E-90B8-C0000AF07C5D}" presName="root2" presStyleCnt="0"/>
      <dgm:spPr/>
    </dgm:pt>
    <dgm:pt modelId="{DFF00BD1-FE41-4736-87FF-E84D9D0E3B00}" type="pres">
      <dgm:prSet presAssocID="{EA36E1A7-9A3C-439E-90B8-C0000AF07C5D}" presName="LevelTwoTextNode" presStyleLbl="node3" presStyleIdx="0" presStyleCnt="3" custLinFactNeighborX="-8812" custLinFactNeighborY="15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4B66333-1B0A-4578-892C-C5B95B38184D}" type="pres">
      <dgm:prSet presAssocID="{EA36E1A7-9A3C-439E-90B8-C0000AF07C5D}" presName="level3hierChild" presStyleCnt="0"/>
      <dgm:spPr/>
    </dgm:pt>
    <dgm:pt modelId="{108EA289-7E4D-4199-99C5-2D3E73F235A4}" type="pres">
      <dgm:prSet presAssocID="{C9BE49CD-7437-4BBD-868A-80876FB613DE}" presName="conn2-1" presStyleLbl="parChTrans1D3" presStyleIdx="1" presStyleCnt="3"/>
      <dgm:spPr/>
      <dgm:t>
        <a:bodyPr/>
        <a:lstStyle/>
        <a:p>
          <a:endParaRPr lang="ru-RU"/>
        </a:p>
      </dgm:t>
    </dgm:pt>
    <dgm:pt modelId="{1CA38C93-DD04-47E1-B404-CE1EA7687715}" type="pres">
      <dgm:prSet presAssocID="{C9BE49CD-7437-4BBD-868A-80876FB613DE}" presName="connTx" presStyleLbl="parChTrans1D3" presStyleIdx="1" presStyleCnt="3"/>
      <dgm:spPr/>
      <dgm:t>
        <a:bodyPr/>
        <a:lstStyle/>
        <a:p>
          <a:endParaRPr lang="ru-RU"/>
        </a:p>
      </dgm:t>
    </dgm:pt>
    <dgm:pt modelId="{FCB40298-38E0-47DB-9F22-834FB8EFB133}" type="pres">
      <dgm:prSet presAssocID="{BA54F80D-7937-4C0A-AAB8-FA40C08079C2}" presName="root2" presStyleCnt="0"/>
      <dgm:spPr/>
    </dgm:pt>
    <dgm:pt modelId="{260B94C5-A1BF-4ABE-906E-76B936C32A11}" type="pres">
      <dgm:prSet presAssocID="{BA54F80D-7937-4C0A-AAB8-FA40C08079C2}" presName="LevelTwoTextNode" presStyleLbl="node3" presStyleIdx="1" presStyleCnt="3" custLinFactNeighborX="-8812" custLinFactNeighborY="519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5271EFE-EFB0-4AA7-BE76-29146E2F5262}" type="pres">
      <dgm:prSet presAssocID="{BA54F80D-7937-4C0A-AAB8-FA40C08079C2}" presName="level3hierChild" presStyleCnt="0"/>
      <dgm:spPr/>
    </dgm:pt>
    <dgm:pt modelId="{F1A044D0-B97E-4A07-99CC-1E82E972B589}" type="pres">
      <dgm:prSet presAssocID="{BEA8E81D-259D-4E29-8354-12AC84E8C50A}" presName="conn2-1" presStyleLbl="parChTrans1D2" presStyleIdx="1" presStyleCnt="2"/>
      <dgm:spPr/>
      <dgm:t>
        <a:bodyPr/>
        <a:lstStyle/>
        <a:p>
          <a:endParaRPr lang="ru-RU"/>
        </a:p>
      </dgm:t>
    </dgm:pt>
    <dgm:pt modelId="{82D63BE7-19D7-443D-8BF4-A1630880F078}" type="pres">
      <dgm:prSet presAssocID="{BEA8E81D-259D-4E29-8354-12AC84E8C50A}" presName="connTx" presStyleLbl="parChTrans1D2" presStyleIdx="1" presStyleCnt="2"/>
      <dgm:spPr/>
      <dgm:t>
        <a:bodyPr/>
        <a:lstStyle/>
        <a:p>
          <a:endParaRPr lang="ru-RU"/>
        </a:p>
      </dgm:t>
    </dgm:pt>
    <dgm:pt modelId="{4D56A37A-B250-49E3-84EA-8648C445D969}" type="pres">
      <dgm:prSet presAssocID="{C9175AE9-E1D0-42D2-A021-51E194A14221}" presName="root2" presStyleCnt="0"/>
      <dgm:spPr/>
    </dgm:pt>
    <dgm:pt modelId="{3AFEC346-42FF-444A-A49F-F3CEDCC7583C}" type="pres">
      <dgm:prSet presAssocID="{C9175AE9-E1D0-42D2-A021-51E194A14221}" presName="LevelTwoTextNode" presStyleLbl="node2" presStyleIdx="1" presStyleCnt="2" custLinFactNeighborX="-1438" custLinFactNeighborY="-2053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07FD6D4-C9E3-47FD-988D-8A8F2C75E2B4}" type="pres">
      <dgm:prSet presAssocID="{C9175AE9-E1D0-42D2-A021-51E194A14221}" presName="level3hierChild" presStyleCnt="0"/>
      <dgm:spPr/>
    </dgm:pt>
    <dgm:pt modelId="{043AA9F5-2317-4589-A6A6-67EB318C21EB}" type="pres">
      <dgm:prSet presAssocID="{C0C64AD0-2005-4371-A9BB-9FDEEE518BE9}" presName="conn2-1" presStyleLbl="parChTrans1D3" presStyleIdx="2" presStyleCnt="3"/>
      <dgm:spPr/>
      <dgm:t>
        <a:bodyPr/>
        <a:lstStyle/>
        <a:p>
          <a:endParaRPr lang="ru-RU"/>
        </a:p>
      </dgm:t>
    </dgm:pt>
    <dgm:pt modelId="{AF70EBF3-548E-4C2D-962F-96A9DED0BBA6}" type="pres">
      <dgm:prSet presAssocID="{C0C64AD0-2005-4371-A9BB-9FDEEE518BE9}" presName="connTx" presStyleLbl="parChTrans1D3" presStyleIdx="2" presStyleCnt="3"/>
      <dgm:spPr/>
      <dgm:t>
        <a:bodyPr/>
        <a:lstStyle/>
        <a:p>
          <a:endParaRPr lang="ru-RU"/>
        </a:p>
      </dgm:t>
    </dgm:pt>
    <dgm:pt modelId="{BBB1DDEA-FB4C-4CF4-98EA-F3D75FE1D7DC}" type="pres">
      <dgm:prSet presAssocID="{615E1AE1-C3AC-4CA3-9D85-C4B56AE64A15}" presName="root2" presStyleCnt="0"/>
      <dgm:spPr/>
    </dgm:pt>
    <dgm:pt modelId="{0FA0DED3-1E6F-44A0-B4CE-238B8D971971}" type="pres">
      <dgm:prSet presAssocID="{615E1AE1-C3AC-4CA3-9D85-C4B56AE64A15}" presName="LevelTwoTextNode" presStyleLbl="node3" presStyleIdx="2" presStyleCnt="3" custScaleX="100000" custLinFactNeighborX="-6392" custLinFactNeighborY="771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69D5A4D-8D16-4136-B271-5992236991A5}" type="pres">
      <dgm:prSet presAssocID="{615E1AE1-C3AC-4CA3-9D85-C4B56AE64A15}" presName="level3hierChild" presStyleCnt="0"/>
      <dgm:spPr/>
    </dgm:pt>
  </dgm:ptLst>
  <dgm:cxnLst>
    <dgm:cxn modelId="{8837A2AF-F6A3-4746-8D35-889925A28ADB}" srcId="{C9175AE9-E1D0-42D2-A021-51E194A14221}" destId="{615E1AE1-C3AC-4CA3-9D85-C4B56AE64A15}" srcOrd="0" destOrd="0" parTransId="{C0C64AD0-2005-4371-A9BB-9FDEEE518BE9}" sibTransId="{AA7130AD-0379-4C84-9053-3A77C4DB3AF5}"/>
    <dgm:cxn modelId="{B14E7D65-6235-46EA-BC32-6E9D63D38257}" type="presOf" srcId="{F1E8F334-0354-4AA8-A5A5-719CC6D52A32}" destId="{F4A37755-4CFC-4ED0-B6A7-9C8A869D166E}" srcOrd="1" destOrd="0" presId="urn:microsoft.com/office/officeart/2005/8/layout/hierarchy2"/>
    <dgm:cxn modelId="{5C68DCE7-84BC-4A7A-8C48-078E8232DD56}" type="presOf" srcId="{3EF3EA95-E4CE-449B-991E-3E9A03FB6F36}" destId="{F22BD169-F737-41E1-B447-5ACC9AAAA3C5}" srcOrd="0" destOrd="0" presId="urn:microsoft.com/office/officeart/2005/8/layout/hierarchy2"/>
    <dgm:cxn modelId="{52A16FDD-B498-4D26-9208-CE04206D05AD}" type="presOf" srcId="{F2052DF9-7BFB-475D-8799-109C2E995EE7}" destId="{FA7CD121-30FA-4699-B7FE-FCED6EF1622E}" srcOrd="0" destOrd="0" presId="urn:microsoft.com/office/officeart/2005/8/layout/hierarchy2"/>
    <dgm:cxn modelId="{79F04BC2-F809-46CD-BCC5-44DF70D77733}" type="presOf" srcId="{3EF3EA95-E4CE-449B-991E-3E9A03FB6F36}" destId="{ADDCFC81-2B87-45C2-9C69-9E71D1686728}" srcOrd="1" destOrd="0" presId="urn:microsoft.com/office/officeart/2005/8/layout/hierarchy2"/>
    <dgm:cxn modelId="{67179A84-DEDA-4F27-931F-7C66647BF4B5}" type="presOf" srcId="{C0C64AD0-2005-4371-A9BB-9FDEEE518BE9}" destId="{043AA9F5-2317-4589-A6A6-67EB318C21EB}" srcOrd="0" destOrd="0" presId="urn:microsoft.com/office/officeart/2005/8/layout/hierarchy2"/>
    <dgm:cxn modelId="{30CB81EE-65C8-4809-B5A3-86B20E246739}" srcId="{F2052DF9-7BFB-475D-8799-109C2E995EE7}" destId="{C9175AE9-E1D0-42D2-A021-51E194A14221}" srcOrd="1" destOrd="0" parTransId="{BEA8E81D-259D-4E29-8354-12AC84E8C50A}" sibTransId="{58B4C0D5-9F71-4BBD-AC90-0CFFA8449094}"/>
    <dgm:cxn modelId="{9D7C586E-078C-4958-A17E-45D245299D24}" srcId="{38C8C98A-6D00-4C0B-993B-5A3F71692B27}" destId="{F2052DF9-7BFB-475D-8799-109C2E995EE7}" srcOrd="0" destOrd="0" parTransId="{513DB586-A56C-4EF4-9391-56DFFA8011B8}" sibTransId="{71385C0B-BD74-4DCC-A1E5-1C3781C347F7}"/>
    <dgm:cxn modelId="{EEF966BC-ED3E-4854-8610-9706E0417713}" type="presOf" srcId="{15316407-56A3-4DC0-86DC-563F892AF3D9}" destId="{543DA0D2-3078-420C-A9B8-316586903980}" srcOrd="0" destOrd="0" presId="urn:microsoft.com/office/officeart/2005/8/layout/hierarchy2"/>
    <dgm:cxn modelId="{7CEA0B2D-FA2B-4972-B463-26E1ACC51E84}" type="presOf" srcId="{C0C64AD0-2005-4371-A9BB-9FDEEE518BE9}" destId="{AF70EBF3-548E-4C2D-962F-96A9DED0BBA6}" srcOrd="1" destOrd="0" presId="urn:microsoft.com/office/officeart/2005/8/layout/hierarchy2"/>
    <dgm:cxn modelId="{65C685DC-6F3E-4C64-AC5E-3340E218E6C1}" type="presOf" srcId="{C9BE49CD-7437-4BBD-868A-80876FB613DE}" destId="{108EA289-7E4D-4199-99C5-2D3E73F235A4}" srcOrd="0" destOrd="0" presId="urn:microsoft.com/office/officeart/2005/8/layout/hierarchy2"/>
    <dgm:cxn modelId="{FBA8B919-C8C4-48D6-A7D7-A56219A2FA86}" type="presOf" srcId="{BEA8E81D-259D-4E29-8354-12AC84E8C50A}" destId="{F1A044D0-B97E-4A07-99CC-1E82E972B589}" srcOrd="0" destOrd="0" presId="urn:microsoft.com/office/officeart/2005/8/layout/hierarchy2"/>
    <dgm:cxn modelId="{EFD2C979-737A-4E38-B2A5-CF75195829DA}" type="presOf" srcId="{F1E8F334-0354-4AA8-A5A5-719CC6D52A32}" destId="{F8D7465B-5536-42EF-A0A0-BAC0A4C664C2}" srcOrd="0" destOrd="0" presId="urn:microsoft.com/office/officeart/2005/8/layout/hierarchy2"/>
    <dgm:cxn modelId="{664A6BED-981F-476C-9FEE-EE6A8F915F69}" srcId="{15316407-56A3-4DC0-86DC-563F892AF3D9}" destId="{EA36E1A7-9A3C-439E-90B8-C0000AF07C5D}" srcOrd="0" destOrd="0" parTransId="{F1E8F334-0354-4AA8-A5A5-719CC6D52A32}" sibTransId="{60A87D2C-7A35-44B7-B3F4-2A9AB45D008F}"/>
    <dgm:cxn modelId="{704DF687-CF93-405A-930C-A2722B9F5FB8}" srcId="{F2052DF9-7BFB-475D-8799-109C2E995EE7}" destId="{15316407-56A3-4DC0-86DC-563F892AF3D9}" srcOrd="0" destOrd="0" parTransId="{3EF3EA95-E4CE-449B-991E-3E9A03FB6F36}" sibTransId="{9C1D3F5C-D51E-4809-9E85-2115700A3648}"/>
    <dgm:cxn modelId="{1ADAEB44-9A37-4F90-BA5C-B7847382BA30}" type="presOf" srcId="{615E1AE1-C3AC-4CA3-9D85-C4B56AE64A15}" destId="{0FA0DED3-1E6F-44A0-B4CE-238B8D971971}" srcOrd="0" destOrd="0" presId="urn:microsoft.com/office/officeart/2005/8/layout/hierarchy2"/>
    <dgm:cxn modelId="{F94233BC-BE12-458C-BE66-132EBA52C9AA}" type="presOf" srcId="{BA54F80D-7937-4C0A-AAB8-FA40C08079C2}" destId="{260B94C5-A1BF-4ABE-906E-76B936C32A11}" srcOrd="0" destOrd="0" presId="urn:microsoft.com/office/officeart/2005/8/layout/hierarchy2"/>
    <dgm:cxn modelId="{DFF69165-B736-49A0-9F19-793774F00A45}" type="presOf" srcId="{C9BE49CD-7437-4BBD-868A-80876FB613DE}" destId="{1CA38C93-DD04-47E1-B404-CE1EA7687715}" srcOrd="1" destOrd="0" presId="urn:microsoft.com/office/officeart/2005/8/layout/hierarchy2"/>
    <dgm:cxn modelId="{818FA56A-E2B0-457B-8D67-6F4F817EFBD9}" type="presOf" srcId="{38C8C98A-6D00-4C0B-993B-5A3F71692B27}" destId="{EE0C47E1-157B-42DD-BACF-CD32D64B237D}" srcOrd="0" destOrd="0" presId="urn:microsoft.com/office/officeart/2005/8/layout/hierarchy2"/>
    <dgm:cxn modelId="{1070C38B-8EAF-4C28-A63C-E3AA8F09A341}" type="presOf" srcId="{EA36E1A7-9A3C-439E-90B8-C0000AF07C5D}" destId="{DFF00BD1-FE41-4736-87FF-E84D9D0E3B00}" srcOrd="0" destOrd="0" presId="urn:microsoft.com/office/officeart/2005/8/layout/hierarchy2"/>
    <dgm:cxn modelId="{63566FE0-9DA0-4AED-ABE8-A21C528CCAFB}" type="presOf" srcId="{C9175AE9-E1D0-42D2-A021-51E194A14221}" destId="{3AFEC346-42FF-444A-A49F-F3CEDCC7583C}" srcOrd="0" destOrd="0" presId="urn:microsoft.com/office/officeart/2005/8/layout/hierarchy2"/>
    <dgm:cxn modelId="{1AF84E8A-148E-4C75-849F-95BB97629E9C}" type="presOf" srcId="{BEA8E81D-259D-4E29-8354-12AC84E8C50A}" destId="{82D63BE7-19D7-443D-8BF4-A1630880F078}" srcOrd="1" destOrd="0" presId="urn:microsoft.com/office/officeart/2005/8/layout/hierarchy2"/>
    <dgm:cxn modelId="{6DEC0160-9904-4F12-AE28-1A2799E341C0}" srcId="{15316407-56A3-4DC0-86DC-563F892AF3D9}" destId="{BA54F80D-7937-4C0A-AAB8-FA40C08079C2}" srcOrd="1" destOrd="0" parTransId="{C9BE49CD-7437-4BBD-868A-80876FB613DE}" sibTransId="{3E3B2566-EACB-446E-8F1A-35F28E9BEAA3}"/>
    <dgm:cxn modelId="{A77BA013-8E0D-4F1C-98E0-FE8010D2A479}" type="presParOf" srcId="{EE0C47E1-157B-42DD-BACF-CD32D64B237D}" destId="{2DEE81EB-A4D9-478B-A9BF-23EF0B3331C9}" srcOrd="0" destOrd="0" presId="urn:microsoft.com/office/officeart/2005/8/layout/hierarchy2"/>
    <dgm:cxn modelId="{94556417-73CA-4C9C-B389-124E37419673}" type="presParOf" srcId="{2DEE81EB-A4D9-478B-A9BF-23EF0B3331C9}" destId="{FA7CD121-30FA-4699-B7FE-FCED6EF1622E}" srcOrd="0" destOrd="0" presId="urn:microsoft.com/office/officeart/2005/8/layout/hierarchy2"/>
    <dgm:cxn modelId="{D42DA769-FE4C-4C4A-B668-722FD7180DBE}" type="presParOf" srcId="{2DEE81EB-A4D9-478B-A9BF-23EF0B3331C9}" destId="{D480FC71-FCF9-46BD-BC88-0B99D960A9A9}" srcOrd="1" destOrd="0" presId="urn:microsoft.com/office/officeart/2005/8/layout/hierarchy2"/>
    <dgm:cxn modelId="{AC4A7AD6-9E06-4DAF-BBDC-D1AC7C856D8F}" type="presParOf" srcId="{D480FC71-FCF9-46BD-BC88-0B99D960A9A9}" destId="{F22BD169-F737-41E1-B447-5ACC9AAAA3C5}" srcOrd="0" destOrd="0" presId="urn:microsoft.com/office/officeart/2005/8/layout/hierarchy2"/>
    <dgm:cxn modelId="{52385D3B-50CF-4F39-A362-F04DC4D09AC0}" type="presParOf" srcId="{F22BD169-F737-41E1-B447-5ACC9AAAA3C5}" destId="{ADDCFC81-2B87-45C2-9C69-9E71D1686728}" srcOrd="0" destOrd="0" presId="urn:microsoft.com/office/officeart/2005/8/layout/hierarchy2"/>
    <dgm:cxn modelId="{CD6D0628-95D2-4DE2-80A0-4D456B922540}" type="presParOf" srcId="{D480FC71-FCF9-46BD-BC88-0B99D960A9A9}" destId="{C6724F13-4674-4E74-B7F0-BD14DA1E98F9}" srcOrd="1" destOrd="0" presId="urn:microsoft.com/office/officeart/2005/8/layout/hierarchy2"/>
    <dgm:cxn modelId="{94840B59-D765-4E42-9A7C-B14D9128FC46}" type="presParOf" srcId="{C6724F13-4674-4E74-B7F0-BD14DA1E98F9}" destId="{543DA0D2-3078-420C-A9B8-316586903980}" srcOrd="0" destOrd="0" presId="urn:microsoft.com/office/officeart/2005/8/layout/hierarchy2"/>
    <dgm:cxn modelId="{F89DCF68-FB7C-4883-8164-4A8278A03AF4}" type="presParOf" srcId="{C6724F13-4674-4E74-B7F0-BD14DA1E98F9}" destId="{46203DAA-A02C-4897-8AFC-AEF1562C6056}" srcOrd="1" destOrd="0" presId="urn:microsoft.com/office/officeart/2005/8/layout/hierarchy2"/>
    <dgm:cxn modelId="{2310F2CC-3DF6-4B9E-B4FC-5E659F359932}" type="presParOf" srcId="{46203DAA-A02C-4897-8AFC-AEF1562C6056}" destId="{F8D7465B-5536-42EF-A0A0-BAC0A4C664C2}" srcOrd="0" destOrd="0" presId="urn:microsoft.com/office/officeart/2005/8/layout/hierarchy2"/>
    <dgm:cxn modelId="{8AEB9A98-D76E-4103-AE38-DFDE5D70C492}" type="presParOf" srcId="{F8D7465B-5536-42EF-A0A0-BAC0A4C664C2}" destId="{F4A37755-4CFC-4ED0-B6A7-9C8A869D166E}" srcOrd="0" destOrd="0" presId="urn:microsoft.com/office/officeart/2005/8/layout/hierarchy2"/>
    <dgm:cxn modelId="{FB50D0CD-2D75-4475-B3CC-C0E3AB1B1E30}" type="presParOf" srcId="{46203DAA-A02C-4897-8AFC-AEF1562C6056}" destId="{49E8ACBF-EA60-40F5-AF42-E672603BBE89}" srcOrd="1" destOrd="0" presId="urn:microsoft.com/office/officeart/2005/8/layout/hierarchy2"/>
    <dgm:cxn modelId="{8D2ACCC7-0BCE-4BC9-98F5-ED439FF86113}" type="presParOf" srcId="{49E8ACBF-EA60-40F5-AF42-E672603BBE89}" destId="{DFF00BD1-FE41-4736-87FF-E84D9D0E3B00}" srcOrd="0" destOrd="0" presId="urn:microsoft.com/office/officeart/2005/8/layout/hierarchy2"/>
    <dgm:cxn modelId="{83542211-D211-4C37-AF4F-E53B616877AF}" type="presParOf" srcId="{49E8ACBF-EA60-40F5-AF42-E672603BBE89}" destId="{D4B66333-1B0A-4578-892C-C5B95B38184D}" srcOrd="1" destOrd="0" presId="urn:microsoft.com/office/officeart/2005/8/layout/hierarchy2"/>
    <dgm:cxn modelId="{0EB84715-639E-401F-A3F7-ACF273275227}" type="presParOf" srcId="{46203DAA-A02C-4897-8AFC-AEF1562C6056}" destId="{108EA289-7E4D-4199-99C5-2D3E73F235A4}" srcOrd="2" destOrd="0" presId="urn:microsoft.com/office/officeart/2005/8/layout/hierarchy2"/>
    <dgm:cxn modelId="{0FE68F4A-8892-4786-9139-ADFF43E89D7D}" type="presParOf" srcId="{108EA289-7E4D-4199-99C5-2D3E73F235A4}" destId="{1CA38C93-DD04-47E1-B404-CE1EA7687715}" srcOrd="0" destOrd="0" presId="urn:microsoft.com/office/officeart/2005/8/layout/hierarchy2"/>
    <dgm:cxn modelId="{AE03F9C2-F2B3-4328-8FCC-8796A3FC10EC}" type="presParOf" srcId="{46203DAA-A02C-4897-8AFC-AEF1562C6056}" destId="{FCB40298-38E0-47DB-9F22-834FB8EFB133}" srcOrd="3" destOrd="0" presId="urn:microsoft.com/office/officeart/2005/8/layout/hierarchy2"/>
    <dgm:cxn modelId="{555B7C38-0860-4567-88FF-7EB4F84388B4}" type="presParOf" srcId="{FCB40298-38E0-47DB-9F22-834FB8EFB133}" destId="{260B94C5-A1BF-4ABE-906E-76B936C32A11}" srcOrd="0" destOrd="0" presId="urn:microsoft.com/office/officeart/2005/8/layout/hierarchy2"/>
    <dgm:cxn modelId="{583F03B5-38A2-46A2-B08B-361F05197E6C}" type="presParOf" srcId="{FCB40298-38E0-47DB-9F22-834FB8EFB133}" destId="{15271EFE-EFB0-4AA7-BE76-29146E2F5262}" srcOrd="1" destOrd="0" presId="urn:microsoft.com/office/officeart/2005/8/layout/hierarchy2"/>
    <dgm:cxn modelId="{31593DCC-FC50-4D6B-B4C2-34CF7263DD74}" type="presParOf" srcId="{D480FC71-FCF9-46BD-BC88-0B99D960A9A9}" destId="{F1A044D0-B97E-4A07-99CC-1E82E972B589}" srcOrd="2" destOrd="0" presId="urn:microsoft.com/office/officeart/2005/8/layout/hierarchy2"/>
    <dgm:cxn modelId="{4146760F-C7AF-46B8-8BAA-1648524C3B7F}" type="presParOf" srcId="{F1A044D0-B97E-4A07-99CC-1E82E972B589}" destId="{82D63BE7-19D7-443D-8BF4-A1630880F078}" srcOrd="0" destOrd="0" presId="urn:microsoft.com/office/officeart/2005/8/layout/hierarchy2"/>
    <dgm:cxn modelId="{18C3B56D-48EB-485A-BF99-13DA90500DE3}" type="presParOf" srcId="{D480FC71-FCF9-46BD-BC88-0B99D960A9A9}" destId="{4D56A37A-B250-49E3-84EA-8648C445D969}" srcOrd="3" destOrd="0" presId="urn:microsoft.com/office/officeart/2005/8/layout/hierarchy2"/>
    <dgm:cxn modelId="{29A1F95E-3E9D-4B65-BD4F-0A90251CD19F}" type="presParOf" srcId="{4D56A37A-B250-49E3-84EA-8648C445D969}" destId="{3AFEC346-42FF-444A-A49F-F3CEDCC7583C}" srcOrd="0" destOrd="0" presId="urn:microsoft.com/office/officeart/2005/8/layout/hierarchy2"/>
    <dgm:cxn modelId="{97C6D885-BA42-484C-8BB3-6EBAE0E99CD9}" type="presParOf" srcId="{4D56A37A-B250-49E3-84EA-8648C445D969}" destId="{507FD6D4-C9E3-47FD-988D-8A8F2C75E2B4}" srcOrd="1" destOrd="0" presId="urn:microsoft.com/office/officeart/2005/8/layout/hierarchy2"/>
    <dgm:cxn modelId="{94805B7D-F9FC-4649-A289-BCDB36077E40}" type="presParOf" srcId="{507FD6D4-C9E3-47FD-988D-8A8F2C75E2B4}" destId="{043AA9F5-2317-4589-A6A6-67EB318C21EB}" srcOrd="0" destOrd="0" presId="urn:microsoft.com/office/officeart/2005/8/layout/hierarchy2"/>
    <dgm:cxn modelId="{B7970F8C-B349-4978-9526-8CEA9C0A5E42}" type="presParOf" srcId="{043AA9F5-2317-4589-A6A6-67EB318C21EB}" destId="{AF70EBF3-548E-4C2D-962F-96A9DED0BBA6}" srcOrd="0" destOrd="0" presId="urn:microsoft.com/office/officeart/2005/8/layout/hierarchy2"/>
    <dgm:cxn modelId="{03727942-25A1-4FAE-9D6D-B3E99A5E2056}" type="presParOf" srcId="{507FD6D4-C9E3-47FD-988D-8A8F2C75E2B4}" destId="{BBB1DDEA-FB4C-4CF4-98EA-F3D75FE1D7DC}" srcOrd="1" destOrd="0" presId="urn:microsoft.com/office/officeart/2005/8/layout/hierarchy2"/>
    <dgm:cxn modelId="{5B4EAA05-FD54-4725-8E61-B65B7CFA5691}" type="presParOf" srcId="{BBB1DDEA-FB4C-4CF4-98EA-F3D75FE1D7DC}" destId="{0FA0DED3-1E6F-44A0-B4CE-238B8D971971}" srcOrd="0" destOrd="0" presId="urn:microsoft.com/office/officeart/2005/8/layout/hierarchy2"/>
    <dgm:cxn modelId="{8F4AD08C-2851-44D9-99DF-317E7FE7056F}" type="presParOf" srcId="{BBB1DDEA-FB4C-4CF4-98EA-F3D75FE1D7DC}" destId="{C69D5A4D-8D16-4136-B271-5992236991A5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7A2E83-C4C8-493B-8BCD-91CC78648066}">
      <dsp:nvSpPr>
        <dsp:cNvPr id="0" name=""/>
        <dsp:cNvSpPr/>
      </dsp:nvSpPr>
      <dsp:spPr>
        <a:xfrm rot="5400000">
          <a:off x="-293053" y="296470"/>
          <a:ext cx="1953691" cy="1367584"/>
        </a:xfrm>
        <a:prstGeom prst="chevr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3200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1" y="687208"/>
        <a:ext cx="1367584" cy="586107"/>
      </dsp:txXfrm>
    </dsp:sp>
    <dsp:sp modelId="{E1332102-E93B-4549-85FB-8382E0766B1B}">
      <dsp:nvSpPr>
        <dsp:cNvPr id="0" name=""/>
        <dsp:cNvSpPr/>
      </dsp:nvSpPr>
      <dsp:spPr>
        <a:xfrm rot="5400000">
          <a:off x="5954341" y="-4583341"/>
          <a:ext cx="1269899" cy="1044341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55600" tIns="31750" rIns="31750" bIns="31750" numCol="1" spcCol="1270" anchor="ctr" anchorCtr="0">
          <a:noAutofit/>
        </a:bodyPr>
        <a:lstStyle/>
        <a:p>
          <a:pPr marL="285750" lvl="1" indent="-285750" algn="just" defTabSz="2222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5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Yoshlikdanoq</a:t>
          </a:r>
          <a:r>
            <a:rPr lang="en-US" sz="50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5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ilm</a:t>
          </a:r>
          <a:r>
            <a:rPr lang="en-US" sz="50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5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olishga</a:t>
          </a:r>
          <a:r>
            <a:rPr lang="en-US" sz="50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5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intilish</a:t>
          </a:r>
          <a:r>
            <a:rPr lang="en-US" sz="5000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5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1367584" y="65407"/>
        <a:ext cx="10381423" cy="1145917"/>
      </dsp:txXfrm>
    </dsp:sp>
    <dsp:sp modelId="{1679DA63-3EE4-4427-A5E4-C752CB807C7D}">
      <dsp:nvSpPr>
        <dsp:cNvPr id="0" name=""/>
        <dsp:cNvSpPr/>
      </dsp:nvSpPr>
      <dsp:spPr>
        <a:xfrm rot="5400000">
          <a:off x="-293053" y="2059407"/>
          <a:ext cx="1953691" cy="1367584"/>
        </a:xfrm>
        <a:prstGeom prst="chevron">
          <a:avLst/>
        </a:prstGeom>
        <a:solidFill>
          <a:srgbClr val="C00000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3200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1" y="2450145"/>
        <a:ext cx="1367584" cy="586107"/>
      </dsp:txXfrm>
    </dsp:sp>
    <dsp:sp modelId="{918FCBC0-5454-4B70-8013-93CF7FEDAFF8}">
      <dsp:nvSpPr>
        <dsp:cNvPr id="0" name=""/>
        <dsp:cNvSpPr/>
      </dsp:nvSpPr>
      <dsp:spPr>
        <a:xfrm rot="5400000">
          <a:off x="5954341" y="-2820403"/>
          <a:ext cx="1269899" cy="1044341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5197846"/>
              <a:satOff val="-23984"/>
              <a:lumOff val="883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55600" tIns="31750" rIns="31750" bIns="31750" numCol="1" spcCol="1270" anchor="ctr" anchorCtr="0">
          <a:noAutofit/>
        </a:bodyPr>
        <a:lstStyle/>
        <a:p>
          <a:pPr marL="285750" lvl="1" indent="-285750" algn="just" defTabSz="2222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5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Har</a:t>
          </a:r>
          <a:r>
            <a:rPr lang="en-US" sz="50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5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qanday</a:t>
          </a:r>
          <a:r>
            <a:rPr lang="en-US" sz="50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5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qiyinchilikka</a:t>
          </a:r>
          <a:r>
            <a:rPr lang="en-US" sz="50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5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qaramay</a:t>
          </a:r>
          <a:r>
            <a:rPr lang="en-US" sz="50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5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ilm</a:t>
          </a:r>
          <a:r>
            <a:rPr lang="en-US" sz="50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5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olish</a:t>
          </a:r>
          <a:r>
            <a:rPr lang="en-US" sz="50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5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payida</a:t>
          </a:r>
          <a:r>
            <a:rPr lang="en-US" sz="50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5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bo‘lish</a:t>
          </a:r>
          <a:r>
            <a:rPr lang="en-US" sz="5000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5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1367584" y="1828345"/>
        <a:ext cx="10381423" cy="1145917"/>
      </dsp:txXfrm>
    </dsp:sp>
    <dsp:sp modelId="{8E5D51F4-C1B3-4E15-B264-FC9C3455A87C}">
      <dsp:nvSpPr>
        <dsp:cNvPr id="0" name=""/>
        <dsp:cNvSpPr/>
      </dsp:nvSpPr>
      <dsp:spPr>
        <a:xfrm rot="5400000">
          <a:off x="-293053" y="3822345"/>
          <a:ext cx="1953691" cy="1367584"/>
        </a:xfrm>
        <a:prstGeom prst="chevron">
          <a:avLst/>
        </a:prstGeom>
        <a:gradFill rotWithShape="0">
          <a:gsLst>
            <a:gs pos="0">
              <a:schemeClr val="accent4">
                <a:hueOff val="10395692"/>
                <a:satOff val="-47968"/>
                <a:lumOff val="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0395692"/>
                <a:satOff val="-47968"/>
                <a:lumOff val="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0395692"/>
                <a:satOff val="-47968"/>
                <a:lumOff val="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3200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2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1" y="4213083"/>
        <a:ext cx="1367584" cy="586107"/>
      </dsp:txXfrm>
    </dsp:sp>
    <dsp:sp modelId="{1FA43CB0-415E-4FAF-8117-75C5995D3C49}">
      <dsp:nvSpPr>
        <dsp:cNvPr id="0" name=""/>
        <dsp:cNvSpPr/>
      </dsp:nvSpPr>
      <dsp:spPr>
        <a:xfrm rot="5400000">
          <a:off x="5954341" y="-1069898"/>
          <a:ext cx="1269899" cy="1044341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55600" tIns="31750" rIns="31750" bIns="31750" numCol="1" spcCol="1270" anchor="ctr" anchorCtr="0">
          <a:noAutofit/>
        </a:bodyPr>
        <a:lstStyle/>
        <a:p>
          <a:pPr marL="285750" lvl="1" indent="-285750" algn="just" defTabSz="2222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5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Inson</a:t>
          </a:r>
          <a:r>
            <a:rPr lang="en-US" sz="50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5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umrining</a:t>
          </a:r>
          <a:r>
            <a:rPr lang="en-US" sz="50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5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oxirigacha</a:t>
          </a:r>
          <a:r>
            <a:rPr lang="en-US" sz="50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5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ilm</a:t>
          </a:r>
          <a:r>
            <a:rPr lang="en-US" sz="50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5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olishdan</a:t>
          </a:r>
          <a:r>
            <a:rPr lang="en-US" sz="50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5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to‘xtamasligi</a:t>
          </a:r>
          <a:r>
            <a:rPr lang="en-US" sz="50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5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kerak</a:t>
          </a:r>
          <a:r>
            <a:rPr lang="en-US" sz="5000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5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1367584" y="3578850"/>
        <a:ext cx="10381423" cy="114591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7CD121-30FA-4699-B7FE-FCED6EF1622E}">
      <dsp:nvSpPr>
        <dsp:cNvPr id="0" name=""/>
        <dsp:cNvSpPr/>
      </dsp:nvSpPr>
      <dsp:spPr>
        <a:xfrm>
          <a:off x="0" y="1074077"/>
          <a:ext cx="3002781" cy="4318234"/>
        </a:xfrm>
        <a:prstGeom prst="roundRect">
          <a:avLst>
            <a:gd name="adj" fmla="val 10000"/>
          </a:avLst>
        </a:prstGeom>
        <a:solidFill>
          <a:srgbClr val="7030A0"/>
        </a:solidFill>
        <a:ln w="635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b="1" kern="1200" dirty="0" err="1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Mavzu</a:t>
          </a:r>
          <a:endParaRPr lang="en-US" sz="4400" b="1" kern="1200" dirty="0" smtClean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b="1" kern="1200" dirty="0" err="1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tanlang</a:t>
          </a:r>
          <a:r>
            <a:rPr lang="en-US" sz="4400" b="1" kern="12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!</a:t>
          </a:r>
          <a:endParaRPr lang="ru-RU" sz="4400" b="1" kern="12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7948" y="1162025"/>
        <a:ext cx="2826885" cy="4142338"/>
      </dsp:txXfrm>
    </dsp:sp>
    <dsp:sp modelId="{F22BD169-F737-41E1-B447-5ACC9AAAA3C5}">
      <dsp:nvSpPr>
        <dsp:cNvPr id="0" name=""/>
        <dsp:cNvSpPr/>
      </dsp:nvSpPr>
      <dsp:spPr>
        <a:xfrm rot="18422468">
          <a:off x="2584914" y="2370709"/>
          <a:ext cx="2101884" cy="47238"/>
        </a:xfrm>
        <a:custGeom>
          <a:avLst/>
          <a:gdLst/>
          <a:ahLst/>
          <a:cxnLst/>
          <a:rect l="0" t="0" r="0" b="0"/>
          <a:pathLst>
            <a:path>
              <a:moveTo>
                <a:pt x="0" y="23619"/>
              </a:moveTo>
              <a:lnTo>
                <a:pt x="2101884" y="2361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/>
        </a:p>
      </dsp:txBody>
      <dsp:txXfrm>
        <a:off x="3583309" y="2341782"/>
        <a:ext cx="105094" cy="105094"/>
      </dsp:txXfrm>
    </dsp:sp>
    <dsp:sp modelId="{543DA0D2-3078-420C-A9B8-316586903980}">
      <dsp:nvSpPr>
        <dsp:cNvPr id="0" name=""/>
        <dsp:cNvSpPr/>
      </dsp:nvSpPr>
      <dsp:spPr>
        <a:xfrm>
          <a:off x="4268931" y="744926"/>
          <a:ext cx="3242149" cy="1621074"/>
        </a:xfrm>
        <a:prstGeom prst="roundRect">
          <a:avLst>
            <a:gd name="adj" fmla="val 10000"/>
          </a:avLst>
        </a:prstGeom>
        <a:solidFill>
          <a:srgbClr val="00B050"/>
        </a:solidFill>
        <a:ln w="6350" cap="flat" cmpd="sng" algn="ctr">
          <a:solidFill>
            <a:schemeClr val="accent3"/>
          </a:solidFill>
          <a:prstDash val="solid"/>
          <a:miter lim="800000"/>
        </a:ln>
        <a:effectLst/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Ona </a:t>
          </a:r>
          <a:r>
            <a:rPr lang="en-US" sz="44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Vatan</a:t>
          </a:r>
          <a:endParaRPr lang="ru-RU" sz="44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316411" y="792406"/>
        <a:ext cx="3147189" cy="1526114"/>
      </dsp:txXfrm>
    </dsp:sp>
    <dsp:sp modelId="{F8D7465B-5536-42EF-A0A0-BAC0A4C664C2}">
      <dsp:nvSpPr>
        <dsp:cNvPr id="0" name=""/>
        <dsp:cNvSpPr/>
      </dsp:nvSpPr>
      <dsp:spPr>
        <a:xfrm rot="20564293">
          <a:off x="7486135" y="1367499"/>
          <a:ext cx="1107674" cy="47238"/>
        </a:xfrm>
        <a:custGeom>
          <a:avLst/>
          <a:gdLst/>
          <a:ahLst/>
          <a:cxnLst/>
          <a:rect l="0" t="0" r="0" b="0"/>
          <a:pathLst>
            <a:path>
              <a:moveTo>
                <a:pt x="0" y="23619"/>
              </a:moveTo>
              <a:lnTo>
                <a:pt x="1107674" y="23619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8012280" y="1363427"/>
        <a:ext cx="55383" cy="55383"/>
      </dsp:txXfrm>
    </dsp:sp>
    <dsp:sp modelId="{DFF00BD1-FE41-4736-87FF-E84D9D0E3B00}">
      <dsp:nvSpPr>
        <dsp:cNvPr id="0" name=""/>
        <dsp:cNvSpPr/>
      </dsp:nvSpPr>
      <dsp:spPr>
        <a:xfrm>
          <a:off x="8568864" y="416237"/>
          <a:ext cx="3242149" cy="1621074"/>
        </a:xfrm>
        <a:prstGeom prst="roundRect">
          <a:avLst>
            <a:gd name="adj" fmla="val 10000"/>
          </a:avLst>
        </a:prstGeom>
        <a:solidFill>
          <a:schemeClr val="accent2">
            <a:lumMod val="75000"/>
          </a:schemeClr>
        </a:solidFill>
        <a:ln w="635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600" b="1" kern="1200" dirty="0" err="1" smtClean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rPr>
            <a:t>Muqaddas</a:t>
          </a:r>
          <a:endParaRPr lang="en-US" sz="4600" b="1" kern="1200" dirty="0" smtClean="0">
            <a:solidFill>
              <a:schemeClr val="bg2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600" b="1" kern="1200" dirty="0" err="1" smtClean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rPr>
            <a:t>tuproq</a:t>
          </a:r>
          <a:endParaRPr lang="ru-RU" sz="4600" b="1" kern="1200" dirty="0">
            <a:solidFill>
              <a:schemeClr val="bg2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616344" y="463717"/>
        <a:ext cx="3147189" cy="1526114"/>
      </dsp:txXfrm>
    </dsp:sp>
    <dsp:sp modelId="{108EA289-7E4D-4199-99C5-2D3E73F235A4}">
      <dsp:nvSpPr>
        <dsp:cNvPr id="0" name=""/>
        <dsp:cNvSpPr/>
      </dsp:nvSpPr>
      <dsp:spPr>
        <a:xfrm rot="3408797">
          <a:off x="7073729" y="2340484"/>
          <a:ext cx="1932486" cy="47238"/>
        </a:xfrm>
        <a:custGeom>
          <a:avLst/>
          <a:gdLst/>
          <a:ahLst/>
          <a:cxnLst/>
          <a:rect l="0" t="0" r="0" b="0"/>
          <a:pathLst>
            <a:path>
              <a:moveTo>
                <a:pt x="0" y="23619"/>
              </a:moveTo>
              <a:lnTo>
                <a:pt x="1932486" y="23619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kern="1200"/>
        </a:p>
      </dsp:txBody>
      <dsp:txXfrm>
        <a:off x="7991660" y="2315792"/>
        <a:ext cx="96624" cy="96624"/>
      </dsp:txXfrm>
    </dsp:sp>
    <dsp:sp modelId="{260B94C5-A1BF-4ABE-906E-76B936C32A11}">
      <dsp:nvSpPr>
        <dsp:cNvPr id="0" name=""/>
        <dsp:cNvSpPr/>
      </dsp:nvSpPr>
      <dsp:spPr>
        <a:xfrm>
          <a:off x="8568864" y="2362207"/>
          <a:ext cx="3242149" cy="1621074"/>
        </a:xfrm>
        <a:prstGeom prst="roundRect">
          <a:avLst>
            <a:gd name="adj" fmla="val 10000"/>
          </a:avLst>
        </a:prstGeom>
        <a:solidFill>
          <a:srgbClr val="FFFF00"/>
        </a:solidFill>
        <a:ln w="6350" cap="flat" cmpd="sng" algn="ctr">
          <a:solidFill>
            <a:schemeClr val="accent6"/>
          </a:solidFill>
          <a:prstDash val="solid"/>
          <a:miter lim="800000"/>
        </a:ln>
        <a:effectLst/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21336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48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Vatan</a:t>
          </a:r>
          <a:endParaRPr lang="en-US" sz="4800" b="1" kern="1200" dirty="0" smtClean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21336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48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sog</a:t>
          </a:r>
          <a:r>
            <a:rPr lang="en-US" sz="4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‘</a:t>
          </a:r>
          <a:r>
            <a:rPr lang="en-US" sz="48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inchi</a:t>
          </a:r>
          <a:endParaRPr lang="ru-RU" sz="48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616344" y="2409687"/>
        <a:ext cx="3147189" cy="1526114"/>
      </dsp:txXfrm>
    </dsp:sp>
    <dsp:sp modelId="{F1A044D0-B97E-4A07-99CC-1E82E972B589}">
      <dsp:nvSpPr>
        <dsp:cNvPr id="0" name=""/>
        <dsp:cNvSpPr/>
      </dsp:nvSpPr>
      <dsp:spPr>
        <a:xfrm rot="2856028">
          <a:off x="2696988" y="3902892"/>
          <a:ext cx="1877736" cy="47238"/>
        </a:xfrm>
        <a:custGeom>
          <a:avLst/>
          <a:gdLst/>
          <a:ahLst/>
          <a:cxnLst/>
          <a:rect l="0" t="0" r="0" b="0"/>
          <a:pathLst>
            <a:path>
              <a:moveTo>
                <a:pt x="0" y="23619"/>
              </a:moveTo>
              <a:lnTo>
                <a:pt x="1877736" y="2361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kern="1200"/>
        </a:p>
      </dsp:txBody>
      <dsp:txXfrm>
        <a:off x="3588913" y="3879568"/>
        <a:ext cx="93886" cy="93886"/>
      </dsp:txXfrm>
    </dsp:sp>
    <dsp:sp modelId="{3AFEC346-42FF-444A-A49F-F3CEDCC7583C}">
      <dsp:nvSpPr>
        <dsp:cNvPr id="0" name=""/>
        <dsp:cNvSpPr/>
      </dsp:nvSpPr>
      <dsp:spPr>
        <a:xfrm>
          <a:off x="4268931" y="3809292"/>
          <a:ext cx="3242149" cy="1621074"/>
        </a:xfrm>
        <a:prstGeom prst="roundRect">
          <a:avLst>
            <a:gd name="adj" fmla="val 10000"/>
          </a:avLst>
        </a:prstGeom>
        <a:solidFill>
          <a:srgbClr val="00B0F0"/>
        </a:solidFill>
        <a:ln w="6350" cap="flat" cmpd="sng" algn="ctr">
          <a:solidFill>
            <a:schemeClr val="accent4"/>
          </a:solidFill>
          <a:prstDash val="solid"/>
          <a:miter lim="800000"/>
        </a:ln>
        <a:effectLst/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Yurtim</a:t>
          </a:r>
          <a:endParaRPr lang="ru-RU" sz="4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316411" y="3856772"/>
        <a:ext cx="3147189" cy="1526114"/>
      </dsp:txXfrm>
    </dsp:sp>
    <dsp:sp modelId="{043AA9F5-2317-4589-A6A6-67EB318C21EB}">
      <dsp:nvSpPr>
        <dsp:cNvPr id="0" name=""/>
        <dsp:cNvSpPr/>
      </dsp:nvSpPr>
      <dsp:spPr>
        <a:xfrm rot="1316963">
          <a:off x="7466682" y="4825162"/>
          <a:ext cx="1225041" cy="47238"/>
        </a:xfrm>
        <a:custGeom>
          <a:avLst/>
          <a:gdLst/>
          <a:ahLst/>
          <a:cxnLst/>
          <a:rect l="0" t="0" r="0" b="0"/>
          <a:pathLst>
            <a:path>
              <a:moveTo>
                <a:pt x="0" y="23619"/>
              </a:moveTo>
              <a:lnTo>
                <a:pt x="1225041" y="23619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8048576" y="4818156"/>
        <a:ext cx="61252" cy="61252"/>
      </dsp:txXfrm>
    </dsp:sp>
    <dsp:sp modelId="{0FA0DED3-1E6F-44A0-B4CE-238B8D971971}">
      <dsp:nvSpPr>
        <dsp:cNvPr id="0" name=""/>
        <dsp:cNvSpPr/>
      </dsp:nvSpPr>
      <dsp:spPr>
        <a:xfrm>
          <a:off x="8647324" y="4267197"/>
          <a:ext cx="3242149" cy="1621074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lumMod val="110000"/>
                <a:satMod val="105000"/>
                <a:tint val="67000"/>
              </a:schemeClr>
            </a:gs>
            <a:gs pos="50000">
              <a:schemeClr val="accent2">
                <a:lumMod val="105000"/>
                <a:satMod val="103000"/>
                <a:tint val="73000"/>
              </a:schemeClr>
            </a:gs>
            <a:gs pos="100000">
              <a:schemeClr val="accent2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Vatan</a:t>
          </a:r>
          <a:endParaRPr lang="ru-RU" sz="44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694804" y="4314677"/>
        <a:ext cx="3147189" cy="152611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6FB080-D4E0-4883-BFF2-E0BEB0336084}" type="datetimeFigureOut">
              <a:rPr lang="ru-RU" smtClean="0"/>
              <a:t>27.02.2021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33575" y="406400"/>
            <a:ext cx="189865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C2C198-3AE5-41A2-B640-94B8699065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00780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290490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BAD757-11CA-46C7-9E87-431DC55176E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94891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24065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3206" y="1148863"/>
            <a:ext cx="9139238" cy="2443974"/>
          </a:xfrm>
        </p:spPr>
        <p:txBody>
          <a:bodyPr anchor="b"/>
          <a:lstStyle>
            <a:lvl1pPr algn="ctr">
              <a:defRPr sz="599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3206" y="3687086"/>
            <a:ext cx="9139238" cy="1694856"/>
          </a:xfrm>
        </p:spPr>
        <p:txBody>
          <a:bodyPr/>
          <a:lstStyle>
            <a:lvl1pPr marL="0" indent="0" algn="ctr">
              <a:buNone/>
              <a:defRPr sz="2399"/>
            </a:lvl1pPr>
            <a:lvl2pPr marL="456971" indent="0" algn="ctr">
              <a:buNone/>
              <a:defRPr sz="1999"/>
            </a:lvl2pPr>
            <a:lvl3pPr marL="913943" indent="0" algn="ctr">
              <a:buNone/>
              <a:defRPr sz="1799"/>
            </a:lvl3pPr>
            <a:lvl4pPr marL="1370914" indent="0" algn="ctr">
              <a:buNone/>
              <a:defRPr sz="1599"/>
            </a:lvl4pPr>
            <a:lvl5pPr marL="1827886" indent="0" algn="ctr">
              <a:buNone/>
              <a:defRPr sz="1599"/>
            </a:lvl5pPr>
            <a:lvl6pPr marL="2284857" indent="0" algn="ctr">
              <a:buNone/>
              <a:defRPr sz="1599"/>
            </a:lvl6pPr>
            <a:lvl7pPr marL="2741828" indent="0" algn="ctr">
              <a:buNone/>
              <a:defRPr sz="1599"/>
            </a:lvl7pPr>
            <a:lvl8pPr marL="3198800" indent="0" algn="ctr">
              <a:buNone/>
              <a:defRPr sz="1599"/>
            </a:lvl8pPr>
            <a:lvl9pPr marL="3655771" indent="0" algn="ctr">
              <a:buNone/>
              <a:defRPr sz="1599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20638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50642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0356" y="373746"/>
            <a:ext cx="2627531" cy="59490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7763" y="373746"/>
            <a:ext cx="7730272" cy="59490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78766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3930" y="2180733"/>
            <a:ext cx="10357804" cy="1504734"/>
          </a:xfrm>
        </p:spPr>
        <p:txBody>
          <a:bodyPr>
            <a:normAutofit/>
          </a:bodyPr>
          <a:lstStyle>
            <a:lvl1pPr>
              <a:defRPr sz="257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7850" y="3977961"/>
            <a:ext cx="8529955" cy="179397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351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703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055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7407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1759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6111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046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4815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2621419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857"/>
              </a:spcBef>
              <a:defRPr/>
            </a:lvl1pPr>
            <a:lvl2pPr>
              <a:spcBef>
                <a:spcPts val="857"/>
              </a:spcBef>
              <a:defRPr/>
            </a:lvl2pPr>
            <a:lvl3pPr>
              <a:spcBef>
                <a:spcPts val="857"/>
              </a:spcBef>
              <a:defRPr/>
            </a:lvl3pPr>
            <a:lvl4pPr>
              <a:spcBef>
                <a:spcPts val="857"/>
              </a:spcBef>
              <a:defRPr/>
            </a:lvl4pPr>
            <a:lvl5pPr>
              <a:spcBef>
                <a:spcPts val="85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995203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3930" y="1486714"/>
            <a:ext cx="10357804" cy="4736826"/>
          </a:xfrm>
        </p:spPr>
        <p:txBody>
          <a:bodyPr/>
          <a:lstStyle>
            <a:lvl1pPr>
              <a:spcBef>
                <a:spcPts val="857"/>
              </a:spcBef>
              <a:defRPr/>
            </a:lvl1pPr>
            <a:lvl2pPr>
              <a:spcBef>
                <a:spcPts val="857"/>
              </a:spcBef>
              <a:defRPr/>
            </a:lvl2pPr>
            <a:lvl3pPr>
              <a:spcBef>
                <a:spcPts val="857"/>
              </a:spcBef>
              <a:defRPr/>
            </a:lvl3pPr>
            <a:lvl4pPr>
              <a:spcBef>
                <a:spcPts val="857"/>
              </a:spcBef>
              <a:defRPr/>
            </a:lvl4pPr>
            <a:lvl5pPr>
              <a:spcBef>
                <a:spcPts val="85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3930" y="955493"/>
            <a:ext cx="10357804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072804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857"/>
              </a:spcBef>
              <a:buNone/>
              <a:defRPr sz="1142"/>
            </a:lvl1pPr>
            <a:lvl2pPr marL="163198" indent="-163198">
              <a:spcBef>
                <a:spcPts val="857"/>
              </a:spcBef>
              <a:buFont typeface="Arial" panose="020B0604020202020204" pitchFamily="34" charset="0"/>
              <a:buChar char="•"/>
              <a:defRPr sz="1142"/>
            </a:lvl2pPr>
            <a:lvl3pPr marL="339998" indent="-176799">
              <a:spcBef>
                <a:spcPts val="857"/>
              </a:spcBef>
              <a:buFont typeface="Open Sans Light" panose="020B0306030504020204" pitchFamily="34" charset="0"/>
              <a:buChar char="–"/>
              <a:defRPr sz="1142"/>
            </a:lvl3pPr>
            <a:lvl4pPr marL="489596" indent="-163198">
              <a:spcBef>
                <a:spcPts val="857"/>
              </a:spcBef>
              <a:buFont typeface="Arial" panose="020B0604020202020204" pitchFamily="34" charset="0"/>
              <a:buChar char="•"/>
              <a:defRPr sz="1142"/>
            </a:lvl4pPr>
            <a:lvl5pPr marL="652795" indent="-163198">
              <a:spcBef>
                <a:spcPts val="857"/>
              </a:spcBef>
              <a:buFont typeface="Open Sans Light" panose="020B0306030504020204" pitchFamily="34" charset="0"/>
              <a:buChar char="–"/>
              <a:defRPr sz="114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23234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3930" y="1486714"/>
            <a:ext cx="10357804" cy="4736826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857"/>
              </a:spcBef>
              <a:buNone/>
              <a:defRPr sz="1142"/>
            </a:lvl1pPr>
            <a:lvl2pPr marL="163198" indent="-163198">
              <a:spcBef>
                <a:spcPts val="857"/>
              </a:spcBef>
              <a:buFont typeface="Arial" panose="020B0604020202020204" pitchFamily="34" charset="0"/>
              <a:buChar char="•"/>
              <a:defRPr sz="1142"/>
            </a:lvl2pPr>
            <a:lvl3pPr marL="326398" indent="-163198">
              <a:spcBef>
                <a:spcPts val="857"/>
              </a:spcBef>
              <a:buFont typeface="Open Sans Light" panose="020B0306030504020204" pitchFamily="34" charset="0"/>
              <a:buChar char="–"/>
              <a:defRPr sz="1142"/>
            </a:lvl3pPr>
            <a:lvl4pPr marL="489596" indent="-163198">
              <a:spcBef>
                <a:spcPts val="857"/>
              </a:spcBef>
              <a:buFont typeface="Arial" panose="020B0604020202020204" pitchFamily="34" charset="0"/>
              <a:buChar char="•"/>
              <a:defRPr sz="1142"/>
            </a:lvl4pPr>
            <a:lvl5pPr marL="652795" indent="-163198">
              <a:spcBef>
                <a:spcPts val="857"/>
              </a:spcBef>
              <a:buFont typeface="Open Sans Light" panose="020B0306030504020204" pitchFamily="34" charset="0"/>
              <a:buChar char="–"/>
              <a:defRPr sz="114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3930" y="955493"/>
            <a:ext cx="10357804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72892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929" y="1486716"/>
            <a:ext cx="5077354" cy="4632826"/>
          </a:xfrm>
        </p:spPr>
        <p:txBody>
          <a:bodyPr>
            <a:normAutofit/>
          </a:bodyPr>
          <a:lstStyle>
            <a:lvl1pPr>
              <a:defRPr sz="1429"/>
            </a:lvl1pPr>
            <a:lvl2pPr>
              <a:defRPr sz="1142"/>
            </a:lvl2pPr>
            <a:lvl3pPr>
              <a:defRPr sz="1142"/>
            </a:lvl3pPr>
            <a:lvl4pPr>
              <a:defRPr sz="1142"/>
            </a:lvl4pPr>
            <a:lvl5pPr>
              <a:defRPr sz="1142"/>
            </a:lvl5pPr>
            <a:lvl6pPr>
              <a:defRPr sz="1714"/>
            </a:lvl6pPr>
            <a:lvl7pPr>
              <a:defRPr sz="1714"/>
            </a:lvl7pPr>
            <a:lvl8pPr>
              <a:defRPr sz="1714"/>
            </a:lvl8pPr>
            <a:lvl9pPr>
              <a:defRPr sz="171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4372" y="1486716"/>
            <a:ext cx="5077354" cy="4632826"/>
          </a:xfrm>
        </p:spPr>
        <p:txBody>
          <a:bodyPr>
            <a:normAutofit/>
          </a:bodyPr>
          <a:lstStyle>
            <a:lvl1pPr>
              <a:defRPr sz="1429"/>
            </a:lvl1pPr>
            <a:lvl2pPr>
              <a:defRPr sz="1142"/>
            </a:lvl2pPr>
            <a:lvl3pPr>
              <a:defRPr sz="1142"/>
            </a:lvl3pPr>
            <a:lvl4pPr>
              <a:defRPr sz="1142"/>
            </a:lvl4pPr>
            <a:lvl5pPr>
              <a:defRPr sz="1142"/>
            </a:lvl5pPr>
            <a:lvl6pPr>
              <a:defRPr sz="1714"/>
            </a:lvl6pPr>
            <a:lvl7pPr>
              <a:defRPr sz="1714"/>
            </a:lvl7pPr>
            <a:lvl8pPr>
              <a:defRPr sz="1714"/>
            </a:lvl8pPr>
            <a:lvl9pPr>
              <a:defRPr sz="171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3930" y="955493"/>
            <a:ext cx="10357804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2556225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929" y="1247988"/>
            <a:ext cx="5077354" cy="4632826"/>
          </a:xfrm>
        </p:spPr>
        <p:txBody>
          <a:bodyPr>
            <a:normAutofit/>
          </a:bodyPr>
          <a:lstStyle>
            <a:lvl1pPr>
              <a:defRPr sz="1429"/>
            </a:lvl1pPr>
            <a:lvl2pPr>
              <a:defRPr sz="1142"/>
            </a:lvl2pPr>
            <a:lvl3pPr>
              <a:defRPr sz="1142"/>
            </a:lvl3pPr>
            <a:lvl4pPr>
              <a:defRPr sz="1142"/>
            </a:lvl4pPr>
            <a:lvl5pPr>
              <a:defRPr sz="1142"/>
            </a:lvl5pPr>
            <a:lvl6pPr>
              <a:defRPr sz="1714"/>
            </a:lvl6pPr>
            <a:lvl7pPr>
              <a:defRPr sz="1714"/>
            </a:lvl7pPr>
            <a:lvl8pPr>
              <a:defRPr sz="1714"/>
            </a:lvl8pPr>
            <a:lvl9pPr>
              <a:defRPr sz="171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4372" y="1247988"/>
            <a:ext cx="5077354" cy="4632826"/>
          </a:xfrm>
        </p:spPr>
        <p:txBody>
          <a:bodyPr>
            <a:normAutofit/>
          </a:bodyPr>
          <a:lstStyle>
            <a:lvl1pPr>
              <a:defRPr sz="1429"/>
            </a:lvl1pPr>
            <a:lvl2pPr>
              <a:defRPr sz="1142"/>
            </a:lvl2pPr>
            <a:lvl3pPr>
              <a:defRPr sz="1142"/>
            </a:lvl3pPr>
            <a:lvl4pPr>
              <a:defRPr sz="1142"/>
            </a:lvl4pPr>
            <a:lvl5pPr>
              <a:defRPr sz="1142"/>
            </a:lvl5pPr>
            <a:lvl6pPr>
              <a:defRPr sz="1714"/>
            </a:lvl6pPr>
            <a:lvl7pPr>
              <a:defRPr sz="1714"/>
            </a:lvl7pPr>
            <a:lvl8pPr>
              <a:defRPr sz="1714"/>
            </a:lvl8pPr>
            <a:lvl9pPr>
              <a:defRPr sz="171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281972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928" y="1337952"/>
            <a:ext cx="5079470" cy="22508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29" b="1"/>
            </a:lvl1pPr>
            <a:lvl2pPr marL="435197" indent="0">
              <a:buNone/>
              <a:defRPr sz="1904" b="1"/>
            </a:lvl2pPr>
            <a:lvl3pPr marL="870393" indent="0">
              <a:buNone/>
              <a:defRPr sz="1714" b="1"/>
            </a:lvl3pPr>
            <a:lvl4pPr marL="1305588" indent="0">
              <a:buNone/>
              <a:defRPr sz="1524" b="1"/>
            </a:lvl4pPr>
            <a:lvl5pPr marL="1740786" indent="0">
              <a:buNone/>
              <a:defRPr sz="1524" b="1"/>
            </a:lvl5pPr>
            <a:lvl6pPr marL="2175981" indent="0">
              <a:buNone/>
              <a:defRPr sz="1524" b="1"/>
            </a:lvl6pPr>
            <a:lvl7pPr marL="2611178" indent="0">
              <a:buNone/>
              <a:defRPr sz="1524" b="1"/>
            </a:lvl7pPr>
            <a:lvl8pPr marL="3046376" indent="0">
              <a:buNone/>
              <a:defRPr sz="1524" b="1"/>
            </a:lvl8pPr>
            <a:lvl9pPr marL="3481572" indent="0">
              <a:buNone/>
              <a:defRPr sz="152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928" y="1597128"/>
            <a:ext cx="5079470" cy="4673683"/>
          </a:xfrm>
        </p:spPr>
        <p:txBody>
          <a:bodyPr>
            <a:normAutofit/>
          </a:bodyPr>
          <a:lstStyle>
            <a:lvl1pPr>
              <a:defRPr sz="1429"/>
            </a:lvl1pPr>
            <a:lvl2pPr>
              <a:defRPr sz="1142"/>
            </a:lvl2pPr>
            <a:lvl3pPr>
              <a:defRPr sz="1142"/>
            </a:lvl3pPr>
            <a:lvl4pPr>
              <a:defRPr sz="1142"/>
            </a:lvl4pPr>
            <a:lvl5pPr>
              <a:defRPr sz="1142"/>
            </a:lvl5pPr>
            <a:lvl6pPr>
              <a:defRPr sz="1524"/>
            </a:lvl6pPr>
            <a:lvl7pPr>
              <a:defRPr sz="1524"/>
            </a:lvl7pPr>
            <a:lvl8pPr>
              <a:defRPr sz="1524"/>
            </a:lvl8pPr>
            <a:lvl9pPr>
              <a:defRPr sz="152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0145" y="1337952"/>
            <a:ext cx="5081584" cy="22508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29" b="1"/>
            </a:lvl1pPr>
            <a:lvl2pPr marL="435197" indent="0">
              <a:buNone/>
              <a:defRPr sz="1904" b="1"/>
            </a:lvl2pPr>
            <a:lvl3pPr marL="870393" indent="0">
              <a:buNone/>
              <a:defRPr sz="1714" b="1"/>
            </a:lvl3pPr>
            <a:lvl4pPr marL="1305588" indent="0">
              <a:buNone/>
              <a:defRPr sz="1524" b="1"/>
            </a:lvl4pPr>
            <a:lvl5pPr marL="1740786" indent="0">
              <a:buNone/>
              <a:defRPr sz="1524" b="1"/>
            </a:lvl5pPr>
            <a:lvl6pPr marL="2175981" indent="0">
              <a:buNone/>
              <a:defRPr sz="1524" b="1"/>
            </a:lvl6pPr>
            <a:lvl7pPr marL="2611178" indent="0">
              <a:buNone/>
              <a:defRPr sz="1524" b="1"/>
            </a:lvl7pPr>
            <a:lvl8pPr marL="3046376" indent="0">
              <a:buNone/>
              <a:defRPr sz="1524" b="1"/>
            </a:lvl8pPr>
            <a:lvl9pPr marL="3481572" indent="0">
              <a:buNone/>
              <a:defRPr sz="152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0145" y="1597128"/>
            <a:ext cx="5081584" cy="4673683"/>
          </a:xfrm>
        </p:spPr>
        <p:txBody>
          <a:bodyPr>
            <a:normAutofit/>
          </a:bodyPr>
          <a:lstStyle>
            <a:lvl1pPr>
              <a:defRPr sz="1429"/>
            </a:lvl1pPr>
            <a:lvl2pPr>
              <a:defRPr sz="1142"/>
            </a:lvl2pPr>
            <a:lvl3pPr>
              <a:defRPr sz="1142"/>
            </a:lvl3pPr>
            <a:lvl4pPr>
              <a:defRPr sz="1142"/>
            </a:lvl4pPr>
            <a:lvl5pPr>
              <a:defRPr sz="1142"/>
            </a:lvl5pPr>
            <a:lvl6pPr>
              <a:defRPr sz="1524"/>
            </a:lvl6pPr>
            <a:lvl7pPr>
              <a:defRPr sz="1524"/>
            </a:lvl7pPr>
            <a:lvl8pPr>
              <a:defRPr sz="1524"/>
            </a:lvl8pPr>
            <a:lvl9pPr>
              <a:defRPr sz="152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01378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534436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928" y="1586776"/>
            <a:ext cx="5079470" cy="22508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29" b="1"/>
            </a:lvl1pPr>
            <a:lvl2pPr marL="435197" indent="0">
              <a:buNone/>
              <a:defRPr sz="1904" b="1"/>
            </a:lvl2pPr>
            <a:lvl3pPr marL="870393" indent="0">
              <a:buNone/>
              <a:defRPr sz="1714" b="1"/>
            </a:lvl3pPr>
            <a:lvl4pPr marL="1305588" indent="0">
              <a:buNone/>
              <a:defRPr sz="1524" b="1"/>
            </a:lvl4pPr>
            <a:lvl5pPr marL="1740786" indent="0">
              <a:buNone/>
              <a:defRPr sz="1524" b="1"/>
            </a:lvl5pPr>
            <a:lvl6pPr marL="2175981" indent="0">
              <a:buNone/>
              <a:defRPr sz="1524" b="1"/>
            </a:lvl6pPr>
            <a:lvl7pPr marL="2611178" indent="0">
              <a:buNone/>
              <a:defRPr sz="1524" b="1"/>
            </a:lvl7pPr>
            <a:lvl8pPr marL="3046376" indent="0">
              <a:buNone/>
              <a:defRPr sz="1524" b="1"/>
            </a:lvl8pPr>
            <a:lvl9pPr marL="3481572" indent="0">
              <a:buNone/>
              <a:defRPr sz="152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928" y="1845953"/>
            <a:ext cx="5079470" cy="4471985"/>
          </a:xfrm>
        </p:spPr>
        <p:txBody>
          <a:bodyPr>
            <a:normAutofit/>
          </a:bodyPr>
          <a:lstStyle>
            <a:lvl1pPr>
              <a:defRPr sz="1429"/>
            </a:lvl1pPr>
            <a:lvl2pPr>
              <a:defRPr sz="1142"/>
            </a:lvl2pPr>
            <a:lvl3pPr>
              <a:defRPr sz="1142"/>
            </a:lvl3pPr>
            <a:lvl4pPr>
              <a:defRPr sz="1142"/>
            </a:lvl4pPr>
            <a:lvl5pPr>
              <a:defRPr sz="1142"/>
            </a:lvl5pPr>
            <a:lvl6pPr>
              <a:defRPr sz="1524"/>
            </a:lvl6pPr>
            <a:lvl7pPr>
              <a:defRPr sz="1524"/>
            </a:lvl7pPr>
            <a:lvl8pPr>
              <a:defRPr sz="1524"/>
            </a:lvl8pPr>
            <a:lvl9pPr>
              <a:defRPr sz="152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0145" y="1586776"/>
            <a:ext cx="5081584" cy="22508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29" b="1"/>
            </a:lvl1pPr>
            <a:lvl2pPr marL="435197" indent="0">
              <a:buNone/>
              <a:defRPr sz="1904" b="1"/>
            </a:lvl2pPr>
            <a:lvl3pPr marL="870393" indent="0">
              <a:buNone/>
              <a:defRPr sz="1714" b="1"/>
            </a:lvl3pPr>
            <a:lvl4pPr marL="1305588" indent="0">
              <a:buNone/>
              <a:defRPr sz="1524" b="1"/>
            </a:lvl4pPr>
            <a:lvl5pPr marL="1740786" indent="0">
              <a:buNone/>
              <a:defRPr sz="1524" b="1"/>
            </a:lvl5pPr>
            <a:lvl6pPr marL="2175981" indent="0">
              <a:buNone/>
              <a:defRPr sz="1524" b="1"/>
            </a:lvl6pPr>
            <a:lvl7pPr marL="2611178" indent="0">
              <a:buNone/>
              <a:defRPr sz="1524" b="1"/>
            </a:lvl7pPr>
            <a:lvl8pPr marL="3046376" indent="0">
              <a:buNone/>
              <a:defRPr sz="1524" b="1"/>
            </a:lvl8pPr>
            <a:lvl9pPr marL="3481572" indent="0">
              <a:buNone/>
              <a:defRPr sz="152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0145" y="1845953"/>
            <a:ext cx="5081584" cy="4471985"/>
          </a:xfrm>
        </p:spPr>
        <p:txBody>
          <a:bodyPr>
            <a:normAutofit/>
          </a:bodyPr>
          <a:lstStyle>
            <a:lvl1pPr>
              <a:defRPr sz="1429"/>
            </a:lvl1pPr>
            <a:lvl2pPr>
              <a:defRPr sz="1142"/>
            </a:lvl2pPr>
            <a:lvl3pPr>
              <a:defRPr sz="1142"/>
            </a:lvl3pPr>
            <a:lvl4pPr>
              <a:defRPr sz="1142"/>
            </a:lvl4pPr>
            <a:lvl5pPr>
              <a:defRPr sz="1142"/>
            </a:lvl5pPr>
            <a:lvl6pPr>
              <a:defRPr sz="1524"/>
            </a:lvl6pPr>
            <a:lvl7pPr>
              <a:defRPr sz="1524"/>
            </a:lvl7pPr>
            <a:lvl8pPr>
              <a:defRPr sz="1524"/>
            </a:lvl8pPr>
            <a:lvl9pPr>
              <a:defRPr sz="152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3930" y="955493"/>
            <a:ext cx="10357804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8533694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064370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3930" y="955493"/>
            <a:ext cx="10357804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94256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863948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61645" cy="351932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7426" y="0"/>
            <a:ext cx="3061645" cy="351932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94856" y="0"/>
            <a:ext cx="3061645" cy="351932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42284" y="0"/>
            <a:ext cx="3061645" cy="351932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500603"/>
            <a:ext cx="3061645" cy="351932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7426" y="3500603"/>
            <a:ext cx="3061645" cy="351932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94856" y="3500603"/>
            <a:ext cx="3061645" cy="351932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42284" y="3500603"/>
            <a:ext cx="3061645" cy="351932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624239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6"/>
            <a:ext cx="2440176" cy="234933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6369" y="6"/>
            <a:ext cx="2440176" cy="234933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72737" y="6"/>
            <a:ext cx="2440176" cy="234933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309106" y="6"/>
            <a:ext cx="2440176" cy="234933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45474" y="6"/>
            <a:ext cx="2440176" cy="234933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335302"/>
            <a:ext cx="2440176" cy="234933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6369" y="2335302"/>
            <a:ext cx="2440176" cy="234933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72737" y="2335302"/>
            <a:ext cx="2440176" cy="234933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309106" y="2335302"/>
            <a:ext cx="2440176" cy="234933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45474" y="2335302"/>
            <a:ext cx="2440176" cy="234933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670597"/>
            <a:ext cx="2440176" cy="234933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6369" y="4670597"/>
            <a:ext cx="2440176" cy="234933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72737" y="4670597"/>
            <a:ext cx="2440176" cy="234933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309106" y="4670597"/>
            <a:ext cx="2440176" cy="234933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45474" y="4670597"/>
            <a:ext cx="2440176" cy="234933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690401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" y="0"/>
            <a:ext cx="2047191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7693" y="0"/>
            <a:ext cx="2047191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5387" y="0"/>
            <a:ext cx="2047191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83080" y="0"/>
            <a:ext cx="2047191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38463" y="0"/>
            <a:ext cx="2047191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10771" y="0"/>
            <a:ext cx="2047191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2" y="1750303"/>
            <a:ext cx="2047191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7693" y="1750303"/>
            <a:ext cx="2047191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5387" y="1750303"/>
            <a:ext cx="2047191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83080" y="1750303"/>
            <a:ext cx="2047191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38463" y="1750303"/>
            <a:ext cx="2047191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10771" y="1750303"/>
            <a:ext cx="2047191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2" y="3500603"/>
            <a:ext cx="2047191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7693" y="3500603"/>
            <a:ext cx="2047191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5387" y="3500603"/>
            <a:ext cx="2047191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83080" y="3500603"/>
            <a:ext cx="2047191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38463" y="3500603"/>
            <a:ext cx="2047191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10771" y="3500603"/>
            <a:ext cx="2047191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2" y="5250904"/>
            <a:ext cx="2047191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7693" y="5250904"/>
            <a:ext cx="2047191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5387" y="5250904"/>
            <a:ext cx="2047191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83080" y="5250904"/>
            <a:ext cx="2047191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38463" y="5250904"/>
            <a:ext cx="2047191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10771" y="5250904"/>
            <a:ext cx="2047191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0638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6" y="1429988"/>
            <a:ext cx="2437130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149" y="1429988"/>
            <a:ext cx="2437130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4371" y="1429988"/>
            <a:ext cx="2437130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4595" y="1429988"/>
            <a:ext cx="2437130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3926" y="5098166"/>
            <a:ext cx="2437130" cy="981490"/>
          </a:xfrm>
        </p:spPr>
        <p:txBody>
          <a:bodyPr>
            <a:noAutofit/>
          </a:bodyPr>
          <a:lstStyle>
            <a:lvl1pPr marL="0" indent="0">
              <a:buNone/>
              <a:defRPr sz="998"/>
            </a:lvl1pPr>
            <a:lvl2pPr marL="108799" indent="-108799">
              <a:buFont typeface="Arial" panose="020B0604020202020204" pitchFamily="34" charset="0"/>
              <a:buChar char="•"/>
              <a:defRPr sz="998"/>
            </a:lvl2pPr>
            <a:lvl3pPr marL="217599" indent="-108799">
              <a:defRPr sz="998"/>
            </a:lvl3pPr>
            <a:lvl4pPr marL="380797" indent="-163198">
              <a:defRPr sz="998"/>
            </a:lvl4pPr>
            <a:lvl5pPr marL="543995" indent="-163198"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4149" y="5098166"/>
            <a:ext cx="2437130" cy="981490"/>
          </a:xfrm>
        </p:spPr>
        <p:txBody>
          <a:bodyPr>
            <a:noAutofit/>
          </a:bodyPr>
          <a:lstStyle>
            <a:lvl1pPr marL="0" indent="0">
              <a:buNone/>
              <a:defRPr sz="998"/>
            </a:lvl1pPr>
            <a:lvl2pPr marL="108799" indent="-108799">
              <a:buFont typeface="Arial" panose="020B0604020202020204" pitchFamily="34" charset="0"/>
              <a:buChar char="•"/>
              <a:defRPr sz="998"/>
            </a:lvl2pPr>
            <a:lvl3pPr marL="217599" indent="-108799">
              <a:defRPr sz="998"/>
            </a:lvl3pPr>
            <a:lvl4pPr marL="380797" indent="-163198">
              <a:defRPr sz="998"/>
            </a:lvl4pPr>
            <a:lvl5pPr marL="543995" indent="-163198"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4371" y="5098166"/>
            <a:ext cx="2437130" cy="981490"/>
          </a:xfrm>
        </p:spPr>
        <p:txBody>
          <a:bodyPr>
            <a:noAutofit/>
          </a:bodyPr>
          <a:lstStyle>
            <a:lvl1pPr marL="0" indent="0">
              <a:buNone/>
              <a:defRPr sz="998"/>
            </a:lvl1pPr>
            <a:lvl2pPr marL="108799" indent="-108799">
              <a:buFont typeface="Arial" panose="020B0604020202020204" pitchFamily="34" charset="0"/>
              <a:buChar char="•"/>
              <a:defRPr sz="998"/>
            </a:lvl2pPr>
            <a:lvl3pPr marL="217599" indent="-108799">
              <a:defRPr sz="998"/>
            </a:lvl3pPr>
            <a:lvl4pPr marL="380797" indent="-163198">
              <a:defRPr sz="998"/>
            </a:lvl4pPr>
            <a:lvl5pPr marL="543995" indent="-163198"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4595" y="5098166"/>
            <a:ext cx="2437130" cy="981490"/>
          </a:xfrm>
        </p:spPr>
        <p:txBody>
          <a:bodyPr>
            <a:noAutofit/>
          </a:bodyPr>
          <a:lstStyle>
            <a:lvl1pPr marL="0" indent="0">
              <a:buNone/>
              <a:defRPr sz="998"/>
            </a:lvl1pPr>
            <a:lvl2pPr marL="108799" indent="-108799">
              <a:buFont typeface="Arial" panose="020B0604020202020204" pitchFamily="34" charset="0"/>
              <a:buChar char="•"/>
              <a:defRPr sz="998"/>
            </a:lvl2pPr>
            <a:lvl3pPr marL="217599" indent="-108799">
              <a:defRPr sz="998"/>
            </a:lvl3pPr>
            <a:lvl4pPr marL="380797" indent="-163198">
              <a:defRPr sz="998"/>
            </a:lvl4pPr>
            <a:lvl5pPr marL="543995" indent="-163198"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8199387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6" y="1429988"/>
            <a:ext cx="2437130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149" y="1429988"/>
            <a:ext cx="2437130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4371" y="1429988"/>
            <a:ext cx="2437130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4595" y="1429988"/>
            <a:ext cx="2437130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3926" y="5098166"/>
            <a:ext cx="2437130" cy="981490"/>
          </a:xfrm>
        </p:spPr>
        <p:txBody>
          <a:bodyPr>
            <a:noAutofit/>
          </a:bodyPr>
          <a:lstStyle>
            <a:lvl1pPr marL="0" indent="0">
              <a:buNone/>
              <a:defRPr sz="998"/>
            </a:lvl1pPr>
            <a:lvl2pPr marL="108799" indent="-108799">
              <a:buFont typeface="Arial" panose="020B0604020202020204" pitchFamily="34" charset="0"/>
              <a:buChar char="•"/>
              <a:defRPr sz="998"/>
            </a:lvl2pPr>
            <a:lvl3pPr marL="217599" indent="-108799">
              <a:defRPr sz="998"/>
            </a:lvl3pPr>
            <a:lvl4pPr marL="380797" indent="-163198">
              <a:defRPr sz="998"/>
            </a:lvl4pPr>
            <a:lvl5pPr marL="543995" indent="-163198"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4149" y="5098166"/>
            <a:ext cx="2437130" cy="981490"/>
          </a:xfrm>
        </p:spPr>
        <p:txBody>
          <a:bodyPr>
            <a:noAutofit/>
          </a:bodyPr>
          <a:lstStyle>
            <a:lvl1pPr marL="0" indent="0">
              <a:buNone/>
              <a:defRPr sz="998"/>
            </a:lvl1pPr>
            <a:lvl2pPr marL="108799" indent="-108799">
              <a:buFont typeface="Arial" panose="020B0604020202020204" pitchFamily="34" charset="0"/>
              <a:buChar char="•"/>
              <a:defRPr sz="998"/>
            </a:lvl2pPr>
            <a:lvl3pPr marL="217599" indent="-108799">
              <a:defRPr sz="998"/>
            </a:lvl3pPr>
            <a:lvl4pPr marL="380797" indent="-163198">
              <a:defRPr sz="998"/>
            </a:lvl4pPr>
            <a:lvl5pPr marL="543995" indent="-163198"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4371" y="5098166"/>
            <a:ext cx="2437130" cy="981490"/>
          </a:xfrm>
        </p:spPr>
        <p:txBody>
          <a:bodyPr>
            <a:noAutofit/>
          </a:bodyPr>
          <a:lstStyle>
            <a:lvl1pPr marL="0" indent="0">
              <a:buNone/>
              <a:defRPr sz="998"/>
            </a:lvl1pPr>
            <a:lvl2pPr marL="108799" indent="-108799">
              <a:buFont typeface="Arial" panose="020B0604020202020204" pitchFamily="34" charset="0"/>
              <a:buChar char="•"/>
              <a:defRPr sz="998"/>
            </a:lvl2pPr>
            <a:lvl3pPr marL="217599" indent="-108799">
              <a:defRPr sz="998"/>
            </a:lvl3pPr>
            <a:lvl4pPr marL="380797" indent="-163198">
              <a:defRPr sz="998"/>
            </a:lvl4pPr>
            <a:lvl5pPr marL="543995" indent="-163198"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4595" y="5098166"/>
            <a:ext cx="2437130" cy="981490"/>
          </a:xfrm>
        </p:spPr>
        <p:txBody>
          <a:bodyPr>
            <a:noAutofit/>
          </a:bodyPr>
          <a:lstStyle>
            <a:lvl1pPr marL="0" indent="0">
              <a:buNone/>
              <a:defRPr sz="998"/>
            </a:lvl1pPr>
            <a:lvl2pPr marL="108799" indent="-108799">
              <a:buFont typeface="Arial" panose="020B0604020202020204" pitchFamily="34" charset="0"/>
              <a:buChar char="•"/>
              <a:defRPr sz="998"/>
            </a:lvl2pPr>
            <a:lvl3pPr marL="217599" indent="-108799">
              <a:defRPr sz="998"/>
            </a:lvl3pPr>
            <a:lvl4pPr marL="380797" indent="-163198">
              <a:defRPr sz="998"/>
            </a:lvl4pPr>
            <a:lvl5pPr marL="543995" indent="-163198"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3930" y="955493"/>
            <a:ext cx="10357804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2379571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5" y="1429988"/>
            <a:ext cx="3326682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9484" y="1429988"/>
            <a:ext cx="3326682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5043" y="1429988"/>
            <a:ext cx="3326682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3925" y="5098166"/>
            <a:ext cx="3326682" cy="981490"/>
          </a:xfrm>
        </p:spPr>
        <p:txBody>
          <a:bodyPr>
            <a:noAutofit/>
          </a:bodyPr>
          <a:lstStyle>
            <a:lvl1pPr marL="0" indent="0">
              <a:buNone/>
              <a:defRPr sz="998"/>
            </a:lvl1pPr>
            <a:lvl2pPr marL="108799" indent="-108799">
              <a:buFont typeface="Arial" panose="020B0604020202020204" pitchFamily="34" charset="0"/>
              <a:buChar char="•"/>
              <a:defRPr sz="998"/>
            </a:lvl2pPr>
            <a:lvl3pPr marL="217599" indent="-108799">
              <a:defRPr sz="998"/>
            </a:lvl3pPr>
            <a:lvl4pPr marL="380797" indent="-163198">
              <a:defRPr sz="998"/>
            </a:lvl4pPr>
            <a:lvl5pPr marL="543995" indent="-163198"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9484" y="5098166"/>
            <a:ext cx="3326682" cy="981490"/>
          </a:xfrm>
        </p:spPr>
        <p:txBody>
          <a:bodyPr>
            <a:noAutofit/>
          </a:bodyPr>
          <a:lstStyle>
            <a:lvl1pPr marL="0" indent="0">
              <a:buNone/>
              <a:defRPr sz="998"/>
            </a:lvl1pPr>
            <a:lvl2pPr marL="108799" indent="-108799">
              <a:buFont typeface="Arial" panose="020B0604020202020204" pitchFamily="34" charset="0"/>
              <a:buChar char="•"/>
              <a:defRPr sz="998"/>
            </a:lvl2pPr>
            <a:lvl3pPr marL="217599" indent="-108799">
              <a:defRPr sz="998"/>
            </a:lvl3pPr>
            <a:lvl4pPr marL="380797" indent="-163198">
              <a:defRPr sz="998"/>
            </a:lvl4pPr>
            <a:lvl5pPr marL="543995" indent="-163198"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5043" y="5098166"/>
            <a:ext cx="3326682" cy="981490"/>
          </a:xfrm>
        </p:spPr>
        <p:txBody>
          <a:bodyPr>
            <a:noAutofit/>
          </a:bodyPr>
          <a:lstStyle>
            <a:lvl1pPr marL="0" indent="0">
              <a:buNone/>
              <a:defRPr sz="998"/>
            </a:lvl1pPr>
            <a:lvl2pPr marL="108799" indent="-108799">
              <a:buFont typeface="Arial" panose="020B0604020202020204" pitchFamily="34" charset="0"/>
              <a:buChar char="•"/>
              <a:defRPr sz="998"/>
            </a:lvl2pPr>
            <a:lvl3pPr marL="217599" indent="-108799">
              <a:defRPr sz="998"/>
            </a:lvl3pPr>
            <a:lvl4pPr marL="380797" indent="-163198">
              <a:defRPr sz="998"/>
            </a:lvl4pPr>
            <a:lvl5pPr marL="543995" indent="-163198"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945751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417" y="1750107"/>
            <a:ext cx="10510123" cy="2920093"/>
          </a:xfrm>
        </p:spPr>
        <p:txBody>
          <a:bodyPr anchor="b"/>
          <a:lstStyle>
            <a:lvl1pPr>
              <a:defRPr sz="599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417" y="4697826"/>
            <a:ext cx="10510123" cy="1535608"/>
          </a:xfrm>
        </p:spPr>
        <p:txBody>
          <a:bodyPr/>
          <a:lstStyle>
            <a:lvl1pPr marL="0" indent="0">
              <a:buNone/>
              <a:defRPr sz="2399">
                <a:solidFill>
                  <a:schemeClr val="tx1">
                    <a:tint val="75000"/>
                  </a:schemeClr>
                </a:solidFill>
              </a:defRPr>
            </a:lvl1pPr>
            <a:lvl2pPr marL="456971" indent="0">
              <a:buNone/>
              <a:defRPr sz="1999">
                <a:solidFill>
                  <a:schemeClr val="tx1">
                    <a:tint val="75000"/>
                  </a:schemeClr>
                </a:solidFill>
              </a:defRPr>
            </a:lvl2pPr>
            <a:lvl3pPr marL="91394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3pPr>
            <a:lvl4pPr marL="1370914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4pPr>
            <a:lvl5pPr marL="1827886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5pPr>
            <a:lvl6pPr marL="2284857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6pPr>
            <a:lvl7pPr marL="2741828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7pPr>
            <a:lvl8pPr marL="3198800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8pPr>
            <a:lvl9pPr marL="3655771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82892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5" y="1429988"/>
            <a:ext cx="3326682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9484" y="1429988"/>
            <a:ext cx="3326682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5043" y="1429988"/>
            <a:ext cx="3326682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3925" y="5098166"/>
            <a:ext cx="3326682" cy="981490"/>
          </a:xfrm>
        </p:spPr>
        <p:txBody>
          <a:bodyPr>
            <a:noAutofit/>
          </a:bodyPr>
          <a:lstStyle>
            <a:lvl1pPr marL="0" indent="0">
              <a:buNone/>
              <a:defRPr sz="998"/>
            </a:lvl1pPr>
            <a:lvl2pPr marL="108799" indent="-108799">
              <a:buFont typeface="Arial" panose="020B0604020202020204" pitchFamily="34" charset="0"/>
              <a:buChar char="•"/>
              <a:defRPr sz="998"/>
            </a:lvl2pPr>
            <a:lvl3pPr marL="217599" indent="-108799">
              <a:defRPr sz="998"/>
            </a:lvl3pPr>
            <a:lvl4pPr marL="380797" indent="-163198">
              <a:defRPr sz="998"/>
            </a:lvl4pPr>
            <a:lvl5pPr marL="543995" indent="-163198"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9484" y="5098166"/>
            <a:ext cx="3326682" cy="981490"/>
          </a:xfrm>
        </p:spPr>
        <p:txBody>
          <a:bodyPr>
            <a:noAutofit/>
          </a:bodyPr>
          <a:lstStyle>
            <a:lvl1pPr marL="0" indent="0">
              <a:buNone/>
              <a:defRPr sz="998"/>
            </a:lvl1pPr>
            <a:lvl2pPr marL="108799" indent="-108799">
              <a:buFont typeface="Arial" panose="020B0604020202020204" pitchFamily="34" charset="0"/>
              <a:buChar char="•"/>
              <a:defRPr sz="998"/>
            </a:lvl2pPr>
            <a:lvl3pPr marL="217599" indent="-108799">
              <a:defRPr sz="998"/>
            </a:lvl3pPr>
            <a:lvl4pPr marL="380797" indent="-163198">
              <a:defRPr sz="998"/>
            </a:lvl4pPr>
            <a:lvl5pPr marL="543995" indent="-163198"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5043" y="5098166"/>
            <a:ext cx="3326682" cy="981490"/>
          </a:xfrm>
        </p:spPr>
        <p:txBody>
          <a:bodyPr>
            <a:noAutofit/>
          </a:bodyPr>
          <a:lstStyle>
            <a:lvl1pPr marL="0" indent="0">
              <a:buNone/>
              <a:defRPr sz="998"/>
            </a:lvl1pPr>
            <a:lvl2pPr marL="108799" indent="-108799">
              <a:buFont typeface="Arial" panose="020B0604020202020204" pitchFamily="34" charset="0"/>
              <a:buChar char="•"/>
              <a:defRPr sz="998"/>
            </a:lvl2pPr>
            <a:lvl3pPr marL="217599" indent="-108799">
              <a:defRPr sz="998"/>
            </a:lvl3pPr>
            <a:lvl4pPr marL="380797" indent="-163198">
              <a:defRPr sz="998"/>
            </a:lvl4pPr>
            <a:lvl5pPr marL="543995" indent="-163198"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3930" y="955493"/>
            <a:ext cx="10357804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6157579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9" y="1429988"/>
            <a:ext cx="5082941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8789" y="1429988"/>
            <a:ext cx="5082941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3929" y="5098166"/>
            <a:ext cx="5082941" cy="981490"/>
          </a:xfrm>
        </p:spPr>
        <p:txBody>
          <a:bodyPr>
            <a:noAutofit/>
          </a:bodyPr>
          <a:lstStyle>
            <a:lvl1pPr marL="0" indent="0">
              <a:buNone/>
              <a:defRPr sz="998"/>
            </a:lvl1pPr>
            <a:lvl2pPr marL="108799" indent="-108799">
              <a:buFont typeface="Arial" panose="020B0604020202020204" pitchFamily="34" charset="0"/>
              <a:buChar char="•"/>
              <a:defRPr sz="998"/>
            </a:lvl2pPr>
            <a:lvl3pPr marL="217599" indent="-108799">
              <a:defRPr sz="998"/>
            </a:lvl3pPr>
            <a:lvl4pPr marL="380797" indent="-163198">
              <a:defRPr sz="998"/>
            </a:lvl4pPr>
            <a:lvl5pPr marL="543995" indent="-163198"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8789" y="5098166"/>
            <a:ext cx="5082941" cy="981490"/>
          </a:xfrm>
        </p:spPr>
        <p:txBody>
          <a:bodyPr>
            <a:noAutofit/>
          </a:bodyPr>
          <a:lstStyle>
            <a:lvl1pPr marL="0" indent="0">
              <a:buNone/>
              <a:defRPr sz="998"/>
            </a:lvl1pPr>
            <a:lvl2pPr marL="108799" indent="-108799">
              <a:buFont typeface="Arial" panose="020B0604020202020204" pitchFamily="34" charset="0"/>
              <a:buChar char="•"/>
              <a:defRPr sz="998"/>
            </a:lvl2pPr>
            <a:lvl3pPr marL="217599" indent="-108799">
              <a:defRPr sz="998"/>
            </a:lvl3pPr>
            <a:lvl4pPr marL="380797" indent="-163198">
              <a:defRPr sz="998"/>
            </a:lvl4pPr>
            <a:lvl5pPr marL="543995" indent="-163198"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033713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9" y="1429988"/>
            <a:ext cx="5082941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8789" y="1429988"/>
            <a:ext cx="5082941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3929" y="5098166"/>
            <a:ext cx="5082941" cy="981490"/>
          </a:xfrm>
        </p:spPr>
        <p:txBody>
          <a:bodyPr>
            <a:noAutofit/>
          </a:bodyPr>
          <a:lstStyle>
            <a:lvl1pPr marL="0" indent="0">
              <a:buNone/>
              <a:defRPr sz="998"/>
            </a:lvl1pPr>
            <a:lvl2pPr marL="108799" indent="-108799">
              <a:buFont typeface="Arial" panose="020B0604020202020204" pitchFamily="34" charset="0"/>
              <a:buChar char="•"/>
              <a:defRPr sz="998"/>
            </a:lvl2pPr>
            <a:lvl3pPr marL="217599" indent="-108799">
              <a:defRPr sz="998"/>
            </a:lvl3pPr>
            <a:lvl4pPr marL="380797" indent="-163198">
              <a:defRPr sz="998"/>
            </a:lvl4pPr>
            <a:lvl5pPr marL="543995" indent="-163198"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8789" y="5098166"/>
            <a:ext cx="5082941" cy="981490"/>
          </a:xfrm>
        </p:spPr>
        <p:txBody>
          <a:bodyPr>
            <a:noAutofit/>
          </a:bodyPr>
          <a:lstStyle>
            <a:lvl1pPr marL="0" indent="0">
              <a:buNone/>
              <a:defRPr sz="998"/>
            </a:lvl1pPr>
            <a:lvl2pPr marL="108799" indent="-108799">
              <a:buFont typeface="Arial" panose="020B0604020202020204" pitchFamily="34" charset="0"/>
              <a:buChar char="•"/>
              <a:defRPr sz="998"/>
            </a:lvl2pPr>
            <a:lvl3pPr marL="217599" indent="-108799">
              <a:defRPr sz="998"/>
            </a:lvl3pPr>
            <a:lvl4pPr marL="380797" indent="-163198">
              <a:defRPr sz="998"/>
            </a:lvl4pPr>
            <a:lvl5pPr marL="543995" indent="-163198"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3930" y="955493"/>
            <a:ext cx="10357804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4653743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6" y="1429987"/>
            <a:ext cx="2437130" cy="151102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998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149" y="1429987"/>
            <a:ext cx="2437130" cy="151102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998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4371" y="1429987"/>
            <a:ext cx="2437130" cy="151102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998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4595" y="1429987"/>
            <a:ext cx="2437130" cy="151102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998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925" y="3127423"/>
            <a:ext cx="2440176" cy="3058891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134" y="3127423"/>
            <a:ext cx="2440176" cy="3058891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2340" y="3127423"/>
            <a:ext cx="2440176" cy="3058891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1549" y="3127423"/>
            <a:ext cx="2440176" cy="3058891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286105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6" y="1429987"/>
            <a:ext cx="2437130" cy="151102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998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149" y="1429987"/>
            <a:ext cx="2437130" cy="151102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998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4371" y="1429987"/>
            <a:ext cx="2437130" cy="151102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998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4595" y="1429987"/>
            <a:ext cx="2437130" cy="151102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998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925" y="3127423"/>
            <a:ext cx="2440176" cy="3058891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134" y="3127423"/>
            <a:ext cx="2440176" cy="3058891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2340" y="3127423"/>
            <a:ext cx="2440176" cy="3058891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1549" y="3127423"/>
            <a:ext cx="2440176" cy="3058891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3930" y="955493"/>
            <a:ext cx="10357804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9220087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5" y="1429986"/>
            <a:ext cx="3326682" cy="150694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9484" y="1429986"/>
            <a:ext cx="3326682" cy="150694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5043" y="1429986"/>
            <a:ext cx="3326682" cy="150694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3925" y="3127423"/>
            <a:ext cx="3326682" cy="3058891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9484" y="3127423"/>
            <a:ext cx="3326682" cy="3058891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5043" y="3127423"/>
            <a:ext cx="3326682" cy="3058891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542609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5" y="1429986"/>
            <a:ext cx="3326682" cy="150694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9484" y="1429986"/>
            <a:ext cx="3326682" cy="150694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5043" y="1429986"/>
            <a:ext cx="3326682" cy="150694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3925" y="3127423"/>
            <a:ext cx="3326682" cy="3058891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9484" y="3127423"/>
            <a:ext cx="3326682" cy="3058891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5043" y="3127423"/>
            <a:ext cx="3326682" cy="3058891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3930" y="955493"/>
            <a:ext cx="10357804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197021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9" y="1429986"/>
            <a:ext cx="5082941" cy="150694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8789" y="1429986"/>
            <a:ext cx="5082941" cy="150694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3929" y="3127423"/>
            <a:ext cx="5081417" cy="3058891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0315" y="3127423"/>
            <a:ext cx="5081417" cy="3058891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8495029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9" y="1429986"/>
            <a:ext cx="5082941" cy="150694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8789" y="1429986"/>
            <a:ext cx="5082941" cy="150694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3929" y="3127423"/>
            <a:ext cx="5081417" cy="3058891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0315" y="3127423"/>
            <a:ext cx="5081417" cy="3058891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3930" y="955493"/>
            <a:ext cx="10357804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7717700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910" y="1429987"/>
            <a:ext cx="2437130" cy="151102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3134" y="1429987"/>
            <a:ext cx="2437130" cy="151102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3355" y="1429987"/>
            <a:ext cx="2437130" cy="151102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3579" y="1429987"/>
            <a:ext cx="2437130" cy="151102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910" y="4828381"/>
            <a:ext cx="2440176" cy="1357929"/>
          </a:xfrm>
        </p:spPr>
        <p:txBody>
          <a:bodyPr/>
          <a:lstStyle>
            <a:lvl1pPr marL="0" indent="0">
              <a:buNone/>
              <a:defRPr sz="998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2119" y="4828381"/>
            <a:ext cx="2440176" cy="1357929"/>
          </a:xfrm>
        </p:spPr>
        <p:txBody>
          <a:bodyPr>
            <a:normAutofit/>
          </a:bodyPr>
          <a:lstStyle>
            <a:lvl1pPr marL="0" indent="0">
              <a:buNone/>
              <a:defRPr sz="998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1325" y="4828381"/>
            <a:ext cx="2440176" cy="1357929"/>
          </a:xfrm>
        </p:spPr>
        <p:txBody>
          <a:bodyPr>
            <a:normAutofit/>
          </a:bodyPr>
          <a:lstStyle>
            <a:lvl1pPr marL="0" indent="0">
              <a:buNone/>
              <a:defRPr sz="998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0533" y="4828381"/>
            <a:ext cx="2440176" cy="1357929"/>
          </a:xfrm>
        </p:spPr>
        <p:txBody>
          <a:bodyPr>
            <a:normAutofit/>
          </a:bodyPr>
          <a:lstStyle>
            <a:lvl1pPr marL="0" indent="0">
              <a:buNone/>
              <a:defRPr sz="998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2910" y="3129185"/>
            <a:ext cx="2437130" cy="151102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3134" y="3129185"/>
            <a:ext cx="2437130" cy="151102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3355" y="3129185"/>
            <a:ext cx="2437130" cy="151102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3579" y="3129185"/>
            <a:ext cx="2437130" cy="151102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6175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7764" y="1868730"/>
            <a:ext cx="5178901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68985" y="1868730"/>
            <a:ext cx="5178901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105895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910" y="1429987"/>
            <a:ext cx="2437130" cy="151102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3134" y="1429987"/>
            <a:ext cx="2437130" cy="151102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3355" y="1429987"/>
            <a:ext cx="2437130" cy="151102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3579" y="1429987"/>
            <a:ext cx="2437130" cy="151102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910" y="4828381"/>
            <a:ext cx="2440176" cy="1357929"/>
          </a:xfrm>
        </p:spPr>
        <p:txBody>
          <a:bodyPr/>
          <a:lstStyle>
            <a:lvl1pPr marL="0" indent="0">
              <a:buNone/>
              <a:defRPr sz="998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2119" y="4828381"/>
            <a:ext cx="2440176" cy="1357929"/>
          </a:xfrm>
        </p:spPr>
        <p:txBody>
          <a:bodyPr>
            <a:normAutofit/>
          </a:bodyPr>
          <a:lstStyle>
            <a:lvl1pPr marL="0" indent="0">
              <a:buNone/>
              <a:defRPr sz="998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1325" y="4828381"/>
            <a:ext cx="2440176" cy="1357929"/>
          </a:xfrm>
        </p:spPr>
        <p:txBody>
          <a:bodyPr>
            <a:normAutofit/>
          </a:bodyPr>
          <a:lstStyle>
            <a:lvl1pPr marL="0" indent="0">
              <a:buNone/>
              <a:defRPr sz="998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0533" y="4828381"/>
            <a:ext cx="2440176" cy="1357929"/>
          </a:xfrm>
        </p:spPr>
        <p:txBody>
          <a:bodyPr>
            <a:normAutofit/>
          </a:bodyPr>
          <a:lstStyle>
            <a:lvl1pPr marL="0" indent="0">
              <a:buNone/>
              <a:defRPr sz="998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2910" y="3129185"/>
            <a:ext cx="2437130" cy="151102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3134" y="3129185"/>
            <a:ext cx="2437130" cy="151102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3355" y="3129185"/>
            <a:ext cx="2437130" cy="151102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3579" y="3129185"/>
            <a:ext cx="2437130" cy="151102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3930" y="955493"/>
            <a:ext cx="10357804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0633725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5" y="1429986"/>
            <a:ext cx="3326682" cy="150694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9484" y="1429986"/>
            <a:ext cx="3326682" cy="150694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5043" y="1429986"/>
            <a:ext cx="3326682" cy="150694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3925" y="4832459"/>
            <a:ext cx="3326682" cy="1402601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9484" y="4832459"/>
            <a:ext cx="3326682" cy="1402601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5043" y="4832459"/>
            <a:ext cx="3326682" cy="1402601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3925" y="3133259"/>
            <a:ext cx="3326682" cy="150694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9484" y="3133259"/>
            <a:ext cx="3326682" cy="150694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5043" y="3133259"/>
            <a:ext cx="3326682" cy="150694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828976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5" y="1429986"/>
            <a:ext cx="3326682" cy="150694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9484" y="1429986"/>
            <a:ext cx="3326682" cy="150694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5043" y="1429986"/>
            <a:ext cx="3326682" cy="150694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3925" y="4832459"/>
            <a:ext cx="3326682" cy="1402601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9484" y="4832459"/>
            <a:ext cx="3326682" cy="1402601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5043" y="4832459"/>
            <a:ext cx="3326682" cy="1402601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3925" y="3133259"/>
            <a:ext cx="3326682" cy="150694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9484" y="3133259"/>
            <a:ext cx="3326682" cy="150694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5043" y="3133259"/>
            <a:ext cx="3326682" cy="150694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3930" y="955493"/>
            <a:ext cx="10357804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5743731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451" y="1429986"/>
            <a:ext cx="5082941" cy="150694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0314" y="1429986"/>
            <a:ext cx="5082941" cy="150694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3929" y="4815484"/>
            <a:ext cx="5081417" cy="1370827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0315" y="4815484"/>
            <a:ext cx="5081417" cy="1370827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451" y="3133259"/>
            <a:ext cx="5082941" cy="150694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0314" y="3133259"/>
            <a:ext cx="5082941" cy="150694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907591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451" y="1429986"/>
            <a:ext cx="5082941" cy="150694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0314" y="1429986"/>
            <a:ext cx="5082941" cy="150694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3929" y="4815484"/>
            <a:ext cx="5081417" cy="1370827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0315" y="4815484"/>
            <a:ext cx="5081417" cy="1370827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451" y="3133259"/>
            <a:ext cx="5082941" cy="150694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0314" y="3133259"/>
            <a:ext cx="5082941" cy="150694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3930" y="955493"/>
            <a:ext cx="10357804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0892149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6" y="1429988"/>
            <a:ext cx="2437130" cy="43668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149" y="1429988"/>
            <a:ext cx="2437130" cy="43668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4371" y="1429988"/>
            <a:ext cx="2437130" cy="43668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4595" y="1429988"/>
            <a:ext cx="2437130" cy="43668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3925" y="4988016"/>
            <a:ext cx="2440176" cy="8088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3134" y="4988016"/>
            <a:ext cx="2440176" cy="80881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2340" y="4988016"/>
            <a:ext cx="2440176" cy="80881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1549" y="4988016"/>
            <a:ext cx="2440176" cy="80881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7761270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6" y="1429988"/>
            <a:ext cx="2437130" cy="43668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149" y="1429988"/>
            <a:ext cx="2437130" cy="43668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4371" y="1429988"/>
            <a:ext cx="2437130" cy="43668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4595" y="1429988"/>
            <a:ext cx="2437130" cy="43668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3925" y="4988016"/>
            <a:ext cx="2440176" cy="8088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3134" y="4988016"/>
            <a:ext cx="2440176" cy="80881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2340" y="4988016"/>
            <a:ext cx="2440176" cy="80881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1549" y="4988016"/>
            <a:ext cx="2440176" cy="80881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3930" y="955493"/>
            <a:ext cx="10357804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963994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5" y="1429988"/>
            <a:ext cx="3326682" cy="43668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9484" y="1429988"/>
            <a:ext cx="3326682" cy="43668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5043" y="1429988"/>
            <a:ext cx="3326682" cy="43668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3925" y="5207949"/>
            <a:ext cx="3326682" cy="58887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9484" y="5207949"/>
            <a:ext cx="3326682" cy="58887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5043" y="5207949"/>
            <a:ext cx="3326682" cy="58887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067015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5" y="1429988"/>
            <a:ext cx="3326682" cy="43668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9484" y="1429988"/>
            <a:ext cx="3326682" cy="43668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5043" y="1429988"/>
            <a:ext cx="3326682" cy="43668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3925" y="5207949"/>
            <a:ext cx="3326682" cy="58887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9484" y="5207949"/>
            <a:ext cx="3326682" cy="58887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5043" y="5207949"/>
            <a:ext cx="3326682" cy="58887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3930" y="955493"/>
            <a:ext cx="10357804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0093053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9" y="1429988"/>
            <a:ext cx="5082941" cy="43668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8789" y="1429988"/>
            <a:ext cx="5082941" cy="43668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3929" y="5207948"/>
            <a:ext cx="5081417" cy="58887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0315" y="5207948"/>
            <a:ext cx="5081417" cy="58887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3930" y="955493"/>
            <a:ext cx="10357804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588647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351" y="373747"/>
            <a:ext cx="10510123" cy="135686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351" y="1720857"/>
            <a:ext cx="5155101" cy="843365"/>
          </a:xfrm>
        </p:spPr>
        <p:txBody>
          <a:bodyPr anchor="b"/>
          <a:lstStyle>
            <a:lvl1pPr marL="0" indent="0">
              <a:buNone/>
              <a:defRPr sz="2399" b="1"/>
            </a:lvl1pPr>
            <a:lvl2pPr marL="456971" indent="0">
              <a:buNone/>
              <a:defRPr sz="1999" b="1"/>
            </a:lvl2pPr>
            <a:lvl3pPr marL="913943" indent="0">
              <a:buNone/>
              <a:defRPr sz="1799" b="1"/>
            </a:lvl3pPr>
            <a:lvl4pPr marL="1370914" indent="0">
              <a:buNone/>
              <a:defRPr sz="1599" b="1"/>
            </a:lvl4pPr>
            <a:lvl5pPr marL="1827886" indent="0">
              <a:buNone/>
              <a:defRPr sz="1599" b="1"/>
            </a:lvl5pPr>
            <a:lvl6pPr marL="2284857" indent="0">
              <a:buNone/>
              <a:defRPr sz="1599" b="1"/>
            </a:lvl6pPr>
            <a:lvl7pPr marL="2741828" indent="0">
              <a:buNone/>
              <a:defRPr sz="1599" b="1"/>
            </a:lvl7pPr>
            <a:lvl8pPr marL="3198800" indent="0">
              <a:buNone/>
              <a:defRPr sz="1599" b="1"/>
            </a:lvl8pPr>
            <a:lvl9pPr marL="3655771" indent="0">
              <a:buNone/>
              <a:defRPr sz="1599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351" y="2564223"/>
            <a:ext cx="5155101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68986" y="1720857"/>
            <a:ext cx="5180488" cy="843365"/>
          </a:xfrm>
        </p:spPr>
        <p:txBody>
          <a:bodyPr anchor="b"/>
          <a:lstStyle>
            <a:lvl1pPr marL="0" indent="0">
              <a:buNone/>
              <a:defRPr sz="2399" b="1"/>
            </a:lvl1pPr>
            <a:lvl2pPr marL="456971" indent="0">
              <a:buNone/>
              <a:defRPr sz="1999" b="1"/>
            </a:lvl2pPr>
            <a:lvl3pPr marL="913943" indent="0">
              <a:buNone/>
              <a:defRPr sz="1799" b="1"/>
            </a:lvl3pPr>
            <a:lvl4pPr marL="1370914" indent="0">
              <a:buNone/>
              <a:defRPr sz="1599" b="1"/>
            </a:lvl4pPr>
            <a:lvl5pPr marL="1827886" indent="0">
              <a:buNone/>
              <a:defRPr sz="1599" b="1"/>
            </a:lvl5pPr>
            <a:lvl6pPr marL="2284857" indent="0">
              <a:buNone/>
              <a:defRPr sz="1599" b="1"/>
            </a:lvl6pPr>
            <a:lvl7pPr marL="2741828" indent="0">
              <a:buNone/>
              <a:defRPr sz="1599" b="1"/>
            </a:lvl7pPr>
            <a:lvl8pPr marL="3198800" indent="0">
              <a:buNone/>
              <a:defRPr sz="1599" b="1"/>
            </a:lvl8pPr>
            <a:lvl9pPr marL="3655771" indent="0">
              <a:buNone/>
              <a:defRPr sz="1599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68986" y="2564223"/>
            <a:ext cx="5180488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2/27/2021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067134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9" y="1429988"/>
            <a:ext cx="5082941" cy="43668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8789" y="1429988"/>
            <a:ext cx="5082941" cy="43668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3929" y="5207948"/>
            <a:ext cx="5081417" cy="58887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0315" y="5207948"/>
            <a:ext cx="5081417" cy="58887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18956633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6" y="1429986"/>
            <a:ext cx="2437130" cy="2706497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149" y="1429986"/>
            <a:ext cx="2437130" cy="2706497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4371" y="1429986"/>
            <a:ext cx="2437130" cy="2706497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4595" y="1429986"/>
            <a:ext cx="2437130" cy="2706497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3925" y="3327675"/>
            <a:ext cx="2440176" cy="8088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3134" y="3327675"/>
            <a:ext cx="2440176" cy="80881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2340" y="3327675"/>
            <a:ext cx="2440176" cy="80881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1549" y="3327675"/>
            <a:ext cx="2440176" cy="80881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3925" y="4311764"/>
            <a:ext cx="2440176" cy="1754018"/>
          </a:xfrm>
        </p:spPr>
        <p:txBody>
          <a:bodyPr/>
          <a:lstStyle>
            <a:lvl1pPr marL="0" indent="0">
              <a:buNone/>
              <a:defRPr sz="998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3134" y="4311764"/>
            <a:ext cx="2440176" cy="1754018"/>
          </a:xfrm>
        </p:spPr>
        <p:txBody>
          <a:bodyPr>
            <a:normAutofit/>
          </a:bodyPr>
          <a:lstStyle>
            <a:lvl1pPr marL="0" indent="0">
              <a:buNone/>
              <a:defRPr sz="998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2340" y="4311764"/>
            <a:ext cx="2440176" cy="1754018"/>
          </a:xfrm>
        </p:spPr>
        <p:txBody>
          <a:bodyPr>
            <a:normAutofit/>
          </a:bodyPr>
          <a:lstStyle>
            <a:lvl1pPr marL="0" indent="0">
              <a:buNone/>
              <a:defRPr sz="998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1549" y="4311764"/>
            <a:ext cx="2440176" cy="1754018"/>
          </a:xfrm>
        </p:spPr>
        <p:txBody>
          <a:bodyPr>
            <a:normAutofit/>
          </a:bodyPr>
          <a:lstStyle>
            <a:lvl1pPr marL="0" indent="0">
              <a:buNone/>
              <a:defRPr sz="998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4673437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6" y="1429986"/>
            <a:ext cx="2437130" cy="2706497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149" y="1429986"/>
            <a:ext cx="2437130" cy="2706497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4371" y="1429986"/>
            <a:ext cx="2437130" cy="2706497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4595" y="1429986"/>
            <a:ext cx="2437130" cy="2706497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3925" y="3327675"/>
            <a:ext cx="2440176" cy="8088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3134" y="3327675"/>
            <a:ext cx="2440176" cy="80881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2340" y="3327675"/>
            <a:ext cx="2440176" cy="80881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1549" y="3327675"/>
            <a:ext cx="2440176" cy="80881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3925" y="4311764"/>
            <a:ext cx="2440176" cy="1754018"/>
          </a:xfrm>
        </p:spPr>
        <p:txBody>
          <a:bodyPr/>
          <a:lstStyle>
            <a:lvl1pPr marL="0" indent="0">
              <a:buNone/>
              <a:defRPr sz="998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3134" y="4311764"/>
            <a:ext cx="2440176" cy="1754018"/>
          </a:xfrm>
        </p:spPr>
        <p:txBody>
          <a:bodyPr>
            <a:normAutofit/>
          </a:bodyPr>
          <a:lstStyle>
            <a:lvl1pPr marL="0" indent="0">
              <a:buNone/>
              <a:defRPr sz="998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2340" y="4311764"/>
            <a:ext cx="2440176" cy="1754018"/>
          </a:xfrm>
        </p:spPr>
        <p:txBody>
          <a:bodyPr>
            <a:normAutofit/>
          </a:bodyPr>
          <a:lstStyle>
            <a:lvl1pPr marL="0" indent="0">
              <a:buNone/>
              <a:defRPr sz="998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1549" y="4311764"/>
            <a:ext cx="2440176" cy="1754018"/>
          </a:xfrm>
        </p:spPr>
        <p:txBody>
          <a:bodyPr>
            <a:normAutofit/>
          </a:bodyPr>
          <a:lstStyle>
            <a:lvl1pPr marL="0" indent="0">
              <a:buNone/>
              <a:defRPr sz="998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3930" y="955493"/>
            <a:ext cx="10357804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8070551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5" y="1429986"/>
            <a:ext cx="3326682" cy="2706497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9484" y="1429986"/>
            <a:ext cx="3326682" cy="2706497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5043" y="1429986"/>
            <a:ext cx="3326682" cy="2706497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3925" y="3547607"/>
            <a:ext cx="3326682" cy="58887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9484" y="3547607"/>
            <a:ext cx="3326682" cy="58887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5043" y="3547607"/>
            <a:ext cx="3326682" cy="58887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3925" y="4311764"/>
            <a:ext cx="3326682" cy="1792028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9484" y="4311764"/>
            <a:ext cx="3326682" cy="1792028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5043" y="4311764"/>
            <a:ext cx="3326682" cy="1792028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3930" y="955493"/>
            <a:ext cx="10357804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2820774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5" y="1429986"/>
            <a:ext cx="3326682" cy="2706497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9484" y="1429986"/>
            <a:ext cx="3326682" cy="2706497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5043" y="1429986"/>
            <a:ext cx="3326682" cy="2706497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3925" y="3547607"/>
            <a:ext cx="3326682" cy="58887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9484" y="3547607"/>
            <a:ext cx="3326682" cy="58887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5043" y="3547607"/>
            <a:ext cx="3326682" cy="58887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3925" y="4311764"/>
            <a:ext cx="3326682" cy="1792028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9484" y="4311764"/>
            <a:ext cx="3326682" cy="1792028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5043" y="4311764"/>
            <a:ext cx="3326682" cy="1792028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317449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9" y="1429986"/>
            <a:ext cx="5082941" cy="2706497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8789" y="1429986"/>
            <a:ext cx="5082941" cy="2706497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3929" y="3547609"/>
            <a:ext cx="5081417" cy="58887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0315" y="3547609"/>
            <a:ext cx="5081417" cy="58887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3929" y="4311761"/>
            <a:ext cx="5081417" cy="1743278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0315" y="4311761"/>
            <a:ext cx="5081417" cy="1743278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6461943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9" y="1429986"/>
            <a:ext cx="5082941" cy="2706497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8789" y="1429986"/>
            <a:ext cx="5082941" cy="2706497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3929" y="3547609"/>
            <a:ext cx="5081417" cy="58887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0315" y="3547609"/>
            <a:ext cx="5081417" cy="58887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3929" y="4311761"/>
            <a:ext cx="5081417" cy="1743278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0315" y="4311761"/>
            <a:ext cx="5081417" cy="1743278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3930" y="955493"/>
            <a:ext cx="10357804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793547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092" y="1678509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062" y="1678511"/>
            <a:ext cx="1378511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1900" y="1678509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3871" y="1678511"/>
            <a:ext cx="1378511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8709" y="1678509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0681" y="1678511"/>
            <a:ext cx="1378511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95517" y="1678509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57488" y="1678511"/>
            <a:ext cx="1378511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092" y="3228008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062" y="3228011"/>
            <a:ext cx="1378511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1900" y="3228008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3871" y="3228011"/>
            <a:ext cx="1378511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8709" y="3228008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0681" y="3228011"/>
            <a:ext cx="1378511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95517" y="3228008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57488" y="3228011"/>
            <a:ext cx="1378511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092" y="4777506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062" y="4777509"/>
            <a:ext cx="1378511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1900" y="4777506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3871" y="4777509"/>
            <a:ext cx="1378511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8709" y="4777506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0681" y="4777509"/>
            <a:ext cx="1378511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95517" y="4777506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57488" y="4777509"/>
            <a:ext cx="1378511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312380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092" y="1678509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062" y="1678511"/>
            <a:ext cx="1378511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1900" y="1678509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3871" y="1678511"/>
            <a:ext cx="1378511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8709" y="1678509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0681" y="1678511"/>
            <a:ext cx="1378511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95517" y="1678509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57488" y="1678511"/>
            <a:ext cx="1378511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092" y="3228008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062" y="3228011"/>
            <a:ext cx="1378511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1900" y="3228008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3871" y="3228011"/>
            <a:ext cx="1378511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8709" y="3228008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0681" y="3228011"/>
            <a:ext cx="1378511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95517" y="3228008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57488" y="3228011"/>
            <a:ext cx="1378511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092" y="4777506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062" y="4777509"/>
            <a:ext cx="1378511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1900" y="4777506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3871" y="4777509"/>
            <a:ext cx="1378511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8709" y="4777506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0681" y="4777509"/>
            <a:ext cx="1378511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95517" y="4777506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57488" y="4777509"/>
            <a:ext cx="1378511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3930" y="955493"/>
            <a:ext cx="10357804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3385676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092" y="1678509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069" y="1678511"/>
            <a:ext cx="2313204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8059" y="1678509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3810" y="1678511"/>
            <a:ext cx="2313204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1025" y="1678507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0554" y="1678511"/>
            <a:ext cx="2313204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092" y="3228008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069" y="3228011"/>
            <a:ext cx="2313204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8059" y="3228008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3810" y="3228011"/>
            <a:ext cx="2313204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1025" y="3228008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0554" y="3228011"/>
            <a:ext cx="2313204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092" y="4777506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069" y="4777509"/>
            <a:ext cx="2313204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8059" y="4777506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3810" y="4777509"/>
            <a:ext cx="2313204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1025" y="4777506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0554" y="4777509"/>
            <a:ext cx="2313204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3930" y="955493"/>
            <a:ext cx="10357804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8352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2/27/2021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790148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092" y="1678509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069" y="1678511"/>
            <a:ext cx="2313204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8059" y="1678509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3810" y="1678511"/>
            <a:ext cx="2313204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1025" y="1678507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0554" y="1678511"/>
            <a:ext cx="2313204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092" y="3228008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069" y="3228011"/>
            <a:ext cx="2313204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8059" y="3228008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3810" y="3228011"/>
            <a:ext cx="2313204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1025" y="3228008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0554" y="3228011"/>
            <a:ext cx="2313204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092" y="4777506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069" y="4777509"/>
            <a:ext cx="2313204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8059" y="4777506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3810" y="4777509"/>
            <a:ext cx="2313204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1025" y="4777506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0554" y="4777509"/>
            <a:ext cx="2313204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34212209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092" y="1678509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069" y="1678511"/>
            <a:ext cx="2313204" cy="198810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8059" y="1678509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3810" y="1678511"/>
            <a:ext cx="2313204" cy="198810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1025" y="1678507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0554" y="1678511"/>
            <a:ext cx="2313204" cy="198810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092" y="3978345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069" y="3978347"/>
            <a:ext cx="2313204" cy="198810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8059" y="3978345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3810" y="3978347"/>
            <a:ext cx="2313204" cy="198810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1025" y="3978343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0554" y="3978347"/>
            <a:ext cx="2313204" cy="198810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3930" y="955493"/>
            <a:ext cx="10357804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907054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092" y="1678509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069" y="1678511"/>
            <a:ext cx="2313204" cy="198810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8059" y="1678509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3810" y="1678511"/>
            <a:ext cx="2313204" cy="198810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1025" y="1678507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0554" y="1678511"/>
            <a:ext cx="2313204" cy="198810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092" y="3978345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069" y="3978347"/>
            <a:ext cx="2313204" cy="198810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8059" y="3978345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3810" y="3978347"/>
            <a:ext cx="2313204" cy="198810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1025" y="3978343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0554" y="3978347"/>
            <a:ext cx="2313204" cy="198810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0381835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085" y="1678508"/>
            <a:ext cx="1533356" cy="157037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4184" y="1678511"/>
            <a:ext cx="3556825" cy="198810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6533" y="1678508"/>
            <a:ext cx="1533356" cy="157037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99406" y="1678511"/>
            <a:ext cx="3556825" cy="198810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085" y="3978344"/>
            <a:ext cx="1533356" cy="157037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4184" y="3978347"/>
            <a:ext cx="3556825" cy="198810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6533" y="3978344"/>
            <a:ext cx="1533356" cy="157037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99406" y="3978347"/>
            <a:ext cx="3556825" cy="198810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3930" y="955493"/>
            <a:ext cx="10357804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3349754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085" y="1678508"/>
            <a:ext cx="1533356" cy="157037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4184" y="1678511"/>
            <a:ext cx="3556825" cy="198810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6533" y="1678508"/>
            <a:ext cx="1533356" cy="157037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99406" y="1678511"/>
            <a:ext cx="3556825" cy="198810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085" y="3978344"/>
            <a:ext cx="1533356" cy="157037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4184" y="3978347"/>
            <a:ext cx="3556825" cy="198810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6533" y="3978344"/>
            <a:ext cx="1533356" cy="157037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99406" y="3978347"/>
            <a:ext cx="3556825" cy="198810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124092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3413" y="1678510"/>
            <a:ext cx="1398533" cy="143229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093" y="3333893"/>
            <a:ext cx="3375179" cy="2459961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2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998" i="1"/>
            </a:lvl2pPr>
            <a:lvl3pPr marL="0" indent="0" algn="ctr">
              <a:buNone/>
              <a:defRPr sz="998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6380" y="1678510"/>
            <a:ext cx="1398533" cy="143229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8060" y="3333893"/>
            <a:ext cx="3375179" cy="2459961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2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998" i="1"/>
            </a:lvl2pPr>
            <a:lvl3pPr marL="0" indent="0" algn="ctr">
              <a:buNone/>
              <a:defRPr sz="998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29346" y="1678507"/>
            <a:ext cx="1398533" cy="143229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1026" y="3333893"/>
            <a:ext cx="3375179" cy="2459961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2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998" i="1"/>
            </a:lvl2pPr>
            <a:lvl3pPr marL="0" indent="0" algn="ctr">
              <a:buNone/>
              <a:defRPr sz="998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3930" y="955493"/>
            <a:ext cx="10357804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368025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3413" y="1678510"/>
            <a:ext cx="1398533" cy="143229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093" y="3333893"/>
            <a:ext cx="3375179" cy="2459961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2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998" i="1"/>
            </a:lvl2pPr>
            <a:lvl3pPr marL="0" indent="0" algn="ctr">
              <a:buNone/>
              <a:defRPr sz="998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6380" y="1678510"/>
            <a:ext cx="1398533" cy="143229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8060" y="3333893"/>
            <a:ext cx="3375179" cy="2459961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2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998" i="1"/>
            </a:lvl2pPr>
            <a:lvl3pPr marL="0" indent="0" algn="ctr">
              <a:buNone/>
              <a:defRPr sz="998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29346" y="1678507"/>
            <a:ext cx="1398533" cy="143229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1026" y="3333893"/>
            <a:ext cx="3375179" cy="2459961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2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998" i="1"/>
            </a:lvl2pPr>
            <a:lvl3pPr marL="0" indent="0" algn="ctr">
              <a:buNone/>
              <a:defRPr sz="998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6979075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0969" y="1678510"/>
            <a:ext cx="1398533" cy="143229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8882" y="3333893"/>
            <a:ext cx="2402704" cy="2459961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2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998" i="1"/>
            </a:lvl2pPr>
            <a:lvl3pPr marL="0" indent="0" algn="ctr">
              <a:buNone/>
              <a:defRPr sz="998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3370" y="1678510"/>
            <a:ext cx="1398533" cy="143229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1286" y="3333893"/>
            <a:ext cx="2402704" cy="2459961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2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998" i="1"/>
            </a:lvl2pPr>
            <a:lvl3pPr marL="0" indent="0" algn="ctr">
              <a:buNone/>
              <a:defRPr sz="998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5772" y="1678510"/>
            <a:ext cx="1398533" cy="143229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3684" y="3333893"/>
            <a:ext cx="2402704" cy="2459961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2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998" i="1"/>
            </a:lvl2pPr>
            <a:lvl3pPr marL="0" indent="0" algn="ctr">
              <a:buNone/>
              <a:defRPr sz="998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3930" y="955493"/>
            <a:ext cx="10357804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28174" y="1678507"/>
            <a:ext cx="1398533" cy="143229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26089" y="3333893"/>
            <a:ext cx="2402704" cy="2459961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2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998" i="1"/>
            </a:lvl2pPr>
            <a:lvl3pPr marL="0" indent="0" algn="ctr">
              <a:buNone/>
              <a:defRPr sz="998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8947820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0969" y="1678510"/>
            <a:ext cx="1398533" cy="143229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8882" y="3333893"/>
            <a:ext cx="2402704" cy="2459961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2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998" i="1"/>
            </a:lvl2pPr>
            <a:lvl3pPr marL="0" indent="0" algn="ctr">
              <a:buNone/>
              <a:defRPr sz="998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3370" y="1678510"/>
            <a:ext cx="1398533" cy="143229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1286" y="3333893"/>
            <a:ext cx="2402704" cy="2459961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2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998" i="1"/>
            </a:lvl2pPr>
            <a:lvl3pPr marL="0" indent="0" algn="ctr">
              <a:buNone/>
              <a:defRPr sz="998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5772" y="1678510"/>
            <a:ext cx="1398533" cy="143229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3684" y="3333893"/>
            <a:ext cx="2402704" cy="2459961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2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998" i="1"/>
            </a:lvl2pPr>
            <a:lvl3pPr marL="0" indent="0" algn="ctr">
              <a:buNone/>
              <a:defRPr sz="998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28174" y="1678507"/>
            <a:ext cx="1398533" cy="143229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26089" y="3333893"/>
            <a:ext cx="2402704" cy="2459961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2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998" i="1"/>
            </a:lvl2pPr>
            <a:lvl3pPr marL="0" indent="0" algn="ctr">
              <a:buNone/>
              <a:defRPr sz="998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5475104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3924" y="2176176"/>
            <a:ext cx="10357803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7848" y="3931158"/>
            <a:ext cx="8529955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3844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2/27/2021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9061732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623" y="221585"/>
            <a:ext cx="10914407" cy="420436"/>
          </a:xfrm>
        </p:spPr>
        <p:txBody>
          <a:bodyPr lIns="0" tIns="0" rIns="0" bIns="0"/>
          <a:lstStyle>
            <a:lvl1pPr>
              <a:defRPr sz="273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7666" y="2344058"/>
            <a:ext cx="10430321" cy="246093"/>
          </a:xfrm>
        </p:spPr>
        <p:txBody>
          <a:bodyPr lIns="0" tIns="0" rIns="0" bIns="0"/>
          <a:lstStyle>
            <a:lvl1pPr>
              <a:defRPr sz="1599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70172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623" y="221585"/>
            <a:ext cx="10914407" cy="420436"/>
          </a:xfrm>
        </p:spPr>
        <p:txBody>
          <a:bodyPr lIns="0" tIns="0" rIns="0" bIns="0"/>
          <a:lstStyle>
            <a:lvl1pPr>
              <a:defRPr sz="273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284" y="1614583"/>
            <a:ext cx="5300758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5611" y="1614583"/>
            <a:ext cx="5300758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2/27/2021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9494694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623" y="221585"/>
            <a:ext cx="10914407" cy="420436"/>
          </a:xfrm>
        </p:spPr>
        <p:txBody>
          <a:bodyPr lIns="0" tIns="0" rIns="0" bIns="0"/>
          <a:lstStyle>
            <a:lvl1pPr>
              <a:defRPr sz="273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2/27/2021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36306304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2/27/2021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72168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3198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0489" y="1010740"/>
            <a:ext cx="6168985" cy="4988697"/>
          </a:xfrm>
        </p:spPr>
        <p:txBody>
          <a:bodyPr/>
          <a:lstStyle>
            <a:lvl1pPr>
              <a:defRPr sz="3198"/>
            </a:lvl1pPr>
            <a:lvl2pPr>
              <a:defRPr sz="2799"/>
            </a:lvl2pPr>
            <a:lvl3pPr>
              <a:defRPr sz="2399"/>
            </a:lvl3pPr>
            <a:lvl4pPr>
              <a:defRPr sz="1999"/>
            </a:lvl4pPr>
            <a:lvl5pPr>
              <a:defRPr sz="1999"/>
            </a:lvl5pPr>
            <a:lvl6pPr>
              <a:defRPr sz="1999"/>
            </a:lvl6pPr>
            <a:lvl7pPr>
              <a:defRPr sz="1999"/>
            </a:lvl7pPr>
            <a:lvl8pPr>
              <a:defRPr sz="1999"/>
            </a:lvl8pPr>
            <a:lvl9pPr>
              <a:defRPr sz="1999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599"/>
            </a:lvl1pPr>
            <a:lvl2pPr marL="456971" indent="0">
              <a:buNone/>
              <a:defRPr sz="1399"/>
            </a:lvl2pPr>
            <a:lvl3pPr marL="913943" indent="0">
              <a:buNone/>
              <a:defRPr sz="1199"/>
            </a:lvl3pPr>
            <a:lvl4pPr marL="1370914" indent="0">
              <a:buNone/>
              <a:defRPr sz="999"/>
            </a:lvl4pPr>
            <a:lvl5pPr marL="1827886" indent="0">
              <a:buNone/>
              <a:defRPr sz="999"/>
            </a:lvl5pPr>
            <a:lvl6pPr marL="2284857" indent="0">
              <a:buNone/>
              <a:defRPr sz="999"/>
            </a:lvl6pPr>
            <a:lvl7pPr marL="2741828" indent="0">
              <a:buNone/>
              <a:defRPr sz="999"/>
            </a:lvl7pPr>
            <a:lvl8pPr marL="3198800" indent="0">
              <a:buNone/>
              <a:defRPr sz="999"/>
            </a:lvl8pPr>
            <a:lvl9pPr marL="3655771" indent="0">
              <a:buNone/>
              <a:defRPr sz="999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21133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3198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0489" y="1010740"/>
            <a:ext cx="6168985" cy="4988697"/>
          </a:xfrm>
        </p:spPr>
        <p:txBody>
          <a:bodyPr anchor="t"/>
          <a:lstStyle>
            <a:lvl1pPr marL="0" indent="0">
              <a:buNone/>
              <a:defRPr sz="3198"/>
            </a:lvl1pPr>
            <a:lvl2pPr marL="456971" indent="0">
              <a:buNone/>
              <a:defRPr sz="2799"/>
            </a:lvl2pPr>
            <a:lvl3pPr marL="913943" indent="0">
              <a:buNone/>
              <a:defRPr sz="2399"/>
            </a:lvl3pPr>
            <a:lvl4pPr marL="1370914" indent="0">
              <a:buNone/>
              <a:defRPr sz="1999"/>
            </a:lvl4pPr>
            <a:lvl5pPr marL="1827886" indent="0">
              <a:buNone/>
              <a:defRPr sz="1999"/>
            </a:lvl5pPr>
            <a:lvl6pPr marL="2284857" indent="0">
              <a:buNone/>
              <a:defRPr sz="1999"/>
            </a:lvl6pPr>
            <a:lvl7pPr marL="2741828" indent="0">
              <a:buNone/>
              <a:defRPr sz="1999"/>
            </a:lvl7pPr>
            <a:lvl8pPr marL="3198800" indent="0">
              <a:buNone/>
              <a:defRPr sz="1999"/>
            </a:lvl8pPr>
            <a:lvl9pPr marL="3655771" indent="0">
              <a:buNone/>
              <a:defRPr sz="1999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599"/>
            </a:lvl1pPr>
            <a:lvl2pPr marL="456971" indent="0">
              <a:buNone/>
              <a:defRPr sz="1399"/>
            </a:lvl2pPr>
            <a:lvl3pPr marL="913943" indent="0">
              <a:buNone/>
              <a:defRPr sz="1199"/>
            </a:lvl3pPr>
            <a:lvl4pPr marL="1370914" indent="0">
              <a:buNone/>
              <a:defRPr sz="999"/>
            </a:lvl4pPr>
            <a:lvl5pPr marL="1827886" indent="0">
              <a:buNone/>
              <a:defRPr sz="999"/>
            </a:lvl5pPr>
            <a:lvl6pPr marL="2284857" indent="0">
              <a:buNone/>
              <a:defRPr sz="999"/>
            </a:lvl6pPr>
            <a:lvl7pPr marL="2741828" indent="0">
              <a:buNone/>
              <a:defRPr sz="999"/>
            </a:lvl7pPr>
            <a:lvl8pPr marL="3198800" indent="0">
              <a:buNone/>
              <a:defRPr sz="999"/>
            </a:lvl8pPr>
            <a:lvl9pPr marL="3655771" indent="0">
              <a:buNone/>
              <a:defRPr sz="999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52841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slideLayout" Target="../slideLayouts/slideLayout37.xml"/><Relationship Id="rId39" Type="http://schemas.openxmlformats.org/officeDocument/2006/relationships/slideLayout" Target="../slideLayouts/slideLayout50.xml"/><Relationship Id="rId21" Type="http://schemas.openxmlformats.org/officeDocument/2006/relationships/slideLayout" Target="../slideLayouts/slideLayout32.xml"/><Relationship Id="rId34" Type="http://schemas.openxmlformats.org/officeDocument/2006/relationships/slideLayout" Target="../slideLayouts/slideLayout45.xml"/><Relationship Id="rId42" Type="http://schemas.openxmlformats.org/officeDocument/2006/relationships/slideLayout" Target="../slideLayouts/slideLayout53.xml"/><Relationship Id="rId47" Type="http://schemas.openxmlformats.org/officeDocument/2006/relationships/slideLayout" Target="../slideLayouts/slideLayout58.xml"/><Relationship Id="rId50" Type="http://schemas.openxmlformats.org/officeDocument/2006/relationships/slideLayout" Target="../slideLayouts/slideLayout61.xml"/><Relationship Id="rId55" Type="http://schemas.openxmlformats.org/officeDocument/2006/relationships/slideLayout" Target="../slideLayouts/slideLayout66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29" Type="http://schemas.openxmlformats.org/officeDocument/2006/relationships/slideLayout" Target="../slideLayouts/slideLayout40.xml"/><Relationship Id="rId41" Type="http://schemas.openxmlformats.org/officeDocument/2006/relationships/slideLayout" Target="../slideLayouts/slideLayout52.xml"/><Relationship Id="rId54" Type="http://schemas.openxmlformats.org/officeDocument/2006/relationships/slideLayout" Target="../slideLayouts/slideLayout65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32" Type="http://schemas.openxmlformats.org/officeDocument/2006/relationships/slideLayout" Target="../slideLayouts/slideLayout43.xml"/><Relationship Id="rId37" Type="http://schemas.openxmlformats.org/officeDocument/2006/relationships/slideLayout" Target="../slideLayouts/slideLayout48.xml"/><Relationship Id="rId40" Type="http://schemas.openxmlformats.org/officeDocument/2006/relationships/slideLayout" Target="../slideLayouts/slideLayout51.xml"/><Relationship Id="rId45" Type="http://schemas.openxmlformats.org/officeDocument/2006/relationships/slideLayout" Target="../slideLayouts/slideLayout56.xml"/><Relationship Id="rId53" Type="http://schemas.openxmlformats.org/officeDocument/2006/relationships/slideLayout" Target="../slideLayouts/slideLayout64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28" Type="http://schemas.openxmlformats.org/officeDocument/2006/relationships/slideLayout" Target="../slideLayouts/slideLayout39.xml"/><Relationship Id="rId36" Type="http://schemas.openxmlformats.org/officeDocument/2006/relationships/slideLayout" Target="../slideLayouts/slideLayout47.xml"/><Relationship Id="rId49" Type="http://schemas.openxmlformats.org/officeDocument/2006/relationships/slideLayout" Target="../slideLayouts/slideLayout60.xml"/><Relationship Id="rId57" Type="http://schemas.openxmlformats.org/officeDocument/2006/relationships/slideLayout" Target="../slideLayouts/slideLayout68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31" Type="http://schemas.openxmlformats.org/officeDocument/2006/relationships/slideLayout" Target="../slideLayouts/slideLayout42.xml"/><Relationship Id="rId44" Type="http://schemas.openxmlformats.org/officeDocument/2006/relationships/slideLayout" Target="../slideLayouts/slideLayout55.xml"/><Relationship Id="rId52" Type="http://schemas.openxmlformats.org/officeDocument/2006/relationships/slideLayout" Target="../slideLayouts/slideLayout63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slideLayout" Target="../slideLayouts/slideLayout38.xml"/><Relationship Id="rId30" Type="http://schemas.openxmlformats.org/officeDocument/2006/relationships/slideLayout" Target="../slideLayouts/slideLayout41.xml"/><Relationship Id="rId35" Type="http://schemas.openxmlformats.org/officeDocument/2006/relationships/slideLayout" Target="../slideLayouts/slideLayout46.xml"/><Relationship Id="rId43" Type="http://schemas.openxmlformats.org/officeDocument/2006/relationships/slideLayout" Target="../slideLayouts/slideLayout54.xml"/><Relationship Id="rId48" Type="http://schemas.openxmlformats.org/officeDocument/2006/relationships/slideLayout" Target="../slideLayouts/slideLayout59.xml"/><Relationship Id="rId56" Type="http://schemas.openxmlformats.org/officeDocument/2006/relationships/slideLayout" Target="../slideLayouts/slideLayout67.xml"/><Relationship Id="rId8" Type="http://schemas.openxmlformats.org/officeDocument/2006/relationships/slideLayout" Target="../slideLayouts/slideLayout19.xml"/><Relationship Id="rId51" Type="http://schemas.openxmlformats.org/officeDocument/2006/relationships/slideLayout" Target="../slideLayouts/slideLayout62.xml"/><Relationship Id="rId3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slideLayout" Target="../slideLayouts/slideLayout36.xml"/><Relationship Id="rId33" Type="http://schemas.openxmlformats.org/officeDocument/2006/relationships/slideLayout" Target="../slideLayouts/slideLayout44.xml"/><Relationship Id="rId38" Type="http://schemas.openxmlformats.org/officeDocument/2006/relationships/slideLayout" Target="../slideLayouts/slideLayout49.xml"/><Relationship Id="rId46" Type="http://schemas.openxmlformats.org/officeDocument/2006/relationships/slideLayout" Target="../slideLayouts/slideLayout57.xml"/><Relationship Id="rId59" Type="http://schemas.openxmlformats.org/officeDocument/2006/relationships/hyperlink" Target="https://www.facebook.com/" TargetMode="Externa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1.xml"/><Relationship Id="rId2" Type="http://schemas.openxmlformats.org/officeDocument/2006/relationships/slideLayout" Target="../slideLayouts/slideLayout70.xml"/><Relationship Id="rId1" Type="http://schemas.openxmlformats.org/officeDocument/2006/relationships/slideLayout" Target="../slideLayouts/slideLayout69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73.xml"/><Relationship Id="rId4" Type="http://schemas.openxmlformats.org/officeDocument/2006/relationships/slideLayout" Target="../slideLayouts/slideLayout7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7764" y="373747"/>
            <a:ext cx="10510123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7764" y="1868730"/>
            <a:ext cx="10510123" cy="4454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7764" y="6506431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2/27/2021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6497" y="6506431"/>
            <a:ext cx="4112657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06115" y="6506431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4577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913943" rtl="0" eaLnBrk="1" latinLnBrk="0" hangingPunct="1">
        <a:lnSpc>
          <a:spcPct val="90000"/>
        </a:lnSpc>
        <a:spcBef>
          <a:spcPct val="0"/>
        </a:spcBef>
        <a:buNone/>
        <a:defRPr sz="439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486" indent="-228486" algn="l" defTabSz="913943" rtl="0" eaLnBrk="1" latinLnBrk="0" hangingPunct="1">
        <a:lnSpc>
          <a:spcPct val="90000"/>
        </a:lnSpc>
        <a:spcBef>
          <a:spcPts val="999"/>
        </a:spcBef>
        <a:buFont typeface="Arial" panose="020B0604020202020204" pitchFamily="34" charset="0"/>
        <a:buChar char="•"/>
        <a:defRPr sz="2799" kern="1200">
          <a:solidFill>
            <a:schemeClr val="tx1"/>
          </a:solidFill>
          <a:latin typeface="+mn-lt"/>
          <a:ea typeface="+mn-ea"/>
          <a:cs typeface="+mn-cs"/>
        </a:defRPr>
      </a:lvl1pPr>
      <a:lvl2pPr marL="685457" indent="-228486" algn="l" defTabSz="9139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2pPr>
      <a:lvl3pPr marL="1142429" indent="-228486" algn="l" defTabSz="9139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3pPr>
      <a:lvl4pPr marL="1599400" indent="-228486" algn="l" defTabSz="9139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2056371" indent="-228486" algn="l" defTabSz="9139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513343" indent="-228486" algn="l" defTabSz="9139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970314" indent="-228486" algn="l" defTabSz="9139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427286" indent="-228486" algn="l" defTabSz="9139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884257" indent="-228486" algn="l" defTabSz="9139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94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6971" algn="l" defTabSz="91394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3943" algn="l" defTabSz="91394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0914" algn="l" defTabSz="91394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7886" algn="l" defTabSz="91394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4857" algn="l" defTabSz="91394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1828" algn="l" defTabSz="91394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8800" algn="l" defTabSz="91394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5771" algn="l" defTabSz="91394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930" y="1247990"/>
            <a:ext cx="10357804" cy="473682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29548" y="6499801"/>
            <a:ext cx="2160150" cy="219794"/>
          </a:xfrm>
          <a:prstGeom prst="rect">
            <a:avLst/>
          </a:prstGeom>
        </p:spPr>
        <p:txBody>
          <a:bodyPr vert="horz" wrap="square" lIns="87051" tIns="43524" rIns="87051" bIns="43524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857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4544" y="6441677"/>
            <a:ext cx="139350" cy="336046"/>
          </a:xfrm>
          <a:prstGeom prst="rect">
            <a:avLst/>
          </a:prstGeom>
        </p:spPr>
        <p:txBody>
          <a:bodyPr vert="horz" wrap="none" lIns="87051" tIns="43524" rIns="87051" bIns="43524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857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857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717704" y="6439174"/>
            <a:ext cx="333025" cy="341069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70330"/>
            <a:endParaRPr lang="en-US" sz="857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717" y="6439174"/>
            <a:ext cx="333025" cy="341069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70330"/>
            <a:endParaRPr lang="en-US" sz="857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5410" y="6564676"/>
            <a:ext cx="92245" cy="90070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70330"/>
            <a:endParaRPr lang="en-US" sz="857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3689" y="6439174"/>
            <a:ext cx="333025" cy="341069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70330"/>
            <a:endParaRPr lang="en-US" sz="857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50772" y="6564676"/>
            <a:ext cx="92245" cy="90070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70330"/>
            <a:endParaRPr lang="en-US" sz="857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0827917" y="6541251"/>
            <a:ext cx="64101" cy="141058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87051" tIns="43524" rIns="87051" bIns="43524" numCol="1" anchor="t" anchorCtr="0" compatLnSpc="1">
            <a:prstTxWarp prst="textNoShape">
              <a:avLst/>
            </a:prstTxWarp>
          </a:bodyPr>
          <a:lstStyle/>
          <a:p>
            <a:pPr defTabSz="870330"/>
            <a:endParaRPr lang="en-US" sz="2285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1224875" y="6538252"/>
            <a:ext cx="142146" cy="139723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87051" tIns="43524" rIns="87051" bIns="43524" numCol="1" anchor="t" anchorCtr="0" compatLnSpc="1">
            <a:prstTxWarp prst="textNoShape">
              <a:avLst/>
            </a:prstTxWarp>
          </a:bodyPr>
          <a:lstStyle/>
          <a:p>
            <a:pPr defTabSz="870330"/>
            <a:endParaRPr lang="en-US" sz="2285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1654992" y="6550942"/>
            <a:ext cx="153884" cy="128729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87051" tIns="43524" rIns="87051" bIns="43524" numCol="1" anchor="t" anchorCtr="0" compatLnSpc="1">
            <a:prstTxWarp prst="textNoShape">
              <a:avLst/>
            </a:prstTxWarp>
          </a:bodyPr>
          <a:lstStyle/>
          <a:p>
            <a:pPr defTabSz="870330"/>
            <a:endParaRPr lang="en-US" sz="2285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29436" y="6439174"/>
            <a:ext cx="333025" cy="341069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70330"/>
            <a:endParaRPr lang="en-US" sz="762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93450" y="6439174"/>
            <a:ext cx="333025" cy="341069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70330"/>
            <a:endParaRPr lang="en-US" sz="762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65421" y="6439174"/>
            <a:ext cx="333025" cy="341069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70330"/>
            <a:endParaRPr lang="en-US" sz="762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10653381" y="6402196"/>
            <a:ext cx="402126" cy="4118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70330"/>
            <a:endParaRPr lang="en-US" sz="81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11087161" y="6402196"/>
            <a:ext cx="402126" cy="4118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70330"/>
            <a:endParaRPr lang="en-US" sz="81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11530870" y="6402196"/>
            <a:ext cx="402126" cy="4118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70330"/>
            <a:endParaRPr lang="en-US" sz="81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6492" y="6406884"/>
            <a:ext cx="402126" cy="411836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70330"/>
            <a:endParaRPr lang="en-US" sz="81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830" y="6398927"/>
            <a:ext cx="402126" cy="411836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70330"/>
            <a:endParaRPr lang="en-US" sz="81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6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  <p:sldLayoutId id="2147483707" r:id="rId17"/>
    <p:sldLayoutId id="2147483708" r:id="rId18"/>
    <p:sldLayoutId id="2147483709" r:id="rId19"/>
    <p:sldLayoutId id="2147483710" r:id="rId20"/>
    <p:sldLayoutId id="2147483711" r:id="rId21"/>
    <p:sldLayoutId id="2147483712" r:id="rId22"/>
    <p:sldLayoutId id="2147483713" r:id="rId23"/>
    <p:sldLayoutId id="2147483714" r:id="rId24"/>
    <p:sldLayoutId id="2147483715" r:id="rId25"/>
    <p:sldLayoutId id="2147483716" r:id="rId26"/>
    <p:sldLayoutId id="2147483717" r:id="rId27"/>
    <p:sldLayoutId id="2147483718" r:id="rId28"/>
    <p:sldLayoutId id="2147483719" r:id="rId29"/>
    <p:sldLayoutId id="2147483720" r:id="rId30"/>
    <p:sldLayoutId id="2147483721" r:id="rId31"/>
    <p:sldLayoutId id="2147483722" r:id="rId32"/>
    <p:sldLayoutId id="2147483723" r:id="rId33"/>
    <p:sldLayoutId id="2147483724" r:id="rId34"/>
    <p:sldLayoutId id="2147483725" r:id="rId35"/>
    <p:sldLayoutId id="2147483726" r:id="rId36"/>
    <p:sldLayoutId id="2147483727" r:id="rId37"/>
    <p:sldLayoutId id="2147483728" r:id="rId38"/>
    <p:sldLayoutId id="2147483729" r:id="rId39"/>
    <p:sldLayoutId id="2147483730" r:id="rId40"/>
    <p:sldLayoutId id="2147483731" r:id="rId41"/>
    <p:sldLayoutId id="2147483732" r:id="rId42"/>
    <p:sldLayoutId id="2147483733" r:id="rId43"/>
    <p:sldLayoutId id="2147483734" r:id="rId44"/>
    <p:sldLayoutId id="2147483735" r:id="rId45"/>
    <p:sldLayoutId id="2147483736" r:id="rId46"/>
    <p:sldLayoutId id="2147483737" r:id="rId47"/>
    <p:sldLayoutId id="2147483738" r:id="rId48"/>
    <p:sldLayoutId id="2147483739" r:id="rId49"/>
    <p:sldLayoutId id="2147483740" r:id="rId50"/>
    <p:sldLayoutId id="2147483741" r:id="rId51"/>
    <p:sldLayoutId id="2147483742" r:id="rId52"/>
    <p:sldLayoutId id="2147483743" r:id="rId53"/>
    <p:sldLayoutId id="2147483744" r:id="rId54"/>
    <p:sldLayoutId id="2147483745" r:id="rId55"/>
    <p:sldLayoutId id="2147483746" r:id="rId56"/>
    <p:sldLayoutId id="2147483747" r:id="rId57"/>
  </p:sldLayoutIdLst>
  <p:txStyles>
    <p:titleStyle>
      <a:lvl1pPr algn="ctr" defTabSz="870393" rtl="0" eaLnBrk="1" latinLnBrk="0" hangingPunct="1">
        <a:lnSpc>
          <a:spcPct val="86000"/>
        </a:lnSpc>
        <a:spcBef>
          <a:spcPct val="0"/>
        </a:spcBef>
        <a:buNone/>
        <a:defRPr sz="1999" kern="800" spc="-39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63198" indent="-163198" algn="l" defTabSz="87039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429" kern="800" spc="-9">
          <a:solidFill>
            <a:schemeClr val="tx1"/>
          </a:solidFill>
          <a:latin typeface="+mn-lt"/>
          <a:ea typeface="+mn-ea"/>
          <a:cs typeface="+mn-cs"/>
        </a:defRPr>
      </a:lvl1pPr>
      <a:lvl2pPr marL="327909" indent="-164709" algn="l" defTabSz="87039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142" kern="800">
          <a:solidFill>
            <a:schemeClr val="tx1"/>
          </a:solidFill>
          <a:latin typeface="+mn-lt"/>
          <a:ea typeface="+mn-ea"/>
          <a:cs typeface="+mn-cs"/>
        </a:defRPr>
      </a:lvl2pPr>
      <a:lvl3pPr marL="491107" indent="-163198" algn="l" defTabSz="87039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142" kern="800">
          <a:solidFill>
            <a:schemeClr val="tx1"/>
          </a:solidFill>
          <a:latin typeface="+mn-lt"/>
          <a:ea typeface="+mn-ea"/>
          <a:cs typeface="+mn-cs"/>
        </a:defRPr>
      </a:lvl3pPr>
      <a:lvl4pPr marL="654307" indent="-163198" algn="l" defTabSz="87039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142" kern="800">
          <a:solidFill>
            <a:schemeClr val="tx1"/>
          </a:solidFill>
          <a:latin typeface="+mn-lt"/>
          <a:ea typeface="+mn-ea"/>
          <a:cs typeface="+mn-cs"/>
        </a:defRPr>
      </a:lvl4pPr>
      <a:lvl5pPr marL="817506" indent="-163198" algn="l" defTabSz="87039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142" kern="800">
          <a:solidFill>
            <a:schemeClr val="tx1"/>
          </a:solidFill>
          <a:latin typeface="+mn-lt"/>
          <a:ea typeface="+mn-ea"/>
          <a:cs typeface="+mn-cs"/>
        </a:defRPr>
      </a:lvl5pPr>
      <a:lvl6pPr marL="2393580" indent="-217599" algn="l" defTabSz="870393" rtl="0" eaLnBrk="1" latinLnBrk="0" hangingPunct="1">
        <a:spcBef>
          <a:spcPct val="20000"/>
        </a:spcBef>
        <a:buFont typeface="Arial" panose="020B0604020202020204" pitchFamily="34" charset="0"/>
        <a:buChar char="•"/>
        <a:defRPr sz="1904" kern="1200">
          <a:solidFill>
            <a:schemeClr val="tx1"/>
          </a:solidFill>
          <a:latin typeface="+mn-lt"/>
          <a:ea typeface="+mn-ea"/>
          <a:cs typeface="+mn-cs"/>
        </a:defRPr>
      </a:lvl6pPr>
      <a:lvl7pPr marL="2828777" indent="-217599" algn="l" defTabSz="870393" rtl="0" eaLnBrk="1" latinLnBrk="0" hangingPunct="1">
        <a:spcBef>
          <a:spcPct val="20000"/>
        </a:spcBef>
        <a:buFont typeface="Arial" panose="020B0604020202020204" pitchFamily="34" charset="0"/>
        <a:buChar char="•"/>
        <a:defRPr sz="1904" kern="1200">
          <a:solidFill>
            <a:schemeClr val="tx1"/>
          </a:solidFill>
          <a:latin typeface="+mn-lt"/>
          <a:ea typeface="+mn-ea"/>
          <a:cs typeface="+mn-cs"/>
        </a:defRPr>
      </a:lvl7pPr>
      <a:lvl8pPr marL="3263974" indent="-217599" algn="l" defTabSz="870393" rtl="0" eaLnBrk="1" latinLnBrk="0" hangingPunct="1">
        <a:spcBef>
          <a:spcPct val="20000"/>
        </a:spcBef>
        <a:buFont typeface="Arial" panose="020B0604020202020204" pitchFamily="34" charset="0"/>
        <a:buChar char="•"/>
        <a:defRPr sz="1904" kern="1200">
          <a:solidFill>
            <a:schemeClr val="tx1"/>
          </a:solidFill>
          <a:latin typeface="+mn-lt"/>
          <a:ea typeface="+mn-ea"/>
          <a:cs typeface="+mn-cs"/>
        </a:defRPr>
      </a:lvl8pPr>
      <a:lvl9pPr marL="3699168" indent="-217599" algn="l" defTabSz="870393" rtl="0" eaLnBrk="1" latinLnBrk="0" hangingPunct="1">
        <a:spcBef>
          <a:spcPct val="20000"/>
        </a:spcBef>
        <a:buFont typeface="Arial" panose="020B0604020202020204" pitchFamily="34" charset="0"/>
        <a:buChar char="•"/>
        <a:defRPr sz="190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70393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1pPr>
      <a:lvl2pPr marL="435197" algn="l" defTabSz="870393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2pPr>
      <a:lvl3pPr marL="870393" algn="l" defTabSz="870393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3pPr>
      <a:lvl4pPr marL="1305588" algn="l" defTabSz="870393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4pPr>
      <a:lvl5pPr marL="1740786" algn="l" defTabSz="870393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5pPr>
      <a:lvl6pPr marL="2175981" algn="l" defTabSz="870393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6pPr>
      <a:lvl7pPr marL="2611178" algn="l" defTabSz="870393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7pPr>
      <a:lvl8pPr marL="3046376" algn="l" defTabSz="870393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8pPr>
      <a:lvl9pPr marL="3481572" algn="l" defTabSz="870393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64" y="1159949"/>
            <a:ext cx="11942742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3803"/>
          </a:p>
        </p:txBody>
      </p:sp>
      <p:sp>
        <p:nvSpPr>
          <p:cNvPr id="17" name="bg object 17"/>
          <p:cNvSpPr/>
          <p:nvPr/>
        </p:nvSpPr>
        <p:spPr>
          <a:xfrm>
            <a:off x="141280" y="153955"/>
            <a:ext cx="11942742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803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623" y="221585"/>
            <a:ext cx="10914407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7666" y="2344058"/>
            <a:ext cx="1043032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3121" y="6528530"/>
            <a:ext cx="3899408" cy="59945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282" y="6528530"/>
            <a:ext cx="2802700" cy="59945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3668" y="6528530"/>
            <a:ext cx="2802700" cy="59945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629736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609265">
        <a:defRPr>
          <a:latin typeface="+mn-lt"/>
          <a:ea typeface="+mn-ea"/>
          <a:cs typeface="+mn-cs"/>
        </a:defRPr>
      </a:lvl2pPr>
      <a:lvl3pPr marL="1218529">
        <a:defRPr>
          <a:latin typeface="+mn-lt"/>
          <a:ea typeface="+mn-ea"/>
          <a:cs typeface="+mn-cs"/>
        </a:defRPr>
      </a:lvl3pPr>
      <a:lvl4pPr marL="1827794">
        <a:defRPr>
          <a:latin typeface="+mn-lt"/>
          <a:ea typeface="+mn-ea"/>
          <a:cs typeface="+mn-cs"/>
        </a:defRPr>
      </a:lvl4pPr>
      <a:lvl5pPr marL="2437059">
        <a:defRPr>
          <a:latin typeface="+mn-lt"/>
          <a:ea typeface="+mn-ea"/>
          <a:cs typeface="+mn-cs"/>
        </a:defRPr>
      </a:lvl5pPr>
      <a:lvl6pPr marL="3046324">
        <a:defRPr>
          <a:latin typeface="+mn-lt"/>
          <a:ea typeface="+mn-ea"/>
          <a:cs typeface="+mn-cs"/>
        </a:defRPr>
      </a:lvl6pPr>
      <a:lvl7pPr marL="3655588">
        <a:defRPr>
          <a:latin typeface="+mn-lt"/>
          <a:ea typeface="+mn-ea"/>
          <a:cs typeface="+mn-cs"/>
        </a:defRPr>
      </a:lvl7pPr>
      <a:lvl8pPr marL="4264853">
        <a:defRPr>
          <a:latin typeface="+mn-lt"/>
          <a:ea typeface="+mn-ea"/>
          <a:cs typeface="+mn-cs"/>
        </a:defRPr>
      </a:lvl8pPr>
      <a:lvl9pPr marL="4874118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609265">
        <a:defRPr>
          <a:latin typeface="+mn-lt"/>
          <a:ea typeface="+mn-ea"/>
          <a:cs typeface="+mn-cs"/>
        </a:defRPr>
      </a:lvl2pPr>
      <a:lvl3pPr marL="1218529">
        <a:defRPr>
          <a:latin typeface="+mn-lt"/>
          <a:ea typeface="+mn-ea"/>
          <a:cs typeface="+mn-cs"/>
        </a:defRPr>
      </a:lvl3pPr>
      <a:lvl4pPr marL="1827794">
        <a:defRPr>
          <a:latin typeface="+mn-lt"/>
          <a:ea typeface="+mn-ea"/>
          <a:cs typeface="+mn-cs"/>
        </a:defRPr>
      </a:lvl4pPr>
      <a:lvl5pPr marL="2437059">
        <a:defRPr>
          <a:latin typeface="+mn-lt"/>
          <a:ea typeface="+mn-ea"/>
          <a:cs typeface="+mn-cs"/>
        </a:defRPr>
      </a:lvl5pPr>
      <a:lvl6pPr marL="3046324">
        <a:defRPr>
          <a:latin typeface="+mn-lt"/>
          <a:ea typeface="+mn-ea"/>
          <a:cs typeface="+mn-cs"/>
        </a:defRPr>
      </a:lvl6pPr>
      <a:lvl7pPr marL="3655588">
        <a:defRPr>
          <a:latin typeface="+mn-lt"/>
          <a:ea typeface="+mn-ea"/>
          <a:cs typeface="+mn-cs"/>
        </a:defRPr>
      </a:lvl7pPr>
      <a:lvl8pPr marL="4264853">
        <a:defRPr>
          <a:latin typeface="+mn-lt"/>
          <a:ea typeface="+mn-ea"/>
          <a:cs typeface="+mn-cs"/>
        </a:defRPr>
      </a:lvl8pPr>
      <a:lvl9pPr marL="4874118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video" Target="file:///C:\Users\Lenovo100\Desktop\Samarkand,%20Urgut%202%20(1).mp4" TargetMode="Externa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7.emf"/><Relationship Id="rId10" Type="http://schemas.openxmlformats.org/officeDocument/2006/relationships/image" Target="../media/image10.emf"/><Relationship Id="rId4" Type="http://schemas.openxmlformats.org/officeDocument/2006/relationships/image" Target="../media/image6.jpeg"/><Relationship Id="rId9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7306" y="-39171"/>
            <a:ext cx="12185649" cy="164794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ctr" defTabSz="870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711" b="0" i="0" u="none" strike="noStrike" kern="1200" cap="none" spc="0" normalizeH="0" baseline="0" noProof="0" dirty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654425" y="309562"/>
            <a:ext cx="5496846" cy="1077160"/>
          </a:xfrm>
          <a:prstGeom prst="rect">
            <a:avLst/>
          </a:prstGeom>
        </p:spPr>
        <p:txBody>
          <a:bodyPr vert="horz" wrap="square" lIns="0" tIns="22041" rIns="0" bIns="0" rtlCol="0" anchor="ctr">
            <a:spAutoFit/>
          </a:bodyPr>
          <a:lstStyle/>
          <a:p>
            <a:pPr marL="19165" algn="l">
              <a:lnSpc>
                <a:spcPct val="100000"/>
              </a:lnSpc>
              <a:spcBef>
                <a:spcPts val="172"/>
              </a:spcBef>
            </a:pPr>
            <a:r>
              <a:rPr lang="en-US" sz="6855" b="1" spc="8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 TILI</a:t>
            </a:r>
            <a:endParaRPr lang="en-US" sz="6855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731139" y="1230983"/>
            <a:ext cx="11454511" cy="3790142"/>
          </a:xfrm>
          <a:prstGeom prst="rect">
            <a:avLst/>
          </a:prstGeom>
        </p:spPr>
        <p:txBody>
          <a:bodyPr vert="horz" wrap="square" lIns="0" tIns="21084" rIns="0" bIns="0" rtlCol="0">
            <a:spAutoFit/>
          </a:bodyPr>
          <a:lstStyle/>
          <a:p>
            <a:pPr marL="27789" marR="0" lvl="0" indent="0" algn="ctr" defTabSz="870330" rtl="0" eaLnBrk="1" fontAlgn="auto" latinLnBrk="0" hangingPunct="1">
              <a:lnSpc>
                <a:spcPct val="100000"/>
              </a:lnSpc>
              <a:spcBef>
                <a:spcPts val="16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33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27789" marR="0" lvl="0" indent="0" algn="ctr" defTabSz="870330" rtl="0" eaLnBrk="1" fontAlgn="auto" latinLnBrk="0" hangingPunct="1">
              <a:lnSpc>
                <a:spcPct val="100000"/>
              </a:lnSpc>
              <a:spcBef>
                <a:spcPts val="16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MAVZU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:</a:t>
            </a:r>
            <a:r>
              <a:rPr kumimoji="0" lang="ru-RU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TASVIRIY MATN. TASVIRIY MATNNI QAYTA HIKOYA QILISH</a:t>
            </a:r>
            <a:endParaRPr kumimoji="0" lang="en-US" sz="3731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27789" marR="0" lvl="0" indent="0" algn="ctr" defTabSz="870330" rtl="0" eaLnBrk="1" fontAlgn="auto" latinLnBrk="0" hangingPunct="1">
              <a:lnSpc>
                <a:spcPct val="100000"/>
              </a:lnSpc>
              <a:spcBef>
                <a:spcPts val="16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330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27789" marR="0" lvl="0" indent="0" algn="ctr" defTabSz="870330" rtl="0" eaLnBrk="1" fontAlgn="auto" latinLnBrk="0" hangingPunct="1">
              <a:lnSpc>
                <a:spcPct val="100000"/>
              </a:lnSpc>
              <a:spcBef>
                <a:spcPts val="16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731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826625" y="262871"/>
            <a:ext cx="1923824" cy="111349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marL="0" marR="0" lvl="0" indent="0" algn="l" defTabSz="870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711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826626" y="262871"/>
            <a:ext cx="1923824" cy="111349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870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711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055225" y="461962"/>
            <a:ext cx="1676400" cy="639745"/>
          </a:xfrm>
          <a:prstGeom prst="rect">
            <a:avLst/>
          </a:prstGeom>
        </p:spPr>
        <p:txBody>
          <a:bodyPr vert="horz" wrap="square" lIns="0" tIns="23958" rIns="0" bIns="0" rtlCol="0">
            <a:spAutoFit/>
          </a:bodyPr>
          <a:lstStyle/>
          <a:p>
            <a:pPr marL="0" marR="0" lvl="0" indent="0" algn="l" defTabSz="870330" rtl="0" eaLnBrk="1" fontAlgn="auto" latinLnBrk="0" hangingPunct="1">
              <a:lnSpc>
                <a:spcPct val="100000"/>
              </a:lnSpc>
              <a:spcBef>
                <a:spcPts val="18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15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7</a:t>
            </a:r>
            <a:r>
              <a:rPr kumimoji="0" lang="uz-Latn-UZ" sz="4000" b="1" i="0" u="none" strike="noStrike" kern="1200" cap="none" spc="15" normalizeH="0" baseline="0" noProof="0" dirty="0" smtClean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-</a:t>
            </a:r>
            <a:r>
              <a:rPr kumimoji="0" lang="en-US" sz="4000" b="1" i="0" u="none" strike="noStrike" kern="1200" cap="none" spc="15" normalizeH="0" baseline="0" noProof="0" dirty="0" smtClean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uz-Latn-UZ" sz="4000" b="1" i="0" u="none" strike="noStrike" kern="1200" cap="none" spc="15" normalizeH="0" baseline="0" noProof="0" dirty="0" smtClean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sinf</a:t>
            </a:r>
            <a:endParaRPr kumimoji="0" sz="4000" b="0" i="0" u="none" strike="noStrike" kern="1200" cap="none" spc="0" normalizeH="0" baseline="0" noProof="0" dirty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8394" y="4206827"/>
            <a:ext cx="3070042" cy="237443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92425" y="4119562"/>
            <a:ext cx="3506841" cy="2799822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9198" y="46107"/>
            <a:ext cx="1215128" cy="143472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20465" y="1922987"/>
            <a:ext cx="637286" cy="1901628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220465" y="4255843"/>
            <a:ext cx="637286" cy="203543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2249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85650" cy="1000124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altLang="ko-KR" sz="4264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altLang="ko-KR" sz="4264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ko-KR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NOMODDIY</a:t>
            </a:r>
            <a:r>
              <a:rPr lang="uz-Cyrl-UZ" altLang="ko-KR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MADANIY MEROS</a:t>
            </a:r>
            <a:r>
              <a:rPr lang="en-GB" altLang="ko-KR" sz="4000" b="1" dirty="0">
                <a:latin typeface="Arial" panose="020B0604020202020204" pitchFamily="34" charset="0"/>
                <a:ea typeface="굴림" pitchFamily="34" charset="-127"/>
                <a:cs typeface="Arial" panose="020B0604020202020204" pitchFamily="34" charset="0"/>
              </a:rPr>
              <a:t/>
            </a:r>
            <a:br>
              <a:rPr lang="en-GB" altLang="ko-KR" sz="4000" b="1" dirty="0">
                <a:latin typeface="Arial" panose="020B0604020202020204" pitchFamily="34" charset="0"/>
                <a:ea typeface="굴림" pitchFamily="34" charset="-127"/>
                <a:cs typeface="Arial" panose="020B0604020202020204" pitchFamily="34" charset="0"/>
              </a:rPr>
            </a:b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3264" y="1000124"/>
            <a:ext cx="12036425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altLang="ko-KR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O‘zlikni</a:t>
            </a:r>
            <a:r>
              <a:rPr lang="en-US" altLang="ko-KR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ifodalashning</a:t>
            </a:r>
            <a:r>
              <a:rPr lang="en-US" altLang="ko-KR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og‘zaki</a:t>
            </a:r>
            <a:r>
              <a:rPr lang="en-US" altLang="ko-KR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</a:t>
            </a:r>
            <a:r>
              <a:rPr lang="en-US" altLang="ko-K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altLang="ko-KR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an’analari</a:t>
            </a:r>
            <a:r>
              <a:rPr lang="en-US" altLang="ko-K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algn="just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altLang="ko-KR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sahna</a:t>
            </a:r>
            <a:r>
              <a:rPr lang="en-US" altLang="ko-K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san’ati</a:t>
            </a:r>
            <a:r>
              <a:rPr lang="en-US" altLang="ko-K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en-US" altLang="ko-KR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altLang="ko-KR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urf-odat</a:t>
            </a:r>
            <a:r>
              <a:rPr lang="en-US" altLang="ko-KR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ko-KR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marosim</a:t>
            </a:r>
            <a:r>
              <a:rPr lang="en-US" altLang="ko-KR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altLang="ko-K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ko-KR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bayramlar</a:t>
            </a:r>
            <a:r>
              <a:rPr lang="en-US" altLang="ko-K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en-US" altLang="ko-KR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3264" y="3433762"/>
            <a:ext cx="11658600" cy="33424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2563" algn="just">
              <a:lnSpc>
                <a:spcPct val="120000"/>
              </a:lnSpc>
              <a:spcBef>
                <a:spcPct val="0"/>
              </a:spcBef>
              <a:buFont typeface="Wingdings" panose="05000000000000000000" pitchFamily="2" charset="2"/>
              <a:buChar char="Ø"/>
              <a:tabLst>
                <a:tab pos="533400" algn="l"/>
              </a:tabLst>
            </a:pPr>
            <a:r>
              <a:rPr lang="en-US" altLang="ko-KR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</a:t>
            </a:r>
            <a:r>
              <a:rPr lang="en-US" altLang="ko-KR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altLang="ko-KR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koinot</a:t>
            </a:r>
            <a:r>
              <a:rPr lang="en-US" altLang="ko-KR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altLang="ko-KR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uz-Cyrl-UZ" altLang="ko-KR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bilim</a:t>
            </a:r>
            <a:r>
              <a:rPr lang="en-US" altLang="ko-KR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altLang="ko-KR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urf-odatlar</a:t>
            </a:r>
            <a:r>
              <a:rPr lang="en-US" altLang="ko-KR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en-US" altLang="ko-KR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182563" algn="just">
              <a:lnSpc>
                <a:spcPct val="120000"/>
              </a:lnSpc>
              <a:spcBef>
                <a:spcPct val="0"/>
              </a:spcBef>
              <a:buFont typeface="Wingdings" panose="05000000000000000000" pitchFamily="2" charset="2"/>
              <a:buChar char="Ø"/>
              <a:tabLst>
                <a:tab pos="533400" algn="l"/>
              </a:tabLst>
            </a:pPr>
            <a:r>
              <a:rPr lang="en-US" altLang="ko-KR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an’anaviy</a:t>
            </a:r>
            <a:r>
              <a:rPr lang="en-US" altLang="ko-KR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hunarmandchilik</a:t>
            </a:r>
            <a:r>
              <a:rPr lang="en-US" altLang="ko-KR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altLang="ko-KR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uz-Cyrl-UZ" altLang="ko-KR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bilim</a:t>
            </a:r>
            <a:r>
              <a:rPr lang="en-US" altLang="ko-KR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altLang="ko-KR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ko‘nikmalar</a:t>
            </a:r>
            <a:r>
              <a:rPr lang="en-US" altLang="ko-KR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z-Cyrl-UZ" altLang="ko-KR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299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-681"/>
            <a:ext cx="12185650" cy="103060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9225" y="171209"/>
            <a:ext cx="11346935" cy="976818"/>
          </a:xfrm>
        </p:spPr>
        <p:txBody>
          <a:bodyPr>
            <a:noAutofit/>
          </a:bodyPr>
          <a:lstStyle/>
          <a:p>
            <a:pPr algn="ctr"/>
            <a:r>
              <a:rPr lang="en-US" sz="6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6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6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BILIB OLING!</a:t>
            </a:r>
            <a:r>
              <a:rPr lang="ru-RU" sz="6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6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6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24242" y="1319917"/>
            <a:ext cx="112014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3400" algn="just"/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Tasviriy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ko‘proq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badiiy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adabiyotga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bo‘lgani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unda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tasviriy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vositalar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qo‘llaniladi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Tasviriy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matnni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qayta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hikoya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qilishda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ulardan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foydalanish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lozim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3404239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154" y="-214657"/>
            <a:ext cx="12185650" cy="1536476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TASVIRIY VOSITALAR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58825" y="1528762"/>
            <a:ext cx="807720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625475" algn="just">
              <a:buFont typeface="Wingdings" panose="05000000000000000000" pitchFamily="2" charset="2"/>
              <a:buChar char="ü"/>
            </a:pPr>
            <a:r>
              <a:rPr lang="en-US" sz="6000" dirty="0" err="1">
                <a:latin typeface="Arial" panose="020B0604020202020204" pitchFamily="34" charset="0"/>
                <a:cs typeface="Arial" panose="020B0604020202020204" pitchFamily="34" charset="0"/>
              </a:rPr>
              <a:t>Tasviriy</a:t>
            </a:r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dirty="0" err="1">
                <a:latin typeface="Arial" panose="020B0604020202020204" pitchFamily="34" charset="0"/>
                <a:cs typeface="Arial" panose="020B0604020202020204" pitchFamily="34" charset="0"/>
              </a:rPr>
              <a:t>ifoda</a:t>
            </a:r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625475" algn="just">
              <a:buFont typeface="Wingdings" panose="05000000000000000000" pitchFamily="2" charset="2"/>
              <a:buChar char="ü"/>
            </a:pPr>
            <a:r>
              <a:rPr lang="en-US" sz="6000" dirty="0" err="1">
                <a:latin typeface="Arial" panose="020B0604020202020204" pitchFamily="34" charset="0"/>
                <a:cs typeface="Arial" panose="020B0604020202020204" pitchFamily="34" charset="0"/>
              </a:rPr>
              <a:t>Metafora</a:t>
            </a:r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625475" algn="just">
              <a:buFont typeface="Wingdings" panose="05000000000000000000" pitchFamily="2" charset="2"/>
              <a:buChar char="ü"/>
            </a:pPr>
            <a:r>
              <a:rPr lang="en-US" sz="6000" dirty="0" err="1">
                <a:latin typeface="Arial" panose="020B0604020202020204" pitchFamily="34" charset="0"/>
                <a:cs typeface="Arial" panose="020B0604020202020204" pitchFamily="34" charset="0"/>
              </a:rPr>
              <a:t>Iboralar</a:t>
            </a:r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625475" algn="just">
              <a:buFont typeface="Wingdings" panose="05000000000000000000" pitchFamily="2" charset="2"/>
              <a:buChar char="ü"/>
            </a:pPr>
            <a:r>
              <a:rPr lang="en-US" sz="6000" dirty="0" err="1">
                <a:latin typeface="Arial" panose="020B0604020202020204" pitchFamily="34" charset="0"/>
                <a:cs typeface="Arial" panose="020B0604020202020204" pitchFamily="34" charset="0"/>
              </a:rPr>
              <a:t>O‘xshatish</a:t>
            </a:r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625475" algn="just">
              <a:buFont typeface="Wingdings" panose="05000000000000000000" pitchFamily="2" charset="2"/>
              <a:buChar char="ü"/>
            </a:pPr>
            <a:r>
              <a:rPr lang="en-US" sz="6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Ma’nodosh</a:t>
            </a:r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dirty="0" err="1"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Рисунок книги и пер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825" y="1833562"/>
            <a:ext cx="37338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1872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85650" cy="122396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335583" y="147293"/>
            <a:ext cx="7514484" cy="700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150000"/>
              </a:lnSpc>
              <a:defRPr/>
            </a:pPr>
            <a:r>
              <a:rPr lang="ru-RU" sz="6600" b="1" dirty="0">
                <a:latin typeface="Arial" panose="020B0604020202020204" pitchFamily="34" charset="0"/>
                <a:cs typeface="Arial" panose="020B0604020202020204" pitchFamily="34" charset="0"/>
              </a:rPr>
              <a:t>303- </a:t>
            </a:r>
            <a:r>
              <a:rPr lang="en-US" sz="6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mashq</a:t>
            </a:r>
            <a:endParaRPr lang="en-US" sz="6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10637" y="4840806"/>
            <a:ext cx="3073347" cy="2021659"/>
          </a:xfrm>
          <a:prstGeom prst="rect">
            <a:avLst/>
          </a:prstGeom>
        </p:spPr>
      </p:pic>
      <p:pic>
        <p:nvPicPr>
          <p:cNvPr id="6" name="Picture 2" descr="Gpedia, Your Encyclopedi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2557" y="1309733"/>
            <a:ext cx="3147960" cy="3445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49225" y="1142655"/>
            <a:ext cx="845820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808038" algn="just">
              <a:buNone/>
            </a:pPr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O‘rik</a:t>
            </a: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latin typeface="Arial" panose="020B0604020202020204" pitchFamily="34" charset="0"/>
                <a:cs typeface="Arial" panose="020B0604020202020204" pitchFamily="34" charset="0"/>
              </a:rPr>
              <a:t>domlaning</a:t>
            </a:r>
            <a:r>
              <a:rPr lang="en-US" sz="6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tas-viriga</a:t>
            </a: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latin typeface="Arial" panose="020B0604020202020204" pitchFamily="34" charset="0"/>
                <a:cs typeface="Arial" panose="020B0604020202020204" pitchFamily="34" charset="0"/>
              </a:rPr>
              <a:t>e’tibor</a:t>
            </a:r>
            <a:r>
              <a:rPr lang="en-US" sz="6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en-US" sz="60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6000" b="1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6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xatti-harakatla-rini</a:t>
            </a: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oqlaysizmi</a:t>
            </a:r>
            <a:r>
              <a:rPr lang="en-US" sz="6000" b="1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Shu </a:t>
            </a:r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haqda</a:t>
            </a: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latin typeface="Arial" panose="020B0604020202020204" pitchFamily="34" charset="0"/>
                <a:cs typeface="Arial" panose="020B0604020202020204" pitchFamily="34" charset="0"/>
              </a:rPr>
              <a:t>bahslashing</a:t>
            </a:r>
            <a:r>
              <a:rPr lang="en-US" sz="60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8447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24946" y="0"/>
            <a:ext cx="12185650" cy="99536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511425" y="86329"/>
            <a:ext cx="7514484" cy="7108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150000"/>
              </a:lnSpc>
              <a:defRPr/>
            </a:pP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303-mashq</a:t>
            </a:r>
            <a:endParaRPr lang="en-US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Блок-схема: альтернативный процесс 10"/>
          <p:cNvSpPr/>
          <p:nvPr/>
        </p:nvSpPr>
        <p:spPr>
          <a:xfrm>
            <a:off x="175842" y="2383382"/>
            <a:ext cx="4773984" cy="4403180"/>
          </a:xfrm>
          <a:prstGeom prst="flowChartAlternateProcess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/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Odamlar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Kavkaz-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dam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olgani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borishsa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O‘rik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domla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danak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yig‘gani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boradi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Текст 12"/>
          <p:cNvSpPr>
            <a:spLocks noGrp="1"/>
          </p:cNvSpPr>
          <p:nvPr>
            <p:ph idx="1"/>
          </p:nvPr>
        </p:nvSpPr>
        <p:spPr>
          <a:xfrm>
            <a:off x="5788025" y="2372206"/>
            <a:ext cx="5991278" cy="4414356"/>
          </a:xfrm>
          <a:prstGeom prst="flowChartAlternateProcess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>
            <a:noAutofit/>
          </a:bodyPr>
          <a:lstStyle/>
          <a:p>
            <a:pPr marL="0" lvl="0" indent="365125" algn="just">
              <a:buNone/>
            </a:pP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o‘lgudek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ezma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365125" algn="just">
              <a:buNone/>
            </a:pP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To‘y-po‘yga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borib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qolsa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ashula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eshita-yotganlarning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ensa-sini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qotirib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o‘rikdan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gap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boshlaydi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22895" y="1202117"/>
            <a:ext cx="286739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endParaRPr lang="ru-RU" sz="54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586535" y="1222119"/>
            <a:ext cx="280076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5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YOMON</a:t>
            </a:r>
            <a:endParaRPr lang="ru-RU" sz="5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4857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12185650" cy="102039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335583" y="4762"/>
            <a:ext cx="7514484" cy="7108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150000"/>
              </a:lnSpc>
              <a:defRPr/>
            </a:pP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305-mashq</a:t>
            </a:r>
            <a:endParaRPr lang="en-US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1625" y="1223962"/>
            <a:ext cx="115824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3400" algn="just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Vatan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aylanayin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tuproqlaringdan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indent="533400" algn="just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Soya-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salqin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bergan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yaproqlaringdan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533400" algn="just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“Men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daryo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ko‘ksida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Vatan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ko‘rdim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”,– 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deb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indent="533400" algn="just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Cho‘qqidan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otilgan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irmoqlaringdan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533400" algn="just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Olloh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nazar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sehrli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diyor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indent="533400" algn="just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Dunyoni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titratgan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daholaring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bor.</a:t>
            </a:r>
          </a:p>
          <a:p>
            <a:pPr indent="533400" algn="just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Tuprog‘ing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zarrasi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jonimga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tumor,</a:t>
            </a:r>
          </a:p>
          <a:p>
            <a:pPr indent="533400" algn="just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Yuz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chaygum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iymondek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qirg‘oqlaringda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9284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12185650" cy="102039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335583" y="4762"/>
            <a:ext cx="7514484" cy="7108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150000"/>
              </a:lnSpc>
              <a:defRPr/>
            </a:pP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305-mashq</a:t>
            </a:r>
            <a:endParaRPr lang="en-US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1625" y="1223962"/>
            <a:ext cx="11582400" cy="7232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3400" algn="just"/>
            <a:r>
              <a:rPr lang="en-US" sz="4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645367039"/>
              </p:ext>
            </p:extLst>
          </p:nvPr>
        </p:nvGraphicFramePr>
        <p:xfrm>
          <a:off x="73025" y="842961"/>
          <a:ext cx="12112625" cy="6176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29955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147638"/>
            <a:ext cx="12185649" cy="14496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3225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740025" y="298214"/>
            <a:ext cx="7502954" cy="853214"/>
          </a:xfrm>
          <a:prstGeom prst="rect">
            <a:avLst/>
          </a:prstGeom>
        </p:spPr>
        <p:txBody>
          <a:bodyPr vert="horz" wrap="square" lIns="0" tIns="22002" rIns="0" bIns="0" rtlCol="0" anchor="ctr">
            <a:spAutoFit/>
          </a:bodyPr>
          <a:lstStyle/>
          <a:p>
            <a:pPr marL="16924" algn="ctr">
              <a:spcBef>
                <a:spcPts val="173"/>
              </a:spcBef>
            </a:pPr>
            <a:r>
              <a:rPr lang="en-US" sz="6000" b="1" spc="2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Sharifa</a:t>
            </a:r>
            <a:r>
              <a:rPr lang="en-US" sz="6000" b="1" spc="2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spc="2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Salimova</a:t>
            </a:r>
            <a:endParaRPr sz="6000" b="1" spc="2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idx="1"/>
          </p:nvPr>
        </p:nvSpPr>
        <p:spPr>
          <a:xfrm>
            <a:off x="4111625" y="1982575"/>
            <a:ext cx="7772400" cy="3408581"/>
          </a:xfrm>
          <a:prstGeom prst="rect">
            <a:avLst/>
          </a:prstGeom>
        </p:spPr>
        <p:txBody>
          <a:bodyPr vert="horz" wrap="square" lIns="0" tIns="83776" rIns="0" bIns="0" rtlCol="0">
            <a:spAutoFit/>
          </a:bodyPr>
          <a:lstStyle/>
          <a:p>
            <a:pPr marL="0" indent="365125" algn="ctr" eaLnBrk="0" fontAlgn="base" hangingPunct="0">
              <a:spcBef>
                <a:spcPts val="800"/>
              </a:spcBef>
              <a:spcAft>
                <a:spcPct val="0"/>
              </a:spcAft>
              <a:buClr>
                <a:srgbClr val="6EA0B0"/>
              </a:buClr>
              <a:buSzPct val="80000"/>
              <a:buNone/>
              <a:defRPr/>
            </a:pPr>
            <a:r>
              <a:rPr lang="en-US" sz="6000" b="1" spc="-7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6000" b="1" spc="-7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Vatan</a:t>
            </a:r>
            <a:r>
              <a:rPr lang="en-US" sz="6000" b="1" spc="-7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spc="-7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sehri</a:t>
            </a:r>
            <a:r>
              <a:rPr lang="en-US" sz="6000" b="1" spc="-7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uz-Cyrl-UZ" sz="6000" b="1" spc="-7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spc="-7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she’riy</a:t>
            </a:r>
            <a:r>
              <a:rPr lang="en-US" sz="6000" b="1" spc="-7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spc="-7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6000" b="1" spc="-7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plamidan</a:t>
            </a:r>
            <a:r>
              <a:rPr lang="en-US" sz="6000" b="1" spc="-7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spc="-7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en-US" sz="6000" b="1" spc="-7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Cyrl-UZ" sz="6000" b="1" spc="-7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6000" b="1" spc="-7" dirty="0" err="1">
                <a:latin typeface="Arial" panose="020B0604020202020204" pitchFamily="34" charset="0"/>
                <a:cs typeface="Arial" panose="020B0604020202020204" pitchFamily="34" charset="0"/>
              </a:rPr>
              <a:t>Vatan</a:t>
            </a:r>
            <a:r>
              <a:rPr lang="uz-Cyrl-UZ" sz="6000" b="1" spc="-7" dirty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en-US" sz="6000" b="1" spc="-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spc="-7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she’ri</a:t>
            </a:r>
            <a:endParaRPr sz="6000" b="1" spc="-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https://www.ziyouz.uz/wp-content/uploads/2013/10/sharifa-salimov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625" y="1972370"/>
            <a:ext cx="3430070" cy="4287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1225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25718"/>
            <a:ext cx="12185650" cy="117348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3225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4546" y="309562"/>
            <a:ext cx="12185649" cy="631614"/>
          </a:xfrm>
          <a:prstGeom prst="rect">
            <a:avLst/>
          </a:prstGeom>
        </p:spPr>
        <p:txBody>
          <a:bodyPr vert="horz" wrap="square" lIns="0" tIns="22002" rIns="0" bIns="0" rtlCol="0" anchor="ctr">
            <a:spAutoFit/>
          </a:bodyPr>
          <a:lstStyle/>
          <a:p>
            <a:pPr marL="16924" algn="ctr">
              <a:spcBef>
                <a:spcPts val="173"/>
              </a:spcBef>
            </a:pPr>
            <a:r>
              <a:rPr lang="en-US" sz="4400" b="1" spc="2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TOPSHIRIQ:</a:t>
            </a:r>
            <a:endParaRPr sz="4400" b="1" spc="2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idx="1"/>
          </p:nvPr>
        </p:nvSpPr>
        <p:spPr>
          <a:xfrm>
            <a:off x="2892425" y="2062162"/>
            <a:ext cx="8912222" cy="3777913"/>
          </a:xfrm>
          <a:prstGeom prst="rect">
            <a:avLst/>
          </a:prstGeom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83776" rIns="0" bIns="0" rtlCol="0">
            <a:spAutoFit/>
          </a:bodyPr>
          <a:lstStyle/>
          <a:p>
            <a:pPr marL="0" indent="533400" algn="just">
              <a:lnSpc>
                <a:spcPct val="150000"/>
              </a:lnSpc>
              <a:buNone/>
            </a:pP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Vatanni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sevmoq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iymondandir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mavzusida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yana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sarlavhalar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nomlash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mumkinligi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o‘ylab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ko‘ring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sz="4000" b="1" spc="-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13"/>
          <p:cNvSpPr/>
          <p:nvPr/>
        </p:nvSpPr>
        <p:spPr>
          <a:xfrm>
            <a:off x="377825" y="2028824"/>
            <a:ext cx="2286000" cy="23622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3225"/>
          </a:p>
        </p:txBody>
      </p:sp>
    </p:spTree>
    <p:extLst>
      <p:ext uri="{BB962C8B-B14F-4D97-AF65-F5344CB8AC3E}">
        <p14:creationId xmlns:p14="http://schemas.microsoft.com/office/powerpoint/2010/main" val="2970817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-6539"/>
            <a:ext cx="12185650" cy="93919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0" marR="0" lvl="0" indent="0" algn="l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11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-8618" y="5808"/>
            <a:ext cx="12154958" cy="942982"/>
          </a:xfrm>
          <a:prstGeom prst="rect">
            <a:avLst/>
          </a:prstGeom>
        </p:spPr>
        <p:txBody>
          <a:bodyPr vert="horz" wrap="square" lIns="0" tIns="19462" rIns="0" bIns="0" rtlCol="0">
            <a:spAutoFit/>
          </a:bodyPr>
          <a:lstStyle/>
          <a:p>
            <a:pPr marL="16924" algn="ctr">
              <a:spcBef>
                <a:spcPts val="152"/>
              </a:spcBef>
            </a:pPr>
            <a:r>
              <a:rPr lang="en-US" sz="6000" dirty="0" smtClean="0"/>
              <a:t>TASVIRIY MATN</a:t>
            </a:r>
            <a:endParaRPr sz="6000" dirty="0"/>
          </a:p>
        </p:txBody>
      </p:sp>
      <p:sp>
        <p:nvSpPr>
          <p:cNvPr id="5" name="object 5"/>
          <p:cNvSpPr txBox="1"/>
          <p:nvPr/>
        </p:nvSpPr>
        <p:spPr>
          <a:xfrm>
            <a:off x="3540713" y="3579942"/>
            <a:ext cx="2989715" cy="363339"/>
          </a:xfrm>
          <a:prstGeom prst="rect">
            <a:avLst/>
          </a:prstGeom>
        </p:spPr>
        <p:txBody>
          <a:bodyPr vert="horz" wrap="square" lIns="0" tIns="16925" rIns="0" bIns="0" rtlCol="0">
            <a:spAutoFit/>
          </a:bodyPr>
          <a:lstStyle/>
          <a:p>
            <a:pPr marL="43155" marR="0" lvl="0" indent="0" algn="l" defTabSz="1948919" rtl="0" eaLnBrk="1" fontAlgn="auto" latinLnBrk="0" hangingPunct="1">
              <a:lnSpc>
                <a:spcPts val="265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332" b="0" i="0" u="none" strike="noStrike" kern="1200" cap="none" spc="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" name="AutoShape 6" descr="“Muhammad yusuf foto” uchun topilgan rasmla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36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25426" y="1315287"/>
            <a:ext cx="11125199" cy="4832092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1948919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Matnning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mazmuniy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yaxlitligini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ta’minlas</a:t>
            </a:r>
            <a:r>
              <a:rPr kumimoji="0" lang="uz-Latn-UZ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da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ayrim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so‘zlar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yoki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gaplar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asosiy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o‘rinni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egallaydi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Matnning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mohiyatini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belgilashda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ular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tayanch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birliklar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hisoblanadi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Matn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mazmunini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qayta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bayon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qilishda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shu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birliklar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asos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bo‘ladi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rgbClr val="1F497D">
                  <a:lumMod val="50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9279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2291" y="-25871"/>
            <a:ext cx="12163359" cy="124983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225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04851" y="134136"/>
            <a:ext cx="8198238" cy="933748"/>
          </a:xfrm>
          <a:prstGeom prst="rect">
            <a:avLst/>
          </a:prstGeom>
        </p:spPr>
        <p:txBody>
          <a:bodyPr vert="horz" wrap="square" lIns="0" tIns="19462" rIns="0" bIns="0" rtlCol="0" anchor="ctr">
            <a:spAutoFit/>
          </a:bodyPr>
          <a:lstStyle/>
          <a:p>
            <a:pPr marL="16924" algn="ctr">
              <a:spcBef>
                <a:spcPts val="152"/>
              </a:spcBef>
            </a:pPr>
            <a:r>
              <a:rPr lang="en-US" sz="6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endParaRPr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540713" y="3579942"/>
            <a:ext cx="2989715" cy="363339"/>
          </a:xfrm>
          <a:prstGeom prst="rect">
            <a:avLst/>
          </a:prstGeom>
        </p:spPr>
        <p:txBody>
          <a:bodyPr vert="horz" wrap="square" lIns="0" tIns="16925" rIns="0" bIns="0" rtlCol="0">
            <a:spAutoFit/>
          </a:bodyPr>
          <a:lstStyle/>
          <a:p>
            <a:pPr marL="43155">
              <a:lnSpc>
                <a:spcPts val="2651"/>
              </a:lnSpc>
            </a:pPr>
            <a:endParaRPr lang="en-US" sz="2332" dirty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7570" y="1421849"/>
            <a:ext cx="1097280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25475" algn="just"/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Ilm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farzdir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Chunki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kamolotga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ilm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bilangina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yetishadi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. “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Yoshlikda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bilim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toshga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o‘yilgan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naqshdir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”.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Ilm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o‘rganish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hosili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mukammal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2520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2291" y="-54412"/>
            <a:ext cx="12163359" cy="110592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225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54025" y="35242"/>
            <a:ext cx="10668000" cy="1016272"/>
          </a:xfrm>
          <a:prstGeom prst="rect">
            <a:avLst/>
          </a:prstGeom>
        </p:spPr>
        <p:txBody>
          <a:bodyPr vert="horz" wrap="square" lIns="0" tIns="19462" rIns="0" bIns="0" rtlCol="0" anchor="ctr">
            <a:spAutoFit/>
          </a:bodyPr>
          <a:lstStyle/>
          <a:p>
            <a:pPr marL="16924" algn="ctr">
              <a:spcBef>
                <a:spcPts val="152"/>
              </a:spcBef>
            </a:pPr>
            <a:r>
              <a:rPr lang="en-US" sz="7196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TAHLIL</a:t>
            </a:r>
            <a:endParaRPr sz="7196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540713" y="3579942"/>
            <a:ext cx="2989715" cy="363339"/>
          </a:xfrm>
          <a:prstGeom prst="rect">
            <a:avLst/>
          </a:prstGeom>
        </p:spPr>
        <p:txBody>
          <a:bodyPr vert="horz" wrap="square" lIns="0" tIns="16925" rIns="0" bIns="0" rtlCol="0">
            <a:spAutoFit/>
          </a:bodyPr>
          <a:lstStyle/>
          <a:p>
            <a:pPr marL="43155">
              <a:lnSpc>
                <a:spcPts val="2651"/>
              </a:lnSpc>
            </a:pPr>
            <a:endParaRPr lang="en-US" sz="2332" dirty="0">
              <a:solidFill>
                <a:srgbClr val="231F20"/>
              </a:solidFill>
              <a:latin typeface="Arial"/>
              <a:cs typeface="Arial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802782660"/>
              </p:ext>
            </p:extLst>
          </p:nvPr>
        </p:nvGraphicFramePr>
        <p:xfrm>
          <a:off x="225425" y="1223962"/>
          <a:ext cx="11810999" cy="5486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79375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4762"/>
            <a:ext cx="12185650" cy="1107996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6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fikrni</a:t>
            </a:r>
            <a:r>
              <a:rPr lang="en-US" sz="6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xulosalash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83561" y="1757362"/>
            <a:ext cx="10790863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15963" algn="just"/>
            <a:r>
              <a:rPr lang="en-US" sz="6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Ilmdan</a:t>
            </a:r>
            <a:r>
              <a:rPr lang="en-US" sz="60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yaxshiroq</a:t>
            </a:r>
            <a:r>
              <a:rPr lang="en-US" sz="60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xazina</a:t>
            </a:r>
            <a:r>
              <a:rPr lang="en-US" sz="60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bo‘lmas</a:t>
            </a:r>
            <a:r>
              <a:rPr lang="en-US" sz="6000" b="1" i="1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indent="715963" algn="just"/>
            <a:r>
              <a:rPr lang="en-US" sz="6000" b="1" i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60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Qo‘lingdan</a:t>
            </a:r>
            <a:r>
              <a:rPr lang="en-US" sz="6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kelgancha</a:t>
            </a:r>
            <a:r>
              <a:rPr lang="en-US" sz="60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yig</a:t>
            </a:r>
            <a:r>
              <a:rPr lang="en-US" sz="6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60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6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olsang</a:t>
            </a:r>
            <a:r>
              <a:rPr lang="en-US" sz="6000" b="1" i="1" dirty="0">
                <a:latin typeface="Arial" panose="020B0604020202020204" pitchFamily="34" charset="0"/>
                <a:cs typeface="Arial" panose="020B0604020202020204" pitchFamily="34" charset="0"/>
              </a:rPr>
              <a:t> bas!</a:t>
            </a:r>
          </a:p>
        </p:txBody>
      </p:sp>
    </p:spTree>
    <p:extLst>
      <p:ext uri="{BB962C8B-B14F-4D97-AF65-F5344CB8AC3E}">
        <p14:creationId xmlns:p14="http://schemas.microsoft.com/office/powerpoint/2010/main" val="4062780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85650" cy="100899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530225" y="88997"/>
            <a:ext cx="1076399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5400" b="1" dirty="0">
              <a:solidFill>
                <a:schemeClr val="bg1"/>
              </a:solidFill>
            </a:endParaRPr>
          </a:p>
        </p:txBody>
      </p:sp>
      <p:grpSp>
        <p:nvGrpSpPr>
          <p:cNvPr id="6" name="Diagram 6"/>
          <p:cNvGrpSpPr>
            <a:grpSpLocks/>
          </p:cNvGrpSpPr>
          <p:nvPr/>
        </p:nvGrpSpPr>
        <p:grpSpPr bwMode="auto">
          <a:xfrm>
            <a:off x="377825" y="1300162"/>
            <a:ext cx="11277599" cy="5514840"/>
            <a:chOff x="2082" y="-152"/>
            <a:chExt cx="7756" cy="7715"/>
          </a:xfrm>
        </p:grpSpPr>
        <p:sp>
          <p:nvSpPr>
            <p:cNvPr id="7" name="_s35844"/>
            <p:cNvSpPr>
              <a:spLocks noChangeShapeType="1"/>
            </p:cNvSpPr>
            <p:nvPr/>
          </p:nvSpPr>
          <p:spPr bwMode="auto">
            <a:xfrm flipH="1" flipV="1">
              <a:off x="4475" y="2615"/>
              <a:ext cx="683" cy="545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3599" tIns="46799" rIns="93599" bIns="46799" numCol="1" anchor="ctr" anchorCtr="0" compatLnSpc="1">
              <a:prstTxWarp prst="textNoShape">
                <a:avLst/>
              </a:prstTxWarp>
            </a:bodyPr>
            <a:lstStyle/>
            <a:p>
              <a:endParaRPr lang="ru-RU" sz="1842"/>
            </a:p>
          </p:txBody>
        </p:sp>
        <p:sp>
          <p:nvSpPr>
            <p:cNvPr id="8" name="_s35845"/>
            <p:cNvSpPr>
              <a:spLocks noChangeArrowheads="1"/>
            </p:cNvSpPr>
            <p:nvPr/>
          </p:nvSpPr>
          <p:spPr bwMode="auto">
            <a:xfrm>
              <a:off x="2647" y="949"/>
              <a:ext cx="2052" cy="2052"/>
            </a:xfrm>
            <a:prstGeom prst="ellipse">
              <a:avLst/>
            </a:prstGeom>
            <a:gradFill flip="none" rotWithShape="1">
              <a:gsLst>
                <a:gs pos="0">
                  <a:srgbClr val="00B050">
                    <a:tint val="66000"/>
                    <a:satMod val="160000"/>
                  </a:srgbClr>
                </a:gs>
                <a:gs pos="50000">
                  <a:srgbClr val="00B050">
                    <a:tint val="44500"/>
                    <a:satMod val="160000"/>
                  </a:srgbClr>
                </a:gs>
                <a:gs pos="100000">
                  <a:srgbClr val="00B050">
                    <a:tint val="23500"/>
                    <a:satMod val="160000"/>
                  </a:srgbClr>
                </a:gs>
              </a:gsLst>
              <a:lin ang="16200000" scaled="1"/>
              <a:tileRect/>
            </a:gradFill>
            <a:ln>
              <a:solidFill>
                <a:srgbClr val="00B050"/>
              </a:solidFill>
              <a:headEnd/>
              <a:tailEnd/>
            </a:ln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 defTabSz="93598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36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istarali</a:t>
              </a:r>
              <a:endParaRPr lang="ru-RU" sz="3600" b="1" dirty="0">
                <a:solidFill>
                  <a:schemeClr val="tx1"/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_s35846"/>
            <p:cNvSpPr>
              <a:spLocks noChangeShapeType="1"/>
            </p:cNvSpPr>
            <p:nvPr/>
          </p:nvSpPr>
          <p:spPr bwMode="auto">
            <a:xfrm flipH="1">
              <a:off x="4108" y="4028"/>
              <a:ext cx="852" cy="194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3599" tIns="46799" rIns="93599" bIns="46799" numCol="1" anchor="ctr" anchorCtr="0" compatLnSpc="1">
              <a:prstTxWarp prst="textNoShape">
                <a:avLst/>
              </a:prstTxWarp>
            </a:bodyPr>
            <a:lstStyle/>
            <a:p>
              <a:endParaRPr lang="ru-RU" sz="1842"/>
            </a:p>
          </p:txBody>
        </p:sp>
        <p:sp>
          <p:nvSpPr>
            <p:cNvPr id="10" name="_s35847"/>
            <p:cNvSpPr>
              <a:spLocks noChangeArrowheads="1"/>
            </p:cNvSpPr>
            <p:nvPr/>
          </p:nvSpPr>
          <p:spPr bwMode="auto">
            <a:xfrm>
              <a:off x="2082" y="3424"/>
              <a:ext cx="2052" cy="2052"/>
            </a:xfrm>
            <a:prstGeom prst="ellipse">
              <a:avLst/>
            </a:prstGeom>
            <a:gradFill flip="none" rotWithShape="1">
              <a:gsLst>
                <a:gs pos="0">
                  <a:srgbClr val="00B050">
                    <a:tint val="66000"/>
                    <a:satMod val="160000"/>
                  </a:srgbClr>
                </a:gs>
                <a:gs pos="50000">
                  <a:srgbClr val="00B050">
                    <a:tint val="44500"/>
                    <a:satMod val="160000"/>
                  </a:srgbClr>
                </a:gs>
                <a:gs pos="100000">
                  <a:srgbClr val="00B050">
                    <a:tint val="23500"/>
                    <a:satMod val="160000"/>
                  </a:srgbClr>
                </a:gs>
              </a:gsLst>
              <a:lin ang="16200000" scaled="1"/>
              <a:tileRect/>
            </a:gradFill>
            <a:ln>
              <a:solidFill>
                <a:srgbClr val="00B050"/>
              </a:solidFill>
              <a:headEnd/>
              <a:tailEnd/>
            </a:ln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 defTabSz="93598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36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yelkador</a:t>
              </a:r>
              <a:endParaRPr lang="ru-RU" sz="3600" b="1" dirty="0">
                <a:solidFill>
                  <a:schemeClr val="tx1"/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_s35848"/>
            <p:cNvSpPr>
              <a:spLocks noChangeShapeType="1"/>
            </p:cNvSpPr>
            <p:nvPr/>
          </p:nvSpPr>
          <p:spPr bwMode="auto">
            <a:xfrm flipH="1">
              <a:off x="5136" y="4724"/>
              <a:ext cx="380" cy="787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3599" tIns="46799" rIns="93599" bIns="46799" numCol="1" anchor="ctr" anchorCtr="0" compatLnSpc="1">
              <a:prstTxWarp prst="textNoShape">
                <a:avLst/>
              </a:prstTxWarp>
            </a:bodyPr>
            <a:lstStyle/>
            <a:p>
              <a:endParaRPr lang="ru-RU" sz="1842"/>
            </a:p>
          </p:txBody>
        </p:sp>
        <p:sp>
          <p:nvSpPr>
            <p:cNvPr id="12" name="_s35849"/>
            <p:cNvSpPr>
              <a:spLocks noChangeArrowheads="1"/>
            </p:cNvSpPr>
            <p:nvPr/>
          </p:nvSpPr>
          <p:spPr bwMode="auto">
            <a:xfrm>
              <a:off x="3665" y="5409"/>
              <a:ext cx="2052" cy="2052"/>
            </a:xfrm>
            <a:prstGeom prst="ellipse">
              <a:avLst/>
            </a:prstGeom>
            <a:gradFill flip="none" rotWithShape="1">
              <a:gsLst>
                <a:gs pos="0">
                  <a:srgbClr val="00B050">
                    <a:tint val="66000"/>
                    <a:satMod val="160000"/>
                  </a:srgbClr>
                </a:gs>
                <a:gs pos="50000">
                  <a:srgbClr val="00B050">
                    <a:tint val="44500"/>
                    <a:satMod val="160000"/>
                  </a:srgbClr>
                </a:gs>
                <a:gs pos="100000">
                  <a:srgbClr val="00B050">
                    <a:tint val="23500"/>
                    <a:satMod val="160000"/>
                  </a:srgbClr>
                </a:gs>
              </a:gsLst>
              <a:lin ang="16200000" scaled="1"/>
              <a:tileRect/>
            </a:gradFill>
            <a:ln>
              <a:solidFill>
                <a:srgbClr val="00B050"/>
              </a:solidFill>
              <a:headEnd/>
              <a:tailEnd/>
            </a:ln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 defTabSz="93598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36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ozg‘in</a:t>
              </a:r>
              <a:endParaRPr lang="ru-RU" sz="3600" b="1" dirty="0">
                <a:solidFill>
                  <a:schemeClr val="tx1"/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_s35850"/>
            <p:cNvSpPr>
              <a:spLocks noChangeShapeType="1"/>
            </p:cNvSpPr>
            <p:nvPr/>
          </p:nvSpPr>
          <p:spPr bwMode="auto">
            <a:xfrm>
              <a:off x="6406" y="4723"/>
              <a:ext cx="364" cy="788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3599" tIns="46799" rIns="93599" bIns="46799" numCol="1" anchor="ctr" anchorCtr="0" compatLnSpc="1">
              <a:prstTxWarp prst="textNoShape">
                <a:avLst/>
              </a:prstTxWarp>
            </a:bodyPr>
            <a:lstStyle/>
            <a:p>
              <a:endParaRPr lang="ru-RU" sz="1842"/>
            </a:p>
          </p:txBody>
        </p:sp>
        <p:sp>
          <p:nvSpPr>
            <p:cNvPr id="14" name="_s35851"/>
            <p:cNvSpPr>
              <a:spLocks noChangeArrowheads="1"/>
            </p:cNvSpPr>
            <p:nvPr/>
          </p:nvSpPr>
          <p:spPr bwMode="auto">
            <a:xfrm>
              <a:off x="6162" y="5511"/>
              <a:ext cx="2052" cy="2052"/>
            </a:xfrm>
            <a:prstGeom prst="ellipse">
              <a:avLst/>
            </a:prstGeom>
            <a:gradFill flip="none" rotWithShape="1">
              <a:gsLst>
                <a:gs pos="0">
                  <a:srgbClr val="00B050">
                    <a:tint val="66000"/>
                    <a:satMod val="160000"/>
                  </a:srgbClr>
                </a:gs>
                <a:gs pos="50000">
                  <a:srgbClr val="00B050">
                    <a:tint val="44500"/>
                    <a:satMod val="160000"/>
                  </a:srgbClr>
                </a:gs>
                <a:gs pos="100000">
                  <a:srgbClr val="00B050">
                    <a:tint val="23500"/>
                    <a:satMod val="160000"/>
                  </a:srgbClr>
                </a:gs>
              </a:gsLst>
              <a:lin ang="16200000" scaled="1"/>
              <a:tileRect/>
            </a:gradFill>
            <a:ln>
              <a:solidFill>
                <a:srgbClr val="00B050"/>
              </a:solidFill>
              <a:headEnd/>
              <a:tailEnd/>
            </a:ln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 defTabSz="93598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36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qo‘ngir</a:t>
              </a:r>
              <a:r>
                <a:rPr lang="en-US" sz="3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sochli</a:t>
              </a:r>
              <a:endParaRPr lang="ru-RU" sz="3600" b="1" dirty="0">
                <a:solidFill>
                  <a:schemeClr val="tx1"/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_s35852"/>
            <p:cNvSpPr>
              <a:spLocks noChangeShapeType="1"/>
            </p:cNvSpPr>
            <p:nvPr/>
          </p:nvSpPr>
          <p:spPr bwMode="auto">
            <a:xfrm>
              <a:off x="6960" y="4027"/>
              <a:ext cx="852" cy="195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3599" tIns="46799" rIns="93599" bIns="46799" numCol="1" anchor="ctr" anchorCtr="0" compatLnSpc="1">
              <a:prstTxWarp prst="textNoShape">
                <a:avLst/>
              </a:prstTxWarp>
            </a:bodyPr>
            <a:lstStyle/>
            <a:p>
              <a:endParaRPr lang="ru-RU" sz="1842"/>
            </a:p>
          </p:txBody>
        </p:sp>
        <p:sp>
          <p:nvSpPr>
            <p:cNvPr id="16" name="_s35853"/>
            <p:cNvSpPr>
              <a:spLocks noChangeArrowheads="1"/>
            </p:cNvSpPr>
            <p:nvPr/>
          </p:nvSpPr>
          <p:spPr bwMode="auto">
            <a:xfrm>
              <a:off x="7786" y="3424"/>
              <a:ext cx="2052" cy="2052"/>
            </a:xfrm>
            <a:prstGeom prst="ellipse">
              <a:avLst/>
            </a:prstGeom>
            <a:gradFill flip="none" rotWithShape="1">
              <a:gsLst>
                <a:gs pos="0">
                  <a:srgbClr val="00B050">
                    <a:tint val="66000"/>
                    <a:satMod val="160000"/>
                  </a:srgbClr>
                </a:gs>
                <a:gs pos="50000">
                  <a:srgbClr val="00B050">
                    <a:tint val="44500"/>
                    <a:satMod val="160000"/>
                  </a:srgbClr>
                </a:gs>
                <a:gs pos="100000">
                  <a:srgbClr val="00B050">
                    <a:tint val="23500"/>
                    <a:satMod val="160000"/>
                  </a:srgbClr>
                </a:gs>
              </a:gsLst>
              <a:lin ang="16200000" scaled="1"/>
              <a:tileRect/>
            </a:gradFill>
            <a:ln>
              <a:solidFill>
                <a:srgbClr val="00B050"/>
              </a:solidFill>
              <a:headEnd/>
              <a:tailEnd/>
            </a:ln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 defTabSz="93598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3600" b="1" dirty="0" err="1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bug‘doy</a:t>
              </a:r>
              <a:r>
                <a:rPr lang="en-US" sz="36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rang</a:t>
              </a:r>
              <a:endParaRPr lang="ru-RU" sz="3600" b="1" dirty="0">
                <a:solidFill>
                  <a:schemeClr val="tx1"/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_s35854"/>
            <p:cNvSpPr>
              <a:spLocks noChangeShapeType="1"/>
            </p:cNvSpPr>
            <p:nvPr/>
          </p:nvSpPr>
          <p:spPr bwMode="auto">
            <a:xfrm flipV="1">
              <a:off x="6762" y="2615"/>
              <a:ext cx="683" cy="545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3599" tIns="46799" rIns="93599" bIns="46799" numCol="1" anchor="ctr" anchorCtr="0" compatLnSpc="1">
              <a:prstTxWarp prst="textNoShape">
                <a:avLst/>
              </a:prstTxWarp>
            </a:bodyPr>
            <a:lstStyle/>
            <a:p>
              <a:endParaRPr lang="ru-RU" sz="1842"/>
            </a:p>
          </p:txBody>
        </p:sp>
        <p:sp>
          <p:nvSpPr>
            <p:cNvPr id="18" name="_s35855"/>
            <p:cNvSpPr>
              <a:spLocks noChangeArrowheads="1"/>
            </p:cNvSpPr>
            <p:nvPr/>
          </p:nvSpPr>
          <p:spPr bwMode="auto">
            <a:xfrm>
              <a:off x="7221" y="949"/>
              <a:ext cx="2052" cy="2052"/>
            </a:xfrm>
            <a:prstGeom prst="ellipse">
              <a:avLst/>
            </a:prstGeom>
            <a:gradFill flip="none" rotWithShape="1">
              <a:gsLst>
                <a:gs pos="0">
                  <a:srgbClr val="00B050">
                    <a:tint val="66000"/>
                    <a:satMod val="160000"/>
                  </a:srgbClr>
                </a:gs>
                <a:gs pos="50000">
                  <a:srgbClr val="00B050">
                    <a:tint val="44500"/>
                    <a:satMod val="160000"/>
                  </a:srgbClr>
                </a:gs>
                <a:gs pos="100000">
                  <a:srgbClr val="00B050">
                    <a:tint val="23500"/>
                    <a:satMod val="160000"/>
                  </a:srgbClr>
                </a:gs>
              </a:gsLst>
              <a:lin ang="16200000" scaled="1"/>
              <a:tileRect/>
            </a:gradFill>
            <a:ln>
              <a:solidFill>
                <a:srgbClr val="00B050"/>
              </a:solidFill>
              <a:headEnd/>
              <a:tailEnd/>
            </a:ln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 defTabSz="93598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36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qora</a:t>
              </a:r>
              <a:r>
                <a:rPr lang="en-US" sz="3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ko‘zli</a:t>
              </a:r>
              <a:endParaRPr lang="ru-RU" sz="3600" b="1" dirty="0">
                <a:solidFill>
                  <a:schemeClr val="tx1"/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_s35856"/>
            <p:cNvSpPr>
              <a:spLocks noChangeShapeType="1"/>
            </p:cNvSpPr>
            <p:nvPr/>
          </p:nvSpPr>
          <p:spPr bwMode="auto">
            <a:xfrm flipV="1">
              <a:off x="5960" y="1900"/>
              <a:ext cx="0" cy="874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3599" tIns="46799" rIns="93599" bIns="46799" numCol="1" anchor="ctr" anchorCtr="0" compatLnSpc="1">
              <a:prstTxWarp prst="textNoShape">
                <a:avLst/>
              </a:prstTxWarp>
            </a:bodyPr>
            <a:lstStyle/>
            <a:p>
              <a:endParaRPr lang="ru-RU" sz="1842"/>
            </a:p>
          </p:txBody>
        </p:sp>
        <p:sp>
          <p:nvSpPr>
            <p:cNvPr id="20" name="_s35857"/>
            <p:cNvSpPr>
              <a:spLocks noChangeArrowheads="1"/>
            </p:cNvSpPr>
            <p:nvPr/>
          </p:nvSpPr>
          <p:spPr bwMode="auto">
            <a:xfrm>
              <a:off x="4934" y="-152"/>
              <a:ext cx="2052" cy="2052"/>
            </a:xfrm>
            <a:prstGeom prst="ellipse">
              <a:avLst/>
            </a:prstGeom>
            <a:gradFill flip="none" rotWithShape="1">
              <a:gsLst>
                <a:gs pos="0">
                  <a:srgbClr val="00B050">
                    <a:tint val="66000"/>
                    <a:satMod val="160000"/>
                  </a:srgbClr>
                </a:gs>
                <a:gs pos="50000">
                  <a:srgbClr val="00B050">
                    <a:tint val="44500"/>
                    <a:satMod val="160000"/>
                  </a:srgbClr>
                </a:gs>
                <a:gs pos="100000">
                  <a:srgbClr val="00B050">
                    <a:tint val="23500"/>
                    <a:satMod val="160000"/>
                  </a:srgbClr>
                </a:gs>
              </a:gsLst>
              <a:lin ang="16200000" scaled="1"/>
              <a:tileRect/>
            </a:gradFill>
            <a:ln>
              <a:solidFill>
                <a:srgbClr val="00B050"/>
              </a:solidFill>
              <a:headEnd/>
              <a:tailEnd/>
            </a:ln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 defTabSz="93598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3600" b="1" dirty="0" err="1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baland</a:t>
              </a:r>
              <a:r>
                <a:rPr lang="en-US" sz="36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bo‘yli</a:t>
              </a:r>
              <a:endParaRPr lang="en-US" sz="3600" b="1" dirty="0">
                <a:solidFill>
                  <a:schemeClr val="tx1"/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_s35858"/>
            <p:cNvSpPr>
              <a:spLocks noChangeArrowheads="1"/>
            </p:cNvSpPr>
            <p:nvPr/>
          </p:nvSpPr>
          <p:spPr bwMode="auto">
            <a:xfrm>
              <a:off x="4799" y="2671"/>
              <a:ext cx="2224" cy="2249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 defTabSz="93598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3600" b="1" dirty="0" err="1" smtClean="0">
                  <a:solidFill>
                    <a:srgbClr val="FF0000"/>
                  </a:solidFill>
                  <a:latin typeface="Arial" charset="0"/>
                  <a:ea typeface="Calibri" pitchFamily="34" charset="0"/>
                  <a:cs typeface="Times New Roman" pitchFamily="18" charset="0"/>
                </a:rPr>
                <a:t>Bolani</a:t>
              </a:r>
              <a:r>
                <a:rPr lang="en-US" sz="3600" b="1" dirty="0" smtClean="0">
                  <a:solidFill>
                    <a:srgbClr val="FF0000"/>
                  </a:solidFill>
                  <a:latin typeface="Arial" charset="0"/>
                  <a:ea typeface="Calibri" pitchFamily="34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Arial" charset="0"/>
                  <a:ea typeface="Calibri" pitchFamily="34" charset="0"/>
                  <a:cs typeface="Times New Roman" pitchFamily="18" charset="0"/>
                </a:rPr>
                <a:t>tasvirlash</a:t>
              </a:r>
              <a:endParaRPr lang="en-US" sz="3600" dirty="0">
                <a:solidFill>
                  <a:srgbClr val="FF0000"/>
                </a:solidFill>
                <a:latin typeface="Arial" charset="0"/>
                <a:ea typeface="Calibri" pitchFamily="34" charset="0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37059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9225" y="1376362"/>
            <a:ext cx="2853055" cy="3505200"/>
          </a:xfrm>
          <a:prstGeom prst="rect">
            <a:avLst/>
          </a:prstGeom>
        </p:spPr>
      </p:pic>
      <p:sp>
        <p:nvSpPr>
          <p:cNvPr id="7" name="Объект 2"/>
          <p:cNvSpPr txBox="1">
            <a:spLocks/>
          </p:cNvSpPr>
          <p:nvPr/>
        </p:nvSpPr>
        <p:spPr>
          <a:xfrm>
            <a:off x="18596" y="1353910"/>
            <a:ext cx="4707572" cy="47397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200" b="0" i="0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571500" indent="-571500" defTabSz="1218529">
              <a:buFont typeface="Wingdings" panose="05000000000000000000" pitchFamily="2" charset="2"/>
              <a:buChar char="Ø"/>
            </a:pPr>
            <a:r>
              <a:rPr lang="en-US" sz="4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Aqlli</a:t>
            </a:r>
            <a:endParaRPr lang="en-US" sz="4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 defTabSz="1218529">
              <a:buFont typeface="Wingdings" panose="05000000000000000000" pitchFamily="2" charset="2"/>
              <a:buChar char="Ø"/>
            </a:pPr>
            <a:r>
              <a:rPr lang="en-US" sz="4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xushfe’l</a:t>
            </a:r>
            <a:r>
              <a:rPr lang="en-US" sz="4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571500" indent="-571500" defTabSz="1218529">
              <a:buFont typeface="Wingdings" panose="05000000000000000000" pitchFamily="2" charset="2"/>
              <a:buChar char="Ø"/>
            </a:pPr>
            <a:r>
              <a:rPr lang="en-US" sz="4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rahmdil</a:t>
            </a:r>
            <a:r>
              <a:rPr lang="en-US" sz="4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571500" indent="-571500" defTabSz="1218529">
              <a:buFont typeface="Wingdings" panose="05000000000000000000" pitchFamily="2" charset="2"/>
              <a:buChar char="Ø"/>
            </a:pPr>
            <a:r>
              <a:rPr lang="en-US" sz="4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oliyjanob</a:t>
            </a:r>
            <a:r>
              <a:rPr lang="en-US" sz="4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571500" indent="-571500" defTabSz="1218529">
              <a:buFont typeface="Wingdings" panose="05000000000000000000" pitchFamily="2" charset="2"/>
              <a:buChar char="Ø"/>
            </a:pPr>
            <a:r>
              <a:rPr lang="en-US" sz="4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mard</a:t>
            </a:r>
            <a:r>
              <a:rPr lang="en-US" sz="4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571500" indent="-571500" defTabSz="1218529">
              <a:buFont typeface="Wingdings" panose="05000000000000000000" pitchFamily="2" charset="2"/>
              <a:buChar char="Ø"/>
            </a:pPr>
            <a:r>
              <a:rPr lang="en-US" sz="4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xushchaqchaq</a:t>
            </a:r>
            <a:r>
              <a:rPr lang="en-US" sz="4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571500" indent="-571500" defTabSz="1218529">
              <a:buFont typeface="Wingdings" panose="05000000000000000000" pitchFamily="2" charset="2"/>
              <a:buChar char="Ø"/>
            </a:pPr>
            <a:r>
              <a:rPr lang="en-US" sz="4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bilimdon</a:t>
            </a:r>
            <a:r>
              <a:rPr lang="en-US" sz="4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b="1" kern="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5421" y="-4892"/>
            <a:ext cx="12185650" cy="92333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1-topshiriq</a:t>
            </a:r>
            <a:endParaRPr lang="en-US" sz="5400" b="1" spc="-5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004141" y="1236166"/>
            <a:ext cx="5147945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Texnikaga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qiziqadi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so‘zamol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ota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onasiga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mehribon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do‘st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kamtarin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bola;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ilmga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chanqoq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4201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85650" cy="100899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530225" y="88997"/>
            <a:ext cx="1076399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5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51548" y="1378682"/>
            <a:ext cx="10121344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15963" algn="just"/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Dunyoviy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bilimlar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adabiyot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umuman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san’at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eshigiga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yo‘l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mana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milliy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boylikni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anglashdan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o‘zingga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ruhiyatingga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singdirishdan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boshlanadi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789109" y="5230942"/>
            <a:ext cx="521969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Jabbor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Eshonqul</a:t>
            </a:r>
            <a:endParaRPr lang="ru-RU" sz="4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1862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1379" y="1232979"/>
            <a:ext cx="3140931" cy="646226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altLang="ru-RU" sz="3198" b="1" dirty="0" smtClean="0">
                <a:latin typeface="Arial" panose="020B0604020202020204" pitchFamily="34" charset="0"/>
                <a:cs typeface="Arial" panose="020B0604020202020204" pitchFamily="34" charset="0"/>
              </a:rPr>
              <a:t>SHASHMAQOM</a:t>
            </a:r>
            <a:endParaRPr lang="ru-RU" altLang="ru-RU" sz="3198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pic>
        <p:nvPicPr>
          <p:cNvPr id="4" name="Picture 7" descr="https://www.pv.uz/uploads/newspapers/a297412c449ef676e56d898db44d370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002" y="1859942"/>
            <a:ext cx="2905694" cy="2025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8651" y="1859942"/>
            <a:ext cx="3053514" cy="202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500914" y="1232979"/>
            <a:ext cx="3053513" cy="5844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ru-RU" sz="3198" b="1" dirty="0">
                <a:latin typeface="Arial" panose="020B0604020202020204" pitchFamily="34" charset="0"/>
                <a:cs typeface="Arial" panose="020B0604020202020204" pitchFamily="34" charset="0"/>
              </a:rPr>
              <a:t>NAVRO‘Z</a:t>
            </a:r>
            <a:endParaRPr lang="ru-RU" altLang="ru-RU" sz="3198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1342057"/>
              </p:ext>
            </p:extLst>
          </p:nvPr>
        </p:nvGraphicFramePr>
        <p:xfrm>
          <a:off x="507240" y="4728528"/>
          <a:ext cx="2972483" cy="19628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5" name="Image" r:id="rId6" imgW="7150017" imgH="5047071" progId="Photoshop.Image.13">
                  <p:embed/>
                </p:oleObj>
              </mc:Choice>
              <mc:Fallback>
                <p:oleObj name="Image" r:id="rId6" imgW="7150017" imgH="5047071" progId="Photoshop.Image.13">
                  <p:embed/>
                  <p:pic>
                    <p:nvPicPr>
                      <p:cNvPr id="7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7240" y="4728528"/>
                        <a:ext cx="2972483" cy="196289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Прямоугольник 7"/>
          <p:cNvSpPr/>
          <p:nvPr/>
        </p:nvSpPr>
        <p:spPr>
          <a:xfrm rot="10800000" flipV="1">
            <a:off x="609035" y="4101565"/>
            <a:ext cx="2768892" cy="5844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ru-RU" sz="3198" b="1" dirty="0">
                <a:latin typeface="Arial" panose="020B0604020202020204" pitchFamily="34" charset="0"/>
                <a:cs typeface="Arial" panose="020B0604020202020204" pitchFamily="34" charset="0"/>
              </a:rPr>
              <a:t>ASKIYA</a:t>
            </a:r>
            <a:endParaRPr lang="ru-RU" altLang="ru-RU" sz="3198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Samarkand, Urgut 2 (1).mp4">
            <a:hlinkClick r:id="" action="ppaction://media"/>
          </p:cNvPr>
          <p:cNvPicPr>
            <a:picLocks noRot="1" noChangeAspect="1"/>
          </p:cNvPicPr>
          <p:nvPr>
            <a:videoFile r:link="rId2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5184" y="4728528"/>
            <a:ext cx="3081358" cy="19628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угольник 9"/>
          <p:cNvSpPr/>
          <p:nvPr/>
        </p:nvSpPr>
        <p:spPr>
          <a:xfrm rot="10800000" flipV="1">
            <a:off x="4467259" y="4101565"/>
            <a:ext cx="2666796" cy="5844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3198" b="1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altLang="ru-RU" sz="3198" b="1" dirty="0">
                <a:latin typeface="Arial" panose="020B0604020202020204" pitchFamily="34" charset="0"/>
                <a:cs typeface="Arial" panose="020B0604020202020204" pitchFamily="34" charset="0"/>
              </a:rPr>
              <a:t>LL</a:t>
            </a:r>
            <a:r>
              <a:rPr lang="ru-RU" altLang="ru-RU" sz="3198" b="1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</a:p>
        </p:txBody>
      </p:sp>
      <p:pic>
        <p:nvPicPr>
          <p:cNvPr id="11" name="Picture 5" descr="https://saviya.uz/wp-content/uploads/2017/11/nasriddin_afandi.jpg?x21921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6281" y="2288972"/>
            <a:ext cx="2162124" cy="1525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Прямоугольник 11"/>
          <p:cNvSpPr/>
          <p:nvPr/>
        </p:nvSpPr>
        <p:spPr>
          <a:xfrm flipH="1">
            <a:off x="8798782" y="1174380"/>
            <a:ext cx="3121956" cy="107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ru-RU" sz="3198" b="1" dirty="0">
                <a:latin typeface="Arial" panose="020B0604020202020204" pitchFamily="34" charset="0"/>
                <a:cs typeface="Arial" panose="020B0604020202020204" pitchFamily="34" charset="0"/>
              </a:rPr>
              <a:t>AFANDI LATIFALARI</a:t>
            </a:r>
            <a:endParaRPr lang="ru-RU" altLang="ru-RU" sz="3198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Рисунок 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2626" y="4475711"/>
            <a:ext cx="2146547" cy="240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-17724"/>
            <a:ext cx="12185650" cy="100246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8757546" y="3853001"/>
            <a:ext cx="3021916" cy="5844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ru-RU" sz="3198" b="1" i="1" dirty="0">
                <a:latin typeface="Arial" panose="020B0604020202020204" pitchFamily="34" charset="0"/>
                <a:cs typeface="Arial" panose="020B0604020202020204" pitchFamily="34" charset="0"/>
              </a:rPr>
              <a:t>DOSTONLAR</a:t>
            </a:r>
            <a:endParaRPr lang="ru-RU" altLang="ru-RU" sz="3198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25425" y="106144"/>
            <a:ext cx="1066244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ru-RU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altLang="ru-RU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altLang="ru-RU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alt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3747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80000">
                <p:cTn id="3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e1ed6d233add7425c236211876cf3028fe295675"/>
</p:tagLst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929</TotalTime>
  <Words>424</Words>
  <Application>Microsoft Office PowerPoint</Application>
  <PresentationFormat>Произвольный</PresentationFormat>
  <Paragraphs>97</Paragraphs>
  <Slides>18</Slides>
  <Notes>2</Notes>
  <HiddenSlides>0</HiddenSlides>
  <MMClips>1</MMClips>
  <ScaleCrop>false</ScaleCrop>
  <HeadingPairs>
    <vt:vector size="8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3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31" baseType="lpstr">
      <vt:lpstr>맑은 고딕</vt:lpstr>
      <vt:lpstr>Arial</vt:lpstr>
      <vt:lpstr>Calibri</vt:lpstr>
      <vt:lpstr>Calibri Light</vt:lpstr>
      <vt:lpstr>굴림</vt:lpstr>
      <vt:lpstr>Open Sans</vt:lpstr>
      <vt:lpstr>Open Sans Light</vt:lpstr>
      <vt:lpstr>Times New Roman</vt:lpstr>
      <vt:lpstr>Wingdings</vt:lpstr>
      <vt:lpstr>Тема Office</vt:lpstr>
      <vt:lpstr>2_Office Theme</vt:lpstr>
      <vt:lpstr>Office Theme</vt:lpstr>
      <vt:lpstr>Image</vt:lpstr>
      <vt:lpstr>ONA TILI</vt:lpstr>
      <vt:lpstr>TASVIRIY MATN</vt:lpstr>
      <vt:lpstr>MATN</vt:lpstr>
      <vt:lpstr>TAHLIL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NOMODDIY MADANIY MEROS </vt:lpstr>
      <vt:lpstr> BILIB OLING!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Sharifa Salimova</vt:lpstr>
      <vt:lpstr>MUSTAQIL BAJARISH UCHUN TOPSHIRIQ: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dc:creator>MAKTAB</dc:creator>
  <cp:lastModifiedBy>Пользователь</cp:lastModifiedBy>
  <cp:revision>134</cp:revision>
  <dcterms:created xsi:type="dcterms:W3CDTF">2020-04-13T08:06:06Z</dcterms:created>
  <dcterms:modified xsi:type="dcterms:W3CDTF">2021-02-27T12:30:23Z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