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19"/>
  </p:notesMasterIdLst>
  <p:sldIdLst>
    <p:sldId id="284" r:id="rId4"/>
    <p:sldId id="267" r:id="rId5"/>
    <p:sldId id="277" r:id="rId6"/>
    <p:sldId id="278" r:id="rId7"/>
    <p:sldId id="279" r:id="rId8"/>
    <p:sldId id="280" r:id="rId9"/>
    <p:sldId id="260" r:id="rId10"/>
    <p:sldId id="281" r:id="rId11"/>
    <p:sldId id="283" r:id="rId12"/>
    <p:sldId id="271" r:id="rId13"/>
    <p:sldId id="272" r:id="rId14"/>
    <p:sldId id="268" r:id="rId15"/>
    <p:sldId id="264" r:id="rId16"/>
    <p:sldId id="276" r:id="rId17"/>
    <p:sldId id="275" r:id="rId18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660"/>
  </p:normalViewPr>
  <p:slideViewPr>
    <p:cSldViewPr>
      <p:cViewPr>
        <p:scale>
          <a:sx n="127" d="100"/>
          <a:sy n="127" d="100"/>
        </p:scale>
        <p:origin x="101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05052-6875-4EE7-BE5C-A9C7F5E16052}" type="doc">
      <dgm:prSet loTypeId="urn:microsoft.com/office/officeart/2005/8/layout/cycle4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5DC9181-26D0-4860-B3BE-B85C2D1BF538}">
      <dgm:prSet phldrT="[Текст]" custT="1"/>
      <dgm:spPr/>
      <dgm:t>
        <a:bodyPr/>
        <a:lstStyle/>
        <a:p>
          <a:endParaRPr lang="ru-RU" sz="1200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3BEAF18A-CEED-4AFB-BFB0-4A5D2799B0DF}" type="parTrans" cxnId="{E271901A-B6E1-4968-893F-6BCFB160DD0B}">
      <dgm:prSet/>
      <dgm:spPr/>
      <dgm:t>
        <a:bodyPr/>
        <a:lstStyle/>
        <a:p>
          <a:endParaRPr lang="ru-RU"/>
        </a:p>
      </dgm:t>
    </dgm:pt>
    <dgm:pt modelId="{CEF73952-C9F8-42D1-B75D-FEEA95FEBC0B}" type="sibTrans" cxnId="{E271901A-B6E1-4968-893F-6BCFB160DD0B}">
      <dgm:prSet/>
      <dgm:spPr/>
      <dgm:t>
        <a:bodyPr/>
        <a:lstStyle/>
        <a:p>
          <a:endParaRPr lang="ru-RU"/>
        </a:p>
      </dgm:t>
    </dgm:pt>
    <dgm:pt modelId="{289B2262-25BB-4374-BF9B-7CEB6EE2BB40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ECC1D032-7CCC-45FC-8F81-F2136154DAD5}" type="parTrans" cxnId="{DE4771E7-1AB8-4338-842A-272D91E7DE72}">
      <dgm:prSet/>
      <dgm:spPr/>
      <dgm:t>
        <a:bodyPr/>
        <a:lstStyle/>
        <a:p>
          <a:endParaRPr lang="ru-RU"/>
        </a:p>
      </dgm:t>
    </dgm:pt>
    <dgm:pt modelId="{1694B16D-91B4-46A9-AFF1-735D3358D586}" type="sibTrans" cxnId="{DE4771E7-1AB8-4338-842A-272D91E7DE72}">
      <dgm:prSet/>
      <dgm:spPr/>
      <dgm:t>
        <a:bodyPr/>
        <a:lstStyle/>
        <a:p>
          <a:endParaRPr lang="ru-RU"/>
        </a:p>
      </dgm:t>
    </dgm:pt>
    <dgm:pt modelId="{2E42F7C2-5A89-428F-A6D9-1EB5B1CE2858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D3A26794-1614-46F6-952D-CEB693EAC7B1}" type="parTrans" cxnId="{81C622B1-2C07-4A1A-9546-B1C186DBE47C}">
      <dgm:prSet/>
      <dgm:spPr/>
      <dgm:t>
        <a:bodyPr/>
        <a:lstStyle/>
        <a:p>
          <a:endParaRPr lang="ru-RU"/>
        </a:p>
      </dgm:t>
    </dgm:pt>
    <dgm:pt modelId="{BB71AB9F-36DD-4201-961C-F579A1F2CBAF}" type="sibTrans" cxnId="{81C622B1-2C07-4A1A-9546-B1C186DBE47C}">
      <dgm:prSet/>
      <dgm:spPr/>
      <dgm:t>
        <a:bodyPr/>
        <a:lstStyle/>
        <a:p>
          <a:endParaRPr lang="ru-RU"/>
        </a:p>
      </dgm:t>
    </dgm:pt>
    <dgm:pt modelId="{01251625-F5A1-48EE-A1E9-38E6723D0F37}">
      <dgm:prSet phldrT="[Текст]"/>
      <dgm:spPr/>
      <dgm:t>
        <a:bodyPr/>
        <a:lstStyle/>
        <a:p>
          <a:endParaRPr lang="ru-RU" b="1" dirty="0">
            <a:solidFill>
              <a:schemeClr val="tx1"/>
            </a:solidFill>
          </a:endParaRPr>
        </a:p>
      </dgm:t>
    </dgm:pt>
    <dgm:pt modelId="{28CD9B42-B2C2-4CD8-8238-1833757F0198}" type="parTrans" cxnId="{EFAEE3BD-9A4E-47BD-AEC5-863EE4D8B87C}">
      <dgm:prSet/>
      <dgm:spPr/>
      <dgm:t>
        <a:bodyPr/>
        <a:lstStyle/>
        <a:p>
          <a:endParaRPr lang="ru-RU"/>
        </a:p>
      </dgm:t>
    </dgm:pt>
    <dgm:pt modelId="{77D1167E-C4C0-4525-A7F3-0FECEC1F0CE4}" type="sibTrans" cxnId="{EFAEE3BD-9A4E-47BD-AEC5-863EE4D8B87C}">
      <dgm:prSet/>
      <dgm:spPr/>
      <dgm:t>
        <a:bodyPr/>
        <a:lstStyle/>
        <a:p>
          <a:endParaRPr lang="ru-RU"/>
        </a:p>
      </dgm:t>
    </dgm:pt>
    <dgm:pt modelId="{AF9EB777-58D0-4E96-9405-C7A2F1C883E2}" type="pres">
      <dgm:prSet presAssocID="{88005052-6875-4EE7-BE5C-A9C7F5E160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27C13-D60D-4B81-8822-7D3B2B1327FC}" type="pres">
      <dgm:prSet presAssocID="{88005052-6875-4EE7-BE5C-A9C7F5E16052}" presName="children" presStyleCnt="0"/>
      <dgm:spPr/>
      <dgm:t>
        <a:bodyPr/>
        <a:lstStyle/>
        <a:p>
          <a:endParaRPr lang="ru-RU"/>
        </a:p>
      </dgm:t>
    </dgm:pt>
    <dgm:pt modelId="{65784596-25B2-45EF-A9D7-DE4B2A667053}" type="pres">
      <dgm:prSet presAssocID="{88005052-6875-4EE7-BE5C-A9C7F5E16052}" presName="childPlaceholder" presStyleCnt="0"/>
      <dgm:spPr/>
      <dgm:t>
        <a:bodyPr/>
        <a:lstStyle/>
        <a:p>
          <a:endParaRPr lang="ru-RU"/>
        </a:p>
      </dgm:t>
    </dgm:pt>
    <dgm:pt modelId="{16BB79DC-BB11-4583-BD58-EC5A0737B751}" type="pres">
      <dgm:prSet presAssocID="{88005052-6875-4EE7-BE5C-A9C7F5E16052}" presName="circle" presStyleCnt="0"/>
      <dgm:spPr/>
      <dgm:t>
        <a:bodyPr/>
        <a:lstStyle/>
        <a:p>
          <a:endParaRPr lang="ru-RU"/>
        </a:p>
      </dgm:t>
    </dgm:pt>
    <dgm:pt modelId="{B06C3A8F-5109-4E90-B306-21F0B2F6B29C}" type="pres">
      <dgm:prSet presAssocID="{88005052-6875-4EE7-BE5C-A9C7F5E16052}" presName="quadrant1" presStyleLbl="node1" presStyleIdx="0" presStyleCnt="4" custLinFactNeighborX="-1710" custLinFactNeighborY="1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8A201-DE0F-41D6-B507-A5D7155316FC}" type="pres">
      <dgm:prSet presAssocID="{88005052-6875-4EE7-BE5C-A9C7F5E16052}" presName="quadrant2" presStyleLbl="node1" presStyleIdx="1" presStyleCnt="4" custLinFactNeighborX="220" custLinFactNeighborY="3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ABBF2-CDEC-4F59-8C23-95E968A6C211}" type="pres">
      <dgm:prSet presAssocID="{88005052-6875-4EE7-BE5C-A9C7F5E16052}" presName="quadrant3" presStyleLbl="node1" presStyleIdx="2" presStyleCnt="4" custLinFactNeighborX="220" custLinFactNeighborY="19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B0E0-BC8E-44BC-AEBC-C660F7EEEBE9}" type="pres">
      <dgm:prSet presAssocID="{88005052-6875-4EE7-BE5C-A9C7F5E16052}" presName="quadrant4" presStyleLbl="node1" presStyleIdx="3" presStyleCnt="4" custLinFactNeighborX="-2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33A46-6AB4-475E-ACCC-C7581E4009B5}" type="pres">
      <dgm:prSet presAssocID="{88005052-6875-4EE7-BE5C-A9C7F5E16052}" presName="quadrantPlaceholder" presStyleCnt="0"/>
      <dgm:spPr/>
      <dgm:t>
        <a:bodyPr/>
        <a:lstStyle/>
        <a:p>
          <a:endParaRPr lang="ru-RU"/>
        </a:p>
      </dgm:t>
    </dgm:pt>
    <dgm:pt modelId="{992DFA6D-FC6C-46EC-815D-06DB6B7788A7}" type="pres">
      <dgm:prSet presAssocID="{88005052-6875-4EE7-BE5C-A9C7F5E16052}" presName="center1" presStyleLbl="fgShp" presStyleIdx="0" presStyleCnt="2"/>
      <dgm:spPr/>
      <dgm:t>
        <a:bodyPr/>
        <a:lstStyle/>
        <a:p>
          <a:endParaRPr lang="ru-RU"/>
        </a:p>
      </dgm:t>
    </dgm:pt>
    <dgm:pt modelId="{D8CFAD70-8698-4A92-A9C9-B831C13E96AB}" type="pres">
      <dgm:prSet presAssocID="{88005052-6875-4EE7-BE5C-A9C7F5E16052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8F6A4B38-17B5-418A-8CAB-438BF83751B9}" type="presOf" srcId="{289B2262-25BB-4374-BF9B-7CEB6EE2BB40}" destId="{70C8A201-DE0F-41D6-B507-A5D7155316FC}" srcOrd="0" destOrd="0" presId="urn:microsoft.com/office/officeart/2005/8/layout/cycle4"/>
    <dgm:cxn modelId="{7A8F4EB0-D040-4C85-9DCF-A93121665ADC}" type="presOf" srcId="{05DC9181-26D0-4860-B3BE-B85C2D1BF538}" destId="{B06C3A8F-5109-4E90-B306-21F0B2F6B29C}" srcOrd="0" destOrd="0" presId="urn:microsoft.com/office/officeart/2005/8/layout/cycle4"/>
    <dgm:cxn modelId="{F667571A-07DC-4589-935D-0C5CF4A65737}" type="presOf" srcId="{01251625-F5A1-48EE-A1E9-38E6723D0F37}" destId="{CFEEB0E0-BC8E-44BC-AEBC-C660F7EEEBE9}" srcOrd="0" destOrd="0" presId="urn:microsoft.com/office/officeart/2005/8/layout/cycle4"/>
    <dgm:cxn modelId="{49926457-A1C4-449F-B1FE-F15636A80CB4}" type="presOf" srcId="{2E42F7C2-5A89-428F-A6D9-1EB5B1CE2858}" destId="{52DABBF2-CDEC-4F59-8C23-95E968A6C211}" srcOrd="0" destOrd="0" presId="urn:microsoft.com/office/officeart/2005/8/layout/cycle4"/>
    <dgm:cxn modelId="{E271901A-B6E1-4968-893F-6BCFB160DD0B}" srcId="{88005052-6875-4EE7-BE5C-A9C7F5E16052}" destId="{05DC9181-26D0-4860-B3BE-B85C2D1BF538}" srcOrd="0" destOrd="0" parTransId="{3BEAF18A-CEED-4AFB-BFB0-4A5D2799B0DF}" sibTransId="{CEF73952-C9F8-42D1-B75D-FEEA95FEBC0B}"/>
    <dgm:cxn modelId="{DE4771E7-1AB8-4338-842A-272D91E7DE72}" srcId="{88005052-6875-4EE7-BE5C-A9C7F5E16052}" destId="{289B2262-25BB-4374-BF9B-7CEB6EE2BB40}" srcOrd="1" destOrd="0" parTransId="{ECC1D032-7CCC-45FC-8F81-F2136154DAD5}" sibTransId="{1694B16D-91B4-46A9-AFF1-735D3358D586}"/>
    <dgm:cxn modelId="{EFAEE3BD-9A4E-47BD-AEC5-863EE4D8B87C}" srcId="{88005052-6875-4EE7-BE5C-A9C7F5E16052}" destId="{01251625-F5A1-48EE-A1E9-38E6723D0F37}" srcOrd="3" destOrd="0" parTransId="{28CD9B42-B2C2-4CD8-8238-1833757F0198}" sibTransId="{77D1167E-C4C0-4525-A7F3-0FECEC1F0CE4}"/>
    <dgm:cxn modelId="{F9EF1D67-BB5A-499E-AA8E-6E186FFB1820}" type="presOf" srcId="{88005052-6875-4EE7-BE5C-A9C7F5E16052}" destId="{AF9EB777-58D0-4E96-9405-C7A2F1C883E2}" srcOrd="0" destOrd="0" presId="urn:microsoft.com/office/officeart/2005/8/layout/cycle4"/>
    <dgm:cxn modelId="{81C622B1-2C07-4A1A-9546-B1C186DBE47C}" srcId="{88005052-6875-4EE7-BE5C-A9C7F5E16052}" destId="{2E42F7C2-5A89-428F-A6D9-1EB5B1CE2858}" srcOrd="2" destOrd="0" parTransId="{D3A26794-1614-46F6-952D-CEB693EAC7B1}" sibTransId="{BB71AB9F-36DD-4201-961C-F579A1F2CBAF}"/>
    <dgm:cxn modelId="{35D89625-1A8B-46D5-8275-11DF82695051}" type="presParOf" srcId="{AF9EB777-58D0-4E96-9405-C7A2F1C883E2}" destId="{28527C13-D60D-4B81-8822-7D3B2B1327FC}" srcOrd="0" destOrd="0" presId="urn:microsoft.com/office/officeart/2005/8/layout/cycle4"/>
    <dgm:cxn modelId="{1015F194-7E55-44B6-9D07-B266F8FF4077}" type="presParOf" srcId="{28527C13-D60D-4B81-8822-7D3B2B1327FC}" destId="{65784596-25B2-45EF-A9D7-DE4B2A667053}" srcOrd="0" destOrd="0" presId="urn:microsoft.com/office/officeart/2005/8/layout/cycle4"/>
    <dgm:cxn modelId="{E7EF8088-1987-4741-B81F-6D9A01CD4138}" type="presParOf" srcId="{AF9EB777-58D0-4E96-9405-C7A2F1C883E2}" destId="{16BB79DC-BB11-4583-BD58-EC5A0737B751}" srcOrd="1" destOrd="0" presId="urn:microsoft.com/office/officeart/2005/8/layout/cycle4"/>
    <dgm:cxn modelId="{E8506916-8CC9-4B97-AED8-53884DD68EC3}" type="presParOf" srcId="{16BB79DC-BB11-4583-BD58-EC5A0737B751}" destId="{B06C3A8F-5109-4E90-B306-21F0B2F6B29C}" srcOrd="0" destOrd="0" presId="urn:microsoft.com/office/officeart/2005/8/layout/cycle4"/>
    <dgm:cxn modelId="{B738E749-8C9D-4875-9296-4664E1F5AE75}" type="presParOf" srcId="{16BB79DC-BB11-4583-BD58-EC5A0737B751}" destId="{70C8A201-DE0F-41D6-B507-A5D7155316FC}" srcOrd="1" destOrd="0" presId="urn:microsoft.com/office/officeart/2005/8/layout/cycle4"/>
    <dgm:cxn modelId="{A6E7F891-78B6-4B2F-8551-6294A9F48CF6}" type="presParOf" srcId="{16BB79DC-BB11-4583-BD58-EC5A0737B751}" destId="{52DABBF2-CDEC-4F59-8C23-95E968A6C211}" srcOrd="2" destOrd="0" presId="urn:microsoft.com/office/officeart/2005/8/layout/cycle4"/>
    <dgm:cxn modelId="{E72A6F54-CEDB-4432-8D56-5F44DC3E19C4}" type="presParOf" srcId="{16BB79DC-BB11-4583-BD58-EC5A0737B751}" destId="{CFEEB0E0-BC8E-44BC-AEBC-C660F7EEEBE9}" srcOrd="3" destOrd="0" presId="urn:microsoft.com/office/officeart/2005/8/layout/cycle4"/>
    <dgm:cxn modelId="{187AC1B5-029A-4046-BFE3-55A4F24CAD82}" type="presParOf" srcId="{16BB79DC-BB11-4583-BD58-EC5A0737B751}" destId="{65333A46-6AB4-475E-ACCC-C7581E4009B5}" srcOrd="4" destOrd="0" presId="urn:microsoft.com/office/officeart/2005/8/layout/cycle4"/>
    <dgm:cxn modelId="{30881A09-4964-4A2E-A6DE-CBC5AE6788E0}" type="presParOf" srcId="{AF9EB777-58D0-4E96-9405-C7A2F1C883E2}" destId="{992DFA6D-FC6C-46EC-815D-06DB6B7788A7}" srcOrd="2" destOrd="0" presId="urn:microsoft.com/office/officeart/2005/8/layout/cycle4"/>
    <dgm:cxn modelId="{9BF82044-E289-4E06-9BFA-B6C21F0DAB47}" type="presParOf" srcId="{AF9EB777-58D0-4E96-9405-C7A2F1C883E2}" destId="{D8CFAD70-8698-4A92-A9C9-B831C13E96A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186D8-C6ED-4FC1-ABEE-14F80D2A6EA6}" type="doc">
      <dgm:prSet loTypeId="urn:microsoft.com/office/officeart/2005/8/layout/hList9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CF2885B-5983-4AE6-9289-E4BF037D7A65}">
      <dgm:prSet phldrT="[Текст]" custT="1"/>
      <dgm:spPr/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endParaRPr lang="ru-RU" sz="32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A44E3-4943-49A1-B424-49B33E47BDB0}" type="parTrans" cxnId="{41A0D5EC-FB26-4D27-8CD0-F095BDF5D03B}">
      <dgm:prSet/>
      <dgm:spPr/>
      <dgm:t>
        <a:bodyPr/>
        <a:lstStyle/>
        <a:p>
          <a:endParaRPr lang="ru-RU"/>
        </a:p>
      </dgm:t>
    </dgm:pt>
    <dgm:pt modelId="{C68D303A-50A3-4F83-BD7F-4059E7FB53C4}" type="sibTrans" cxnId="{41A0D5EC-FB26-4D27-8CD0-F095BDF5D03B}">
      <dgm:prSet/>
      <dgm:spPr/>
      <dgm:t>
        <a:bodyPr/>
        <a:lstStyle/>
        <a:p>
          <a:endParaRPr lang="ru-RU"/>
        </a:p>
      </dgm:t>
    </dgm:pt>
    <dgm:pt modelId="{3225AA67-7625-49EA-B691-13D574F5DB0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 algn="ctr"/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kitobning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7869D-602F-4F25-B04E-754261F6AB68}" type="parTrans" cxnId="{4686807B-8488-490A-9BFA-4F7A81D113C3}">
      <dgm:prSet/>
      <dgm:spPr/>
      <dgm:t>
        <a:bodyPr/>
        <a:lstStyle/>
        <a:p>
          <a:endParaRPr lang="ru-RU"/>
        </a:p>
      </dgm:t>
    </dgm:pt>
    <dgm:pt modelId="{85F7AF78-F229-4294-A652-3252B2C470AB}" type="sibTrans" cxnId="{4686807B-8488-490A-9BFA-4F7A81D113C3}">
      <dgm:prSet/>
      <dgm:spPr/>
      <dgm:t>
        <a:bodyPr/>
        <a:lstStyle/>
        <a:p>
          <a:endParaRPr lang="ru-RU"/>
        </a:p>
      </dgm:t>
    </dgm:pt>
    <dgm:pt modelId="{64216967-284C-43B7-87BA-EA990B864AAE}">
      <dgm:prSet phldrT="[Текст]" custT="1"/>
      <dgm:spPr/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kelishik</a:t>
          </a:r>
          <a:endParaRPr lang="ru-RU" sz="3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2D3E4-7736-429A-8D48-839FBE2DA8BA}" type="parTrans" cxnId="{9B746F97-74AA-4C54-9BE2-B358233FE0CE}">
      <dgm:prSet/>
      <dgm:spPr/>
      <dgm:t>
        <a:bodyPr/>
        <a:lstStyle/>
        <a:p>
          <a:endParaRPr lang="ru-RU"/>
        </a:p>
      </dgm:t>
    </dgm:pt>
    <dgm:pt modelId="{C03153DC-66F4-4392-AA91-8437512C14FE}" type="sibTrans" cxnId="{9B746F97-74AA-4C54-9BE2-B358233FE0CE}">
      <dgm:prSet/>
      <dgm:spPr/>
      <dgm:t>
        <a:bodyPr/>
        <a:lstStyle/>
        <a:p>
          <a:endParaRPr lang="ru-RU"/>
        </a:p>
      </dgm:t>
    </dgm:pt>
    <dgm:pt modelId="{72F414F1-FDD6-432C-925F-4B679835BA1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en-US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muqovasi</a:t>
          </a:r>
          <a:endParaRPr lang="ru-RU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6EC4B-0CC8-410B-BADE-EA4E76353674}" type="parTrans" cxnId="{B9FF8B42-A88C-4F1F-BDBA-021EE8CA41D4}">
      <dgm:prSet/>
      <dgm:spPr/>
      <dgm:t>
        <a:bodyPr/>
        <a:lstStyle/>
        <a:p>
          <a:endParaRPr lang="ru-RU"/>
        </a:p>
      </dgm:t>
    </dgm:pt>
    <dgm:pt modelId="{9AAE7273-E5FF-4DBF-80D9-FE4ECFF7EE72}" type="sibTrans" cxnId="{B9FF8B42-A88C-4F1F-BDBA-021EE8CA41D4}">
      <dgm:prSet/>
      <dgm:spPr/>
      <dgm:t>
        <a:bodyPr/>
        <a:lstStyle/>
        <a:p>
          <a:endParaRPr lang="ru-RU"/>
        </a:p>
      </dgm:t>
    </dgm:pt>
    <dgm:pt modelId="{2832250C-ECD3-4B61-9AD8-7B81ED694D8F}" type="pres">
      <dgm:prSet presAssocID="{6DA186D8-C6ED-4FC1-ABEE-14F80D2A6EA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2D40AB-ECE4-40E1-902E-D54FE2CACC36}" type="pres">
      <dgm:prSet presAssocID="{9CF2885B-5983-4AE6-9289-E4BF037D7A65}" presName="posSpace" presStyleCnt="0"/>
      <dgm:spPr/>
    </dgm:pt>
    <dgm:pt modelId="{90231449-9507-4CE5-898D-A41837F3B0EA}" type="pres">
      <dgm:prSet presAssocID="{9CF2885B-5983-4AE6-9289-E4BF037D7A65}" presName="vertFlow" presStyleCnt="0"/>
      <dgm:spPr/>
    </dgm:pt>
    <dgm:pt modelId="{497A8476-C7FA-476A-9BE6-D220D4B4FD59}" type="pres">
      <dgm:prSet presAssocID="{9CF2885B-5983-4AE6-9289-E4BF037D7A65}" presName="topSpace" presStyleCnt="0"/>
      <dgm:spPr/>
    </dgm:pt>
    <dgm:pt modelId="{C6833656-2B2F-4799-AD17-916C863839D5}" type="pres">
      <dgm:prSet presAssocID="{9CF2885B-5983-4AE6-9289-E4BF037D7A65}" presName="firstComp" presStyleCnt="0"/>
      <dgm:spPr/>
    </dgm:pt>
    <dgm:pt modelId="{4100DB9B-5F93-4AA6-A27F-469CDAB67329}" type="pres">
      <dgm:prSet presAssocID="{9CF2885B-5983-4AE6-9289-E4BF037D7A65}" presName="firstChild" presStyleLbl="bgAccFollowNode1" presStyleIdx="0" presStyleCnt="2" custScaleX="179993" custLinFactNeighborX="70202" custLinFactNeighborY="44845"/>
      <dgm:spPr/>
      <dgm:t>
        <a:bodyPr/>
        <a:lstStyle/>
        <a:p>
          <a:endParaRPr lang="ru-RU"/>
        </a:p>
      </dgm:t>
    </dgm:pt>
    <dgm:pt modelId="{3AD5E2E4-41B6-4EE0-BC68-115AAA8C3B7E}" type="pres">
      <dgm:prSet presAssocID="{9CF2885B-5983-4AE6-9289-E4BF037D7A6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2B04E-5EB4-4B4F-B798-457819D94036}" type="pres">
      <dgm:prSet presAssocID="{9CF2885B-5983-4AE6-9289-E4BF037D7A65}" presName="negSpace" presStyleCnt="0"/>
      <dgm:spPr/>
    </dgm:pt>
    <dgm:pt modelId="{7B4C3967-A002-4F77-A8F0-1D1AA47C4335}" type="pres">
      <dgm:prSet presAssocID="{9CF2885B-5983-4AE6-9289-E4BF037D7A65}" presName="circle" presStyleLbl="node1" presStyleIdx="0" presStyleCnt="2" custScaleX="352485" custScaleY="128312" custLinFactX="200000" custLinFactY="-70821" custLinFactNeighborX="248532" custLinFactNeighborY="-100000"/>
      <dgm:spPr/>
      <dgm:t>
        <a:bodyPr/>
        <a:lstStyle/>
        <a:p>
          <a:endParaRPr lang="ru-RU"/>
        </a:p>
      </dgm:t>
    </dgm:pt>
    <dgm:pt modelId="{39595275-8A09-4496-9914-CE70EC95B802}" type="pres">
      <dgm:prSet presAssocID="{C68D303A-50A3-4F83-BD7F-4059E7FB53C4}" presName="transSpace" presStyleCnt="0"/>
      <dgm:spPr/>
    </dgm:pt>
    <dgm:pt modelId="{3CE60C4D-D2AC-4506-A10A-F5E519A5F6A1}" type="pres">
      <dgm:prSet presAssocID="{64216967-284C-43B7-87BA-EA990B864AAE}" presName="posSpace" presStyleCnt="0"/>
      <dgm:spPr/>
    </dgm:pt>
    <dgm:pt modelId="{2F97BF41-9C11-482A-81E8-C43C321ECC33}" type="pres">
      <dgm:prSet presAssocID="{64216967-284C-43B7-87BA-EA990B864AAE}" presName="vertFlow" presStyleCnt="0"/>
      <dgm:spPr/>
    </dgm:pt>
    <dgm:pt modelId="{56E0CAF3-5769-46F5-846C-815370F7AA4B}" type="pres">
      <dgm:prSet presAssocID="{64216967-284C-43B7-87BA-EA990B864AAE}" presName="topSpace" presStyleCnt="0"/>
      <dgm:spPr/>
    </dgm:pt>
    <dgm:pt modelId="{42A19A8B-EF4D-4A7E-A29C-513C1F9CB6D4}" type="pres">
      <dgm:prSet presAssocID="{64216967-284C-43B7-87BA-EA990B864AAE}" presName="firstComp" presStyleCnt="0"/>
      <dgm:spPr/>
    </dgm:pt>
    <dgm:pt modelId="{709FAAB8-6434-4F0E-BEFC-CE3C74FE24FA}" type="pres">
      <dgm:prSet presAssocID="{64216967-284C-43B7-87BA-EA990B864AAE}" presName="firstChild" presStyleLbl="bgAccFollowNode1" presStyleIdx="1" presStyleCnt="2" custScaleX="182257" custLinFactNeighborX="-26925" custLinFactNeighborY="60818"/>
      <dgm:spPr/>
      <dgm:t>
        <a:bodyPr/>
        <a:lstStyle/>
        <a:p>
          <a:endParaRPr lang="ru-RU"/>
        </a:p>
      </dgm:t>
    </dgm:pt>
    <dgm:pt modelId="{6C09A1EF-5A04-46D4-A622-ACD448E34D42}" type="pres">
      <dgm:prSet presAssocID="{64216967-284C-43B7-87BA-EA990B864AA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37944-628F-4B8F-8B9F-6BA30BF3BC95}" type="pres">
      <dgm:prSet presAssocID="{64216967-284C-43B7-87BA-EA990B864AAE}" presName="negSpace" presStyleCnt="0"/>
      <dgm:spPr/>
    </dgm:pt>
    <dgm:pt modelId="{BEA321F2-EEF5-42B0-A164-F418C212619D}" type="pres">
      <dgm:prSet presAssocID="{64216967-284C-43B7-87BA-EA990B864AAE}" presName="circle" presStyleLbl="node1" presStyleIdx="1" presStyleCnt="2" custScaleX="450576" custScaleY="137241" custLinFactX="-227174" custLinFactY="-70821" custLinFactNeighborX="-300000" custLinFactNeighborY="-100000"/>
      <dgm:spPr/>
      <dgm:t>
        <a:bodyPr/>
        <a:lstStyle/>
        <a:p>
          <a:endParaRPr lang="ru-RU"/>
        </a:p>
      </dgm:t>
    </dgm:pt>
  </dgm:ptLst>
  <dgm:cxnLst>
    <dgm:cxn modelId="{9B746F97-74AA-4C54-9BE2-B358233FE0CE}" srcId="{6DA186D8-C6ED-4FC1-ABEE-14F80D2A6EA6}" destId="{64216967-284C-43B7-87BA-EA990B864AAE}" srcOrd="1" destOrd="0" parTransId="{9E62D3E4-7736-429A-8D48-839FBE2DA8BA}" sibTransId="{C03153DC-66F4-4392-AA91-8437512C14FE}"/>
    <dgm:cxn modelId="{92D4B11E-0463-4843-811E-0C533BCFA9A6}" type="presOf" srcId="{3225AA67-7625-49EA-B691-13D574F5DB08}" destId="{4100DB9B-5F93-4AA6-A27F-469CDAB67329}" srcOrd="0" destOrd="0" presId="urn:microsoft.com/office/officeart/2005/8/layout/hList9"/>
    <dgm:cxn modelId="{F0B3D4D5-7A2B-467C-BEE2-884A5EB92459}" type="presOf" srcId="{6DA186D8-C6ED-4FC1-ABEE-14F80D2A6EA6}" destId="{2832250C-ECD3-4B61-9AD8-7B81ED694D8F}" srcOrd="0" destOrd="0" presId="urn:microsoft.com/office/officeart/2005/8/layout/hList9"/>
    <dgm:cxn modelId="{4686807B-8488-490A-9BFA-4F7A81D113C3}" srcId="{9CF2885B-5983-4AE6-9289-E4BF037D7A65}" destId="{3225AA67-7625-49EA-B691-13D574F5DB08}" srcOrd="0" destOrd="0" parTransId="{7FF7869D-602F-4F25-B04E-754261F6AB68}" sibTransId="{85F7AF78-F229-4294-A652-3252B2C470AB}"/>
    <dgm:cxn modelId="{1E707989-FD9F-4683-8046-439DBF93F2B9}" type="presOf" srcId="{9CF2885B-5983-4AE6-9289-E4BF037D7A65}" destId="{7B4C3967-A002-4F77-A8F0-1D1AA47C4335}" srcOrd="0" destOrd="0" presId="urn:microsoft.com/office/officeart/2005/8/layout/hList9"/>
    <dgm:cxn modelId="{E63AC5A0-30ED-49F5-97A8-02C62B0E5857}" type="presOf" srcId="{64216967-284C-43B7-87BA-EA990B864AAE}" destId="{BEA321F2-EEF5-42B0-A164-F418C212619D}" srcOrd="0" destOrd="0" presId="urn:microsoft.com/office/officeart/2005/8/layout/hList9"/>
    <dgm:cxn modelId="{B9FF8B42-A88C-4F1F-BDBA-021EE8CA41D4}" srcId="{64216967-284C-43B7-87BA-EA990B864AAE}" destId="{72F414F1-FDD6-432C-925F-4B679835BA1D}" srcOrd="0" destOrd="0" parTransId="{FB26EC4B-0CC8-410B-BADE-EA4E76353674}" sibTransId="{9AAE7273-E5FF-4DBF-80D9-FE4ECFF7EE72}"/>
    <dgm:cxn modelId="{41A0D5EC-FB26-4D27-8CD0-F095BDF5D03B}" srcId="{6DA186D8-C6ED-4FC1-ABEE-14F80D2A6EA6}" destId="{9CF2885B-5983-4AE6-9289-E4BF037D7A65}" srcOrd="0" destOrd="0" parTransId="{B61A44E3-4943-49A1-B424-49B33E47BDB0}" sibTransId="{C68D303A-50A3-4F83-BD7F-4059E7FB53C4}"/>
    <dgm:cxn modelId="{177BF106-5182-4311-8115-9FB66C420290}" type="presOf" srcId="{72F414F1-FDD6-432C-925F-4B679835BA1D}" destId="{6C09A1EF-5A04-46D4-A622-ACD448E34D42}" srcOrd="1" destOrd="0" presId="urn:microsoft.com/office/officeart/2005/8/layout/hList9"/>
    <dgm:cxn modelId="{B7BD7C3D-1EF6-4727-898A-B6A586216758}" type="presOf" srcId="{72F414F1-FDD6-432C-925F-4B679835BA1D}" destId="{709FAAB8-6434-4F0E-BEFC-CE3C74FE24FA}" srcOrd="0" destOrd="0" presId="urn:microsoft.com/office/officeart/2005/8/layout/hList9"/>
    <dgm:cxn modelId="{08328466-5597-4DA1-B57D-D9759DBB7EC9}" type="presOf" srcId="{3225AA67-7625-49EA-B691-13D574F5DB08}" destId="{3AD5E2E4-41B6-4EE0-BC68-115AAA8C3B7E}" srcOrd="1" destOrd="0" presId="urn:microsoft.com/office/officeart/2005/8/layout/hList9"/>
    <dgm:cxn modelId="{E31C2F34-6E20-4C5E-B48D-F876A95006DD}" type="presParOf" srcId="{2832250C-ECD3-4B61-9AD8-7B81ED694D8F}" destId="{142D40AB-ECE4-40E1-902E-D54FE2CACC36}" srcOrd="0" destOrd="0" presId="urn:microsoft.com/office/officeart/2005/8/layout/hList9"/>
    <dgm:cxn modelId="{477985FF-47B8-4DCB-888D-137744412B43}" type="presParOf" srcId="{2832250C-ECD3-4B61-9AD8-7B81ED694D8F}" destId="{90231449-9507-4CE5-898D-A41837F3B0EA}" srcOrd="1" destOrd="0" presId="urn:microsoft.com/office/officeart/2005/8/layout/hList9"/>
    <dgm:cxn modelId="{97071DA6-24E4-416A-9BCE-CCFE071C37F5}" type="presParOf" srcId="{90231449-9507-4CE5-898D-A41837F3B0EA}" destId="{497A8476-C7FA-476A-9BE6-D220D4B4FD59}" srcOrd="0" destOrd="0" presId="urn:microsoft.com/office/officeart/2005/8/layout/hList9"/>
    <dgm:cxn modelId="{E67973B2-3A47-4857-97C3-CC8285062EA2}" type="presParOf" srcId="{90231449-9507-4CE5-898D-A41837F3B0EA}" destId="{C6833656-2B2F-4799-AD17-916C863839D5}" srcOrd="1" destOrd="0" presId="urn:microsoft.com/office/officeart/2005/8/layout/hList9"/>
    <dgm:cxn modelId="{547A6509-9461-4D72-9D01-8C47EDC7F452}" type="presParOf" srcId="{C6833656-2B2F-4799-AD17-916C863839D5}" destId="{4100DB9B-5F93-4AA6-A27F-469CDAB67329}" srcOrd="0" destOrd="0" presId="urn:microsoft.com/office/officeart/2005/8/layout/hList9"/>
    <dgm:cxn modelId="{DBF4E807-0DF2-42EA-A313-33381E7C1D6F}" type="presParOf" srcId="{C6833656-2B2F-4799-AD17-916C863839D5}" destId="{3AD5E2E4-41B6-4EE0-BC68-115AAA8C3B7E}" srcOrd="1" destOrd="0" presId="urn:microsoft.com/office/officeart/2005/8/layout/hList9"/>
    <dgm:cxn modelId="{B45AF7E5-3FC9-4FE3-8672-53B3DE9ADD95}" type="presParOf" srcId="{2832250C-ECD3-4B61-9AD8-7B81ED694D8F}" destId="{BC32B04E-5EB4-4B4F-B798-457819D94036}" srcOrd="2" destOrd="0" presId="urn:microsoft.com/office/officeart/2005/8/layout/hList9"/>
    <dgm:cxn modelId="{A9D3162D-52FA-446B-8149-EBE35EC146F0}" type="presParOf" srcId="{2832250C-ECD3-4B61-9AD8-7B81ED694D8F}" destId="{7B4C3967-A002-4F77-A8F0-1D1AA47C4335}" srcOrd="3" destOrd="0" presId="urn:microsoft.com/office/officeart/2005/8/layout/hList9"/>
    <dgm:cxn modelId="{7B58D44B-7BD2-4859-956F-7029152C5D88}" type="presParOf" srcId="{2832250C-ECD3-4B61-9AD8-7B81ED694D8F}" destId="{39595275-8A09-4496-9914-CE70EC95B802}" srcOrd="4" destOrd="0" presId="urn:microsoft.com/office/officeart/2005/8/layout/hList9"/>
    <dgm:cxn modelId="{EF5A9E53-B92F-46E2-91F8-9D2BB48F6AC0}" type="presParOf" srcId="{2832250C-ECD3-4B61-9AD8-7B81ED694D8F}" destId="{3CE60C4D-D2AC-4506-A10A-F5E519A5F6A1}" srcOrd="5" destOrd="0" presId="urn:microsoft.com/office/officeart/2005/8/layout/hList9"/>
    <dgm:cxn modelId="{97F9704A-38C7-461C-BB65-95EABEDBE955}" type="presParOf" srcId="{2832250C-ECD3-4B61-9AD8-7B81ED694D8F}" destId="{2F97BF41-9C11-482A-81E8-C43C321ECC33}" srcOrd="6" destOrd="0" presId="urn:microsoft.com/office/officeart/2005/8/layout/hList9"/>
    <dgm:cxn modelId="{C6580AC1-6F16-483D-9866-F9BD846492F7}" type="presParOf" srcId="{2F97BF41-9C11-482A-81E8-C43C321ECC33}" destId="{56E0CAF3-5769-46F5-846C-815370F7AA4B}" srcOrd="0" destOrd="0" presId="urn:microsoft.com/office/officeart/2005/8/layout/hList9"/>
    <dgm:cxn modelId="{B8C99887-2677-42CA-86CE-DB5BAC9036BE}" type="presParOf" srcId="{2F97BF41-9C11-482A-81E8-C43C321ECC33}" destId="{42A19A8B-EF4D-4A7E-A29C-513C1F9CB6D4}" srcOrd="1" destOrd="0" presId="urn:microsoft.com/office/officeart/2005/8/layout/hList9"/>
    <dgm:cxn modelId="{55CEB187-03CF-4321-8120-54249B30FC7D}" type="presParOf" srcId="{42A19A8B-EF4D-4A7E-A29C-513C1F9CB6D4}" destId="{709FAAB8-6434-4F0E-BEFC-CE3C74FE24FA}" srcOrd="0" destOrd="0" presId="urn:microsoft.com/office/officeart/2005/8/layout/hList9"/>
    <dgm:cxn modelId="{4726B5BF-2A03-4367-8733-D2EE0C107179}" type="presParOf" srcId="{42A19A8B-EF4D-4A7E-A29C-513C1F9CB6D4}" destId="{6C09A1EF-5A04-46D4-A622-ACD448E34D42}" srcOrd="1" destOrd="0" presId="urn:microsoft.com/office/officeart/2005/8/layout/hList9"/>
    <dgm:cxn modelId="{198A5A03-02EE-42BA-9EBE-74A79B9F6EC8}" type="presParOf" srcId="{2832250C-ECD3-4B61-9AD8-7B81ED694D8F}" destId="{A7F37944-628F-4B8F-8B9F-6BA30BF3BC95}" srcOrd="7" destOrd="0" presId="urn:microsoft.com/office/officeart/2005/8/layout/hList9"/>
    <dgm:cxn modelId="{06540A0F-1AA1-474F-BF32-50F953C45958}" type="presParOf" srcId="{2832250C-ECD3-4B61-9AD8-7B81ED694D8F}" destId="{BEA321F2-EEF5-42B0-A164-F418C212619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475B6-4F10-441E-A14D-4FE1F8510865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B87C3DD-E3AD-49AE-BEBA-8D29C970754A}">
      <dgm:prSet phldrT="[Текст]" custT="1"/>
      <dgm:spPr/>
      <dgm:t>
        <a:bodyPr/>
        <a:lstStyle/>
        <a:p>
          <a:pPr algn="l"/>
          <a:endParaRPr lang="ru-RU" sz="2000" dirty="0"/>
        </a:p>
      </dgm:t>
    </dgm:pt>
    <dgm:pt modelId="{335E301A-2D98-46D1-8557-CB0713DF1B63}" type="parTrans" cxnId="{C62B7F28-77BA-4BE9-A16F-A470605544E2}">
      <dgm:prSet/>
      <dgm:spPr/>
      <dgm:t>
        <a:bodyPr/>
        <a:lstStyle/>
        <a:p>
          <a:endParaRPr lang="ru-RU"/>
        </a:p>
      </dgm:t>
    </dgm:pt>
    <dgm:pt modelId="{636FAFAF-0A58-4389-B02E-6D1C8AD3EDC3}" type="sibTrans" cxnId="{C62B7F28-77BA-4BE9-A16F-A470605544E2}">
      <dgm:prSet/>
      <dgm:spPr/>
      <dgm:t>
        <a:bodyPr/>
        <a:lstStyle/>
        <a:p>
          <a:endParaRPr lang="ru-RU"/>
        </a:p>
      </dgm:t>
    </dgm:pt>
    <dgm:pt modelId="{15137300-C5A1-4807-B38B-0F16055A87F9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1A07F9AD-6FA2-4D37-A495-9C7C64C87975}" type="parTrans" cxnId="{643FCC76-94B7-49CB-B8E5-5B016F648D20}">
      <dgm:prSet/>
      <dgm:spPr/>
      <dgm:t>
        <a:bodyPr/>
        <a:lstStyle/>
        <a:p>
          <a:endParaRPr lang="ru-RU"/>
        </a:p>
      </dgm:t>
    </dgm:pt>
    <dgm:pt modelId="{5EC02103-452B-4487-8DBB-E1E166617FC5}" type="sibTrans" cxnId="{643FCC76-94B7-49CB-B8E5-5B016F648D20}">
      <dgm:prSet/>
      <dgm:spPr/>
      <dgm:t>
        <a:bodyPr/>
        <a:lstStyle/>
        <a:p>
          <a:endParaRPr lang="ru-RU"/>
        </a:p>
      </dgm:t>
    </dgm:pt>
    <dgm:pt modelId="{8489F0C0-AEB0-487F-8E17-4BFE32E0F3AA}">
      <dgm:prSet phldrT="[Текст]" custT="1"/>
      <dgm:spPr/>
      <dgm:t>
        <a:bodyPr/>
        <a:lstStyle/>
        <a:p>
          <a:pPr algn="l"/>
          <a:endParaRPr lang="ru-RU" sz="2000" b="1" dirty="0"/>
        </a:p>
      </dgm:t>
    </dgm:pt>
    <dgm:pt modelId="{785BB264-3AD7-4190-B479-7DC8CC0CA80C}" type="parTrans" cxnId="{C0DA6608-7BE5-4825-8E63-9E2E0012F4AC}">
      <dgm:prSet/>
      <dgm:spPr/>
      <dgm:t>
        <a:bodyPr/>
        <a:lstStyle/>
        <a:p>
          <a:endParaRPr lang="ru-RU"/>
        </a:p>
      </dgm:t>
    </dgm:pt>
    <dgm:pt modelId="{83DBE22C-B96B-46D6-BBE5-3828C7E69035}" type="sibTrans" cxnId="{C0DA6608-7BE5-4825-8E63-9E2E0012F4AC}">
      <dgm:prSet/>
      <dgm:spPr/>
      <dgm:t>
        <a:bodyPr/>
        <a:lstStyle/>
        <a:p>
          <a:endParaRPr lang="ru-RU"/>
        </a:p>
      </dgm:t>
    </dgm:pt>
    <dgm:pt modelId="{930DF108-6A2C-4E84-9887-91BEDF36E413}">
      <dgm:prSet phldrT="[Текст]" custT="1"/>
      <dgm:spPr/>
      <dgm:t>
        <a:bodyPr/>
        <a:lstStyle/>
        <a:p>
          <a:pPr algn="l"/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EF99EF-0125-420F-9E1A-0F2D23C02596}" type="parTrans" cxnId="{56782592-9EA1-41CB-B9F1-1D29AEA91AC8}">
      <dgm:prSet/>
      <dgm:spPr/>
      <dgm:t>
        <a:bodyPr/>
        <a:lstStyle/>
        <a:p>
          <a:endParaRPr lang="ru-RU"/>
        </a:p>
      </dgm:t>
    </dgm:pt>
    <dgm:pt modelId="{CE85C6AF-EBE5-4AEE-98FA-4C6E0592040C}" type="sibTrans" cxnId="{56782592-9EA1-41CB-B9F1-1D29AEA91AC8}">
      <dgm:prSet/>
      <dgm:spPr/>
      <dgm:t>
        <a:bodyPr/>
        <a:lstStyle/>
        <a:p>
          <a:endParaRPr lang="ru-RU"/>
        </a:p>
      </dgm:t>
    </dgm:pt>
    <dgm:pt modelId="{2D40D936-1A2A-4F83-92F0-C503F9DC0B57}">
      <dgm:prSet/>
      <dgm:spPr/>
      <dgm:t>
        <a:bodyPr/>
        <a:lstStyle/>
        <a:p>
          <a:endParaRPr lang="ru-RU" dirty="0"/>
        </a:p>
      </dgm:t>
    </dgm:pt>
    <dgm:pt modelId="{59460A65-60C2-4924-B397-0B431BB46FE8}" type="parTrans" cxnId="{22AA78E7-4B58-40FD-8917-A3119ACA6F8A}">
      <dgm:prSet/>
      <dgm:spPr/>
      <dgm:t>
        <a:bodyPr/>
        <a:lstStyle/>
        <a:p>
          <a:endParaRPr lang="ru-RU"/>
        </a:p>
      </dgm:t>
    </dgm:pt>
    <dgm:pt modelId="{14E454F0-655D-4B7D-8973-9A6373FACB1A}" type="sibTrans" cxnId="{22AA78E7-4B58-40FD-8917-A3119ACA6F8A}">
      <dgm:prSet/>
      <dgm:spPr/>
      <dgm:t>
        <a:bodyPr/>
        <a:lstStyle/>
        <a:p>
          <a:endParaRPr lang="ru-RU"/>
        </a:p>
      </dgm:t>
    </dgm:pt>
    <dgm:pt modelId="{0C45EEF1-7AD5-48AF-9EAF-27048ADB93E5}" type="pres">
      <dgm:prSet presAssocID="{D39475B6-4F10-441E-A14D-4FE1F85108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F12D2-B932-49A0-AD26-825B3213D607}" type="pres">
      <dgm:prSet presAssocID="{EB87C3DD-E3AD-49AE-BEBA-8D29C970754A}" presName="circle1" presStyleLbl="node1" presStyleIdx="0" presStyleCnt="4"/>
      <dgm:spPr/>
    </dgm:pt>
    <dgm:pt modelId="{19E642C7-0DB3-4611-8DCD-3E38E39E5D0E}" type="pres">
      <dgm:prSet presAssocID="{EB87C3DD-E3AD-49AE-BEBA-8D29C970754A}" presName="space" presStyleCnt="0"/>
      <dgm:spPr/>
    </dgm:pt>
    <dgm:pt modelId="{00793B91-A0D3-4472-A560-6A3C09247074}" type="pres">
      <dgm:prSet presAssocID="{EB87C3DD-E3AD-49AE-BEBA-8D29C970754A}" presName="rect1" presStyleLbl="alignAcc1" presStyleIdx="0" presStyleCnt="4" custLinFactNeighborX="312" custLinFactNeighborY="-547"/>
      <dgm:spPr/>
      <dgm:t>
        <a:bodyPr/>
        <a:lstStyle/>
        <a:p>
          <a:endParaRPr lang="ru-RU"/>
        </a:p>
      </dgm:t>
    </dgm:pt>
    <dgm:pt modelId="{CC07EFF9-0619-4E64-A07B-56D67E9F59EA}" type="pres">
      <dgm:prSet presAssocID="{2D40D936-1A2A-4F83-92F0-C503F9DC0B57}" presName="vertSpace2" presStyleLbl="node1" presStyleIdx="0" presStyleCnt="4"/>
      <dgm:spPr/>
    </dgm:pt>
    <dgm:pt modelId="{491A373D-B572-42FD-B6D8-8850F4E02C37}" type="pres">
      <dgm:prSet presAssocID="{2D40D936-1A2A-4F83-92F0-C503F9DC0B57}" presName="circle2" presStyleLbl="node1" presStyleIdx="1" presStyleCnt="4"/>
      <dgm:spPr/>
    </dgm:pt>
    <dgm:pt modelId="{D30ACA9E-EFA5-4FD0-917B-B47F0593367A}" type="pres">
      <dgm:prSet presAssocID="{2D40D936-1A2A-4F83-92F0-C503F9DC0B57}" presName="rect2" presStyleLbl="alignAcc1" presStyleIdx="1" presStyleCnt="4" custLinFactNeighborX="314" custLinFactNeighborY="-176"/>
      <dgm:spPr/>
      <dgm:t>
        <a:bodyPr/>
        <a:lstStyle/>
        <a:p>
          <a:endParaRPr lang="ru-RU"/>
        </a:p>
      </dgm:t>
    </dgm:pt>
    <dgm:pt modelId="{5AEC127F-DED6-4824-B52C-2F4DDABE8059}" type="pres">
      <dgm:prSet presAssocID="{8489F0C0-AEB0-487F-8E17-4BFE32E0F3AA}" presName="vertSpace3" presStyleLbl="node1" presStyleIdx="1" presStyleCnt="4"/>
      <dgm:spPr/>
    </dgm:pt>
    <dgm:pt modelId="{19EABBE3-6F82-473D-8EA2-F7F609EB6968}" type="pres">
      <dgm:prSet presAssocID="{8489F0C0-AEB0-487F-8E17-4BFE32E0F3AA}" presName="circle3" presStyleLbl="node1" presStyleIdx="2" presStyleCnt="4"/>
      <dgm:spPr/>
    </dgm:pt>
    <dgm:pt modelId="{D424735D-02F7-406E-A49E-268A781430D3}" type="pres">
      <dgm:prSet presAssocID="{8489F0C0-AEB0-487F-8E17-4BFE32E0F3AA}" presName="rect3" presStyleLbl="alignAcc1" presStyleIdx="2" presStyleCnt="4"/>
      <dgm:spPr/>
      <dgm:t>
        <a:bodyPr/>
        <a:lstStyle/>
        <a:p>
          <a:endParaRPr lang="ru-RU"/>
        </a:p>
      </dgm:t>
    </dgm:pt>
    <dgm:pt modelId="{7B6230CF-FC5F-489C-9885-C50B7383B6B2}" type="pres">
      <dgm:prSet presAssocID="{930DF108-6A2C-4E84-9887-91BEDF36E413}" presName="vertSpace4" presStyleLbl="node1" presStyleIdx="2" presStyleCnt="4"/>
      <dgm:spPr/>
    </dgm:pt>
    <dgm:pt modelId="{74A9843D-9D10-4D2D-87CA-48A423167AD0}" type="pres">
      <dgm:prSet presAssocID="{930DF108-6A2C-4E84-9887-91BEDF36E413}" presName="circle4" presStyleLbl="node1" presStyleIdx="3" presStyleCnt="4"/>
      <dgm:spPr/>
    </dgm:pt>
    <dgm:pt modelId="{F1165927-D6ED-4C03-92A9-BC02AEDA623D}" type="pres">
      <dgm:prSet presAssocID="{930DF108-6A2C-4E84-9887-91BEDF36E413}" presName="rect4" presStyleLbl="alignAcc1" presStyleIdx="3" presStyleCnt="4" custScaleY="123104" custLinFactNeighborX="745" custLinFactNeighborY="-5207"/>
      <dgm:spPr/>
      <dgm:t>
        <a:bodyPr/>
        <a:lstStyle/>
        <a:p>
          <a:endParaRPr lang="ru-RU"/>
        </a:p>
      </dgm:t>
    </dgm:pt>
    <dgm:pt modelId="{74A5F3FA-866E-427F-AAA7-BB705E0DD4EB}" type="pres">
      <dgm:prSet presAssocID="{EB87C3DD-E3AD-49AE-BEBA-8D29C970754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D787E-2961-4857-9B8C-AD95838F70BD}" type="pres">
      <dgm:prSet presAssocID="{EB87C3DD-E3AD-49AE-BEBA-8D29C970754A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3454C-E194-4D16-AEDE-ACC919D7C610}" type="pres">
      <dgm:prSet presAssocID="{2D40D936-1A2A-4F83-92F0-C503F9DC0B57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26FDF-C644-4B93-BD72-2B9DE870053C}" type="pres">
      <dgm:prSet presAssocID="{2D40D936-1A2A-4F83-92F0-C503F9DC0B57}" presName="rect2ChTx" presStyleLbl="alignAcc1" presStyleIdx="3" presStyleCnt="4">
        <dgm:presLayoutVars>
          <dgm:bulletEnabled val="1"/>
        </dgm:presLayoutVars>
      </dgm:prSet>
      <dgm:spPr/>
    </dgm:pt>
    <dgm:pt modelId="{BD97BBE7-D882-4CA9-8C8D-632F27F2171A}" type="pres">
      <dgm:prSet presAssocID="{8489F0C0-AEB0-487F-8E17-4BFE32E0F3AA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C7F1-A635-44F6-BCB8-603A10BE88E4}" type="pres">
      <dgm:prSet presAssocID="{8489F0C0-AEB0-487F-8E17-4BFE32E0F3AA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B8C36-8A1B-4A8A-A08D-B6626D78D734}" type="pres">
      <dgm:prSet presAssocID="{930DF108-6A2C-4E84-9887-91BEDF36E413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F58F1-92E6-4E41-9972-92DADDE123AA}" type="pres">
      <dgm:prSet presAssocID="{930DF108-6A2C-4E84-9887-91BEDF36E413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A6608-7BE5-4825-8E63-9E2E0012F4AC}" srcId="{D39475B6-4F10-441E-A14D-4FE1F8510865}" destId="{8489F0C0-AEB0-487F-8E17-4BFE32E0F3AA}" srcOrd="2" destOrd="0" parTransId="{785BB264-3AD7-4190-B479-7DC8CC0CA80C}" sibTransId="{83DBE22C-B96B-46D6-BBE5-3828C7E69035}"/>
    <dgm:cxn modelId="{0E721C39-8DE3-477D-9C1A-C727766E8280}" type="presOf" srcId="{2D40D936-1A2A-4F83-92F0-C503F9DC0B57}" destId="{D30ACA9E-EFA5-4FD0-917B-B47F0593367A}" srcOrd="0" destOrd="0" presId="urn:microsoft.com/office/officeart/2005/8/layout/target3"/>
    <dgm:cxn modelId="{AF1AE6FF-92FE-444F-BD98-D87E89940FF3}" type="presOf" srcId="{15137300-C5A1-4807-B38B-0F16055A87F9}" destId="{E9CD787E-2961-4857-9B8C-AD95838F70BD}" srcOrd="0" destOrd="0" presId="urn:microsoft.com/office/officeart/2005/8/layout/target3"/>
    <dgm:cxn modelId="{D16F4BB3-1000-41EE-8925-C1A8F1459425}" type="presOf" srcId="{EB87C3DD-E3AD-49AE-BEBA-8D29C970754A}" destId="{00793B91-A0D3-4472-A560-6A3C09247074}" srcOrd="0" destOrd="0" presId="urn:microsoft.com/office/officeart/2005/8/layout/target3"/>
    <dgm:cxn modelId="{C62B7F28-77BA-4BE9-A16F-A470605544E2}" srcId="{D39475B6-4F10-441E-A14D-4FE1F8510865}" destId="{EB87C3DD-E3AD-49AE-BEBA-8D29C970754A}" srcOrd="0" destOrd="0" parTransId="{335E301A-2D98-46D1-8557-CB0713DF1B63}" sibTransId="{636FAFAF-0A58-4389-B02E-6D1C8AD3EDC3}"/>
    <dgm:cxn modelId="{9DABAB6A-DAD9-4E63-866C-5FE68DDFEC15}" type="presOf" srcId="{D39475B6-4F10-441E-A14D-4FE1F8510865}" destId="{0C45EEF1-7AD5-48AF-9EAF-27048ADB93E5}" srcOrd="0" destOrd="0" presId="urn:microsoft.com/office/officeart/2005/8/layout/target3"/>
    <dgm:cxn modelId="{22AA78E7-4B58-40FD-8917-A3119ACA6F8A}" srcId="{D39475B6-4F10-441E-A14D-4FE1F8510865}" destId="{2D40D936-1A2A-4F83-92F0-C503F9DC0B57}" srcOrd="1" destOrd="0" parTransId="{59460A65-60C2-4924-B397-0B431BB46FE8}" sibTransId="{14E454F0-655D-4B7D-8973-9A6373FACB1A}"/>
    <dgm:cxn modelId="{643FCC76-94B7-49CB-B8E5-5B016F648D20}" srcId="{EB87C3DD-E3AD-49AE-BEBA-8D29C970754A}" destId="{15137300-C5A1-4807-B38B-0F16055A87F9}" srcOrd="0" destOrd="0" parTransId="{1A07F9AD-6FA2-4D37-A495-9C7C64C87975}" sibTransId="{5EC02103-452B-4487-8DBB-E1E166617FC5}"/>
    <dgm:cxn modelId="{C2775771-FFA7-42E7-8D1B-C098A332E272}" type="presOf" srcId="{2D40D936-1A2A-4F83-92F0-C503F9DC0B57}" destId="{CB43454C-E194-4D16-AEDE-ACC919D7C610}" srcOrd="1" destOrd="0" presId="urn:microsoft.com/office/officeart/2005/8/layout/target3"/>
    <dgm:cxn modelId="{DF6A14DD-C235-4D14-88B9-7BB1D37E0265}" type="presOf" srcId="{930DF108-6A2C-4E84-9887-91BEDF36E413}" destId="{3B7B8C36-8A1B-4A8A-A08D-B6626D78D734}" srcOrd="1" destOrd="0" presId="urn:microsoft.com/office/officeart/2005/8/layout/target3"/>
    <dgm:cxn modelId="{76B20F9F-C607-4A7A-ABB7-FB5F21DB317D}" type="presOf" srcId="{EB87C3DD-E3AD-49AE-BEBA-8D29C970754A}" destId="{74A5F3FA-866E-427F-AAA7-BB705E0DD4EB}" srcOrd="1" destOrd="0" presId="urn:microsoft.com/office/officeart/2005/8/layout/target3"/>
    <dgm:cxn modelId="{84920D8D-B624-4FBD-9329-FF3A05AFB4EB}" type="presOf" srcId="{930DF108-6A2C-4E84-9887-91BEDF36E413}" destId="{F1165927-D6ED-4C03-92A9-BC02AEDA623D}" srcOrd="0" destOrd="0" presId="urn:microsoft.com/office/officeart/2005/8/layout/target3"/>
    <dgm:cxn modelId="{847A8A6A-279F-4B89-873E-7B2B8BC3BA2F}" type="presOf" srcId="{8489F0C0-AEB0-487F-8E17-4BFE32E0F3AA}" destId="{BD97BBE7-D882-4CA9-8C8D-632F27F2171A}" srcOrd="1" destOrd="0" presId="urn:microsoft.com/office/officeart/2005/8/layout/target3"/>
    <dgm:cxn modelId="{56782592-9EA1-41CB-B9F1-1D29AEA91AC8}" srcId="{D39475B6-4F10-441E-A14D-4FE1F8510865}" destId="{930DF108-6A2C-4E84-9887-91BEDF36E413}" srcOrd="3" destOrd="0" parTransId="{7AEF99EF-0125-420F-9E1A-0F2D23C02596}" sibTransId="{CE85C6AF-EBE5-4AEE-98FA-4C6E0592040C}"/>
    <dgm:cxn modelId="{535031E1-2642-455A-9825-B9DFD23373D4}" type="presOf" srcId="{8489F0C0-AEB0-487F-8E17-4BFE32E0F3AA}" destId="{D424735D-02F7-406E-A49E-268A781430D3}" srcOrd="0" destOrd="0" presId="urn:microsoft.com/office/officeart/2005/8/layout/target3"/>
    <dgm:cxn modelId="{5749D283-68DA-4479-86A2-50D5CB723541}" type="presParOf" srcId="{0C45EEF1-7AD5-48AF-9EAF-27048ADB93E5}" destId="{0A5F12D2-B932-49A0-AD26-825B3213D607}" srcOrd="0" destOrd="0" presId="urn:microsoft.com/office/officeart/2005/8/layout/target3"/>
    <dgm:cxn modelId="{A5F436DA-FB6F-43C5-91DB-4B474F4BC5D9}" type="presParOf" srcId="{0C45EEF1-7AD5-48AF-9EAF-27048ADB93E5}" destId="{19E642C7-0DB3-4611-8DCD-3E38E39E5D0E}" srcOrd="1" destOrd="0" presId="urn:microsoft.com/office/officeart/2005/8/layout/target3"/>
    <dgm:cxn modelId="{F48361FB-2642-4FD3-825D-9B2E5D0EDAC2}" type="presParOf" srcId="{0C45EEF1-7AD5-48AF-9EAF-27048ADB93E5}" destId="{00793B91-A0D3-4472-A560-6A3C09247074}" srcOrd="2" destOrd="0" presId="urn:microsoft.com/office/officeart/2005/8/layout/target3"/>
    <dgm:cxn modelId="{5233B876-642E-4BDB-B31E-988DC96B542D}" type="presParOf" srcId="{0C45EEF1-7AD5-48AF-9EAF-27048ADB93E5}" destId="{CC07EFF9-0619-4E64-A07B-56D67E9F59EA}" srcOrd="3" destOrd="0" presId="urn:microsoft.com/office/officeart/2005/8/layout/target3"/>
    <dgm:cxn modelId="{ED5AB7F6-34C9-4D17-85DF-05E2F8FD1550}" type="presParOf" srcId="{0C45EEF1-7AD5-48AF-9EAF-27048ADB93E5}" destId="{491A373D-B572-42FD-B6D8-8850F4E02C37}" srcOrd="4" destOrd="0" presId="urn:microsoft.com/office/officeart/2005/8/layout/target3"/>
    <dgm:cxn modelId="{E8B330DC-26A0-4075-9EDC-ADD7936996D9}" type="presParOf" srcId="{0C45EEF1-7AD5-48AF-9EAF-27048ADB93E5}" destId="{D30ACA9E-EFA5-4FD0-917B-B47F0593367A}" srcOrd="5" destOrd="0" presId="urn:microsoft.com/office/officeart/2005/8/layout/target3"/>
    <dgm:cxn modelId="{32D92BE0-A9D0-4A77-AD8B-2AA41D4506A4}" type="presParOf" srcId="{0C45EEF1-7AD5-48AF-9EAF-27048ADB93E5}" destId="{5AEC127F-DED6-4824-B52C-2F4DDABE8059}" srcOrd="6" destOrd="0" presId="urn:microsoft.com/office/officeart/2005/8/layout/target3"/>
    <dgm:cxn modelId="{117FF11B-E221-4752-95B1-598EE99FF064}" type="presParOf" srcId="{0C45EEF1-7AD5-48AF-9EAF-27048ADB93E5}" destId="{19EABBE3-6F82-473D-8EA2-F7F609EB6968}" srcOrd="7" destOrd="0" presId="urn:microsoft.com/office/officeart/2005/8/layout/target3"/>
    <dgm:cxn modelId="{9B42C0AC-AE99-49CE-963A-E9864F59A800}" type="presParOf" srcId="{0C45EEF1-7AD5-48AF-9EAF-27048ADB93E5}" destId="{D424735D-02F7-406E-A49E-268A781430D3}" srcOrd="8" destOrd="0" presId="urn:microsoft.com/office/officeart/2005/8/layout/target3"/>
    <dgm:cxn modelId="{4E223BB8-CAE6-40A5-9A9F-C08B651A0411}" type="presParOf" srcId="{0C45EEF1-7AD5-48AF-9EAF-27048ADB93E5}" destId="{7B6230CF-FC5F-489C-9885-C50B7383B6B2}" srcOrd="9" destOrd="0" presId="urn:microsoft.com/office/officeart/2005/8/layout/target3"/>
    <dgm:cxn modelId="{7AA98EC4-43B3-4286-A560-A19BD73B8629}" type="presParOf" srcId="{0C45EEF1-7AD5-48AF-9EAF-27048ADB93E5}" destId="{74A9843D-9D10-4D2D-87CA-48A423167AD0}" srcOrd="10" destOrd="0" presId="urn:microsoft.com/office/officeart/2005/8/layout/target3"/>
    <dgm:cxn modelId="{EA0713A7-CCD6-4604-8A5E-A9A783DAC1BA}" type="presParOf" srcId="{0C45EEF1-7AD5-48AF-9EAF-27048ADB93E5}" destId="{F1165927-D6ED-4C03-92A9-BC02AEDA623D}" srcOrd="11" destOrd="0" presId="urn:microsoft.com/office/officeart/2005/8/layout/target3"/>
    <dgm:cxn modelId="{9BF2233D-5E78-4AF6-A9A1-9E6A5B1700D1}" type="presParOf" srcId="{0C45EEF1-7AD5-48AF-9EAF-27048ADB93E5}" destId="{74A5F3FA-866E-427F-AAA7-BB705E0DD4EB}" srcOrd="12" destOrd="0" presId="urn:microsoft.com/office/officeart/2005/8/layout/target3"/>
    <dgm:cxn modelId="{34646D97-8766-435F-B765-D82CCD4915CB}" type="presParOf" srcId="{0C45EEF1-7AD5-48AF-9EAF-27048ADB93E5}" destId="{E9CD787E-2961-4857-9B8C-AD95838F70BD}" srcOrd="13" destOrd="0" presId="urn:microsoft.com/office/officeart/2005/8/layout/target3"/>
    <dgm:cxn modelId="{AEF5BEA4-29DA-4EEA-825E-0B6D293D6C8A}" type="presParOf" srcId="{0C45EEF1-7AD5-48AF-9EAF-27048ADB93E5}" destId="{CB43454C-E194-4D16-AEDE-ACC919D7C610}" srcOrd="14" destOrd="0" presId="urn:microsoft.com/office/officeart/2005/8/layout/target3"/>
    <dgm:cxn modelId="{9329B698-A4D2-45B4-9511-B19BFDBD68B8}" type="presParOf" srcId="{0C45EEF1-7AD5-48AF-9EAF-27048ADB93E5}" destId="{23E26FDF-C644-4B93-BD72-2B9DE870053C}" srcOrd="15" destOrd="0" presId="urn:microsoft.com/office/officeart/2005/8/layout/target3"/>
    <dgm:cxn modelId="{EEDCAA60-41FA-4330-9214-DE78A50D2AE3}" type="presParOf" srcId="{0C45EEF1-7AD5-48AF-9EAF-27048ADB93E5}" destId="{BD97BBE7-D882-4CA9-8C8D-632F27F2171A}" srcOrd="16" destOrd="0" presId="urn:microsoft.com/office/officeart/2005/8/layout/target3"/>
    <dgm:cxn modelId="{117D6E26-4889-454B-B1D2-4B525CAFA6E0}" type="presParOf" srcId="{0C45EEF1-7AD5-48AF-9EAF-27048ADB93E5}" destId="{B01DC7F1-A635-44F6-BCB8-603A10BE88E4}" srcOrd="17" destOrd="0" presId="urn:microsoft.com/office/officeart/2005/8/layout/target3"/>
    <dgm:cxn modelId="{308FE778-A117-4836-AF5E-EFCD48CE1723}" type="presParOf" srcId="{0C45EEF1-7AD5-48AF-9EAF-27048ADB93E5}" destId="{3B7B8C36-8A1B-4A8A-A08D-B6626D78D734}" srcOrd="18" destOrd="0" presId="urn:microsoft.com/office/officeart/2005/8/layout/target3"/>
    <dgm:cxn modelId="{C4EF6595-D70B-42DC-BD5C-C5FE12851677}" type="presParOf" srcId="{0C45EEF1-7AD5-48AF-9EAF-27048ADB93E5}" destId="{6FCF58F1-92E6-4E41-9972-92DADDE123A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3A8F-5109-4E90-B306-21F0B2F6B29C}">
      <dsp:nvSpPr>
        <dsp:cNvPr id="0" name=""/>
        <dsp:cNvSpPr/>
      </dsp:nvSpPr>
      <dsp:spPr>
        <a:xfrm>
          <a:off x="767737" y="168014"/>
          <a:ext cx="1109596" cy="1109596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092730" y="493007"/>
        <a:ext cx="784603" cy="784603"/>
      </dsp:txXfrm>
    </dsp:sp>
    <dsp:sp modelId="{70C8A201-DE0F-41D6-B507-A5D7155316FC}">
      <dsp:nvSpPr>
        <dsp:cNvPr id="0" name=""/>
        <dsp:cNvSpPr/>
      </dsp:nvSpPr>
      <dsp:spPr>
        <a:xfrm rot="5400000">
          <a:off x="1950000" y="185801"/>
          <a:ext cx="1109596" cy="1109596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chemeClr val="tx1"/>
            </a:solidFill>
          </a:endParaRPr>
        </a:p>
      </dsp:txBody>
      <dsp:txXfrm rot="-5400000">
        <a:off x="1950000" y="510794"/>
        <a:ext cx="784603" cy="784603"/>
      </dsp:txXfrm>
    </dsp:sp>
    <dsp:sp modelId="{52DABBF2-CDEC-4F59-8C23-95E968A6C211}">
      <dsp:nvSpPr>
        <dsp:cNvPr id="0" name=""/>
        <dsp:cNvSpPr/>
      </dsp:nvSpPr>
      <dsp:spPr>
        <a:xfrm rot="10800000">
          <a:off x="1950000" y="1328807"/>
          <a:ext cx="1109596" cy="1109596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chemeClr val="tx1"/>
            </a:solidFill>
          </a:endParaRPr>
        </a:p>
      </dsp:txBody>
      <dsp:txXfrm rot="10800000">
        <a:off x="1950000" y="1328807"/>
        <a:ext cx="784603" cy="784603"/>
      </dsp:txXfrm>
    </dsp:sp>
    <dsp:sp modelId="{CFEEB0E0-BC8E-44BC-AEBC-C660F7EEEBE9}">
      <dsp:nvSpPr>
        <dsp:cNvPr id="0" name=""/>
        <dsp:cNvSpPr/>
      </dsp:nvSpPr>
      <dsp:spPr>
        <a:xfrm rot="16200000">
          <a:off x="764208" y="1306914"/>
          <a:ext cx="1109596" cy="1109596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b="1" kern="1200" dirty="0">
            <a:solidFill>
              <a:schemeClr val="tx1"/>
            </a:solidFill>
          </a:endParaRPr>
        </a:p>
      </dsp:txBody>
      <dsp:txXfrm rot="5400000">
        <a:off x="1089201" y="1306914"/>
        <a:ext cx="784603" cy="784603"/>
      </dsp:txXfrm>
    </dsp:sp>
    <dsp:sp modelId="{992DFA6D-FC6C-46EC-815D-06DB6B7788A7}">
      <dsp:nvSpPr>
        <dsp:cNvPr id="0" name=""/>
        <dsp:cNvSpPr/>
      </dsp:nvSpPr>
      <dsp:spPr>
        <a:xfrm>
          <a:off x="1730380" y="1050656"/>
          <a:ext cx="383105" cy="33313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8CFAD70-8698-4A92-A9C9-B831C13E96AB}">
      <dsp:nvSpPr>
        <dsp:cNvPr id="0" name=""/>
        <dsp:cNvSpPr/>
      </dsp:nvSpPr>
      <dsp:spPr>
        <a:xfrm rot="10800000">
          <a:off x="1730380" y="1178785"/>
          <a:ext cx="383105" cy="33313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0DB9B-5F93-4AA6-A27F-469CDAB67329}">
      <dsp:nvSpPr>
        <dsp:cNvPr id="0" name=""/>
        <dsp:cNvSpPr/>
      </dsp:nvSpPr>
      <dsp:spPr>
        <a:xfrm>
          <a:off x="237102" y="1459173"/>
          <a:ext cx="2317211" cy="477067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kitobning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855" y="1459173"/>
        <a:ext cx="1946457" cy="477067"/>
      </dsp:txXfrm>
    </dsp:sp>
    <dsp:sp modelId="{7B4C3967-A002-4F77-A8F0-1D1AA47C4335}">
      <dsp:nvSpPr>
        <dsp:cNvPr id="0" name=""/>
        <dsp:cNvSpPr/>
      </dsp:nvSpPr>
      <dsp:spPr>
        <a:xfrm>
          <a:off x="3285102" y="239975"/>
          <a:ext cx="1680752" cy="6118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endParaRPr lang="ru-RU" sz="3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1242" y="329575"/>
        <a:ext cx="1188472" cy="432629"/>
      </dsp:txXfrm>
    </dsp:sp>
    <dsp:sp modelId="{709FAAB8-6434-4F0E-BEFC-CE3C74FE24FA}">
      <dsp:nvSpPr>
        <dsp:cNvPr id="0" name=""/>
        <dsp:cNvSpPr/>
      </dsp:nvSpPr>
      <dsp:spPr>
        <a:xfrm>
          <a:off x="2980302" y="1535375"/>
          <a:ext cx="2375870" cy="47706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muqovasi</a:t>
          </a:r>
          <a:endParaRPr lang="ru-RU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0442" y="1535375"/>
        <a:ext cx="1995731" cy="477067"/>
      </dsp:txXfrm>
    </dsp:sp>
    <dsp:sp modelId="{BEA321F2-EEF5-42B0-A164-F418C212619D}">
      <dsp:nvSpPr>
        <dsp:cNvPr id="0" name=""/>
        <dsp:cNvSpPr/>
      </dsp:nvSpPr>
      <dsp:spPr>
        <a:xfrm>
          <a:off x="237099" y="239975"/>
          <a:ext cx="2148479" cy="65440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kelishik</a:t>
          </a:r>
          <a:endParaRPr lang="ru-RU" sz="3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736" y="335810"/>
        <a:ext cx="1519205" cy="462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F12D2-B932-49A0-AD26-825B3213D607}">
      <dsp:nvSpPr>
        <dsp:cNvPr id="0" name=""/>
        <dsp:cNvSpPr/>
      </dsp:nvSpPr>
      <dsp:spPr>
        <a:xfrm>
          <a:off x="0" y="0"/>
          <a:ext cx="2562577" cy="25625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93B91-A0D3-4472-A560-6A3C09247074}">
      <dsp:nvSpPr>
        <dsp:cNvPr id="0" name=""/>
        <dsp:cNvSpPr/>
      </dsp:nvSpPr>
      <dsp:spPr>
        <a:xfrm>
          <a:off x="1281288" y="0"/>
          <a:ext cx="4357511" cy="2562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281288" y="0"/>
        <a:ext cx="2178755" cy="544547"/>
      </dsp:txXfrm>
    </dsp:sp>
    <dsp:sp modelId="{491A373D-B572-42FD-B6D8-8850F4E02C37}">
      <dsp:nvSpPr>
        <dsp:cNvPr id="0" name=""/>
        <dsp:cNvSpPr/>
      </dsp:nvSpPr>
      <dsp:spPr>
        <a:xfrm>
          <a:off x="336338" y="544547"/>
          <a:ext cx="1889901" cy="188990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ACA9E-EFA5-4FD0-917B-B47F0593367A}">
      <dsp:nvSpPr>
        <dsp:cNvPr id="0" name=""/>
        <dsp:cNvSpPr/>
      </dsp:nvSpPr>
      <dsp:spPr>
        <a:xfrm>
          <a:off x="1281288" y="541221"/>
          <a:ext cx="4357511" cy="18899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281288" y="541221"/>
        <a:ext cx="2178755" cy="544547"/>
      </dsp:txXfrm>
    </dsp:sp>
    <dsp:sp modelId="{19EABBE3-6F82-473D-8EA2-F7F609EB6968}">
      <dsp:nvSpPr>
        <dsp:cNvPr id="0" name=""/>
        <dsp:cNvSpPr/>
      </dsp:nvSpPr>
      <dsp:spPr>
        <a:xfrm>
          <a:off x="672676" y="1089095"/>
          <a:ext cx="1217224" cy="12172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4735D-02F7-406E-A49E-268A781430D3}">
      <dsp:nvSpPr>
        <dsp:cNvPr id="0" name=""/>
        <dsp:cNvSpPr/>
      </dsp:nvSpPr>
      <dsp:spPr>
        <a:xfrm>
          <a:off x="1281288" y="1089095"/>
          <a:ext cx="4357511" cy="1217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281288" y="1089095"/>
        <a:ext cx="2178755" cy="544547"/>
      </dsp:txXfrm>
    </dsp:sp>
    <dsp:sp modelId="{74A9843D-9D10-4D2D-87CA-48A423167AD0}">
      <dsp:nvSpPr>
        <dsp:cNvPr id="0" name=""/>
        <dsp:cNvSpPr/>
      </dsp:nvSpPr>
      <dsp:spPr>
        <a:xfrm>
          <a:off x="1009015" y="1633643"/>
          <a:ext cx="544547" cy="54454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65927-D6ED-4C03-92A9-BC02AEDA623D}">
      <dsp:nvSpPr>
        <dsp:cNvPr id="0" name=""/>
        <dsp:cNvSpPr/>
      </dsp:nvSpPr>
      <dsp:spPr>
        <a:xfrm>
          <a:off x="1281288" y="1542382"/>
          <a:ext cx="4357511" cy="670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81288" y="1542382"/>
        <a:ext cx="2178755" cy="670360"/>
      </dsp:txXfrm>
    </dsp:sp>
    <dsp:sp modelId="{E9CD787E-2961-4857-9B8C-AD95838F70BD}">
      <dsp:nvSpPr>
        <dsp:cNvPr id="0" name=""/>
        <dsp:cNvSpPr/>
      </dsp:nvSpPr>
      <dsp:spPr>
        <a:xfrm>
          <a:off x="3460044" y="0"/>
          <a:ext cx="2178755" cy="5445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>
            <a:solidFill>
              <a:schemeClr val="tx1"/>
            </a:solidFill>
          </a:endParaRPr>
        </a:p>
      </dsp:txBody>
      <dsp:txXfrm>
        <a:off x="3460044" y="0"/>
        <a:ext cx="2178755" cy="544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2374C-704E-48FE-81BA-A1A1F9FB6E41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6507C-9190-489C-894A-BD0CA58C0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1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49" y="172758"/>
            <a:ext cx="4973003" cy="627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150" y="795439"/>
            <a:ext cx="2439203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7150" y="1185272"/>
            <a:ext cx="2439203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18936" y="795439"/>
            <a:ext cx="2451216" cy="38983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18936" y="1185272"/>
            <a:ext cx="2451216" cy="174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6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5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6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>
              <a:defRPr sz="1513"/>
            </a:lvl1pPr>
            <a:lvl2pPr>
              <a:defRPr sz="1324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1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50" y="216323"/>
            <a:ext cx="1859620" cy="757132"/>
          </a:xfrm>
        </p:spPr>
        <p:txBody>
          <a:bodyPr anchor="b"/>
          <a:lstStyle>
            <a:lvl1pPr>
              <a:defRPr sz="1513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51216" y="467198"/>
            <a:ext cx="2918936" cy="2305947"/>
          </a:xfrm>
        </p:spPr>
        <p:txBody>
          <a:bodyPr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7150" y="973455"/>
            <a:ext cx="1859620" cy="1803446"/>
          </a:xfrm>
        </p:spPr>
        <p:txBody>
          <a:bodyPr/>
          <a:lstStyle>
            <a:lvl1pPr marL="0" indent="0">
              <a:buNone/>
              <a:defRPr sz="757"/>
            </a:lvl1pPr>
            <a:lvl2pPr marL="216210" indent="0">
              <a:buNone/>
              <a:defRPr sz="662"/>
            </a:lvl2pPr>
            <a:lvl3pPr marL="432420" indent="0">
              <a:buNone/>
              <a:defRPr sz="567"/>
            </a:lvl3pPr>
            <a:lvl4pPr marL="648630" indent="0">
              <a:buNone/>
              <a:defRPr sz="473"/>
            </a:lvl4pPr>
            <a:lvl5pPr marL="864840" indent="0">
              <a:buNone/>
              <a:defRPr sz="473"/>
            </a:lvl5pPr>
            <a:lvl6pPr marL="1081049" indent="0">
              <a:buNone/>
              <a:defRPr sz="473"/>
            </a:lvl6pPr>
            <a:lvl7pPr marL="1297259" indent="0">
              <a:buNone/>
              <a:defRPr sz="473"/>
            </a:lvl7pPr>
            <a:lvl8pPr marL="1513469" indent="0">
              <a:buNone/>
              <a:defRPr sz="473"/>
            </a:lvl8pPr>
            <a:lvl9pPr marL="1729679" indent="0">
              <a:buNone/>
              <a:defRPr sz="47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3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26150" y="172758"/>
            <a:ext cx="1243251" cy="27498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6399" y="172758"/>
            <a:ext cx="3657679" cy="27498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8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8" y="1008009"/>
            <a:ext cx="4900931" cy="695540"/>
          </a:xfrm>
        </p:spPr>
        <p:txBody>
          <a:bodyPr>
            <a:normAutofit/>
          </a:bodyPr>
          <a:lstStyle>
            <a:lvl1pPr>
              <a:defRPr sz="118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1" y="1838750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93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96"/>
              </a:spcBef>
              <a:defRPr/>
            </a:lvl1pPr>
            <a:lvl2pPr>
              <a:spcBef>
                <a:spcPts val="396"/>
              </a:spcBef>
              <a:defRPr/>
            </a:lvl2pPr>
            <a:lvl3pPr>
              <a:spcBef>
                <a:spcPts val="396"/>
              </a:spcBef>
              <a:defRPr/>
            </a:lvl3pPr>
            <a:lvl4pPr>
              <a:spcBef>
                <a:spcPts val="396"/>
              </a:spcBef>
              <a:defRPr/>
            </a:lvl4pPr>
            <a:lvl5pPr>
              <a:spcBef>
                <a:spcPts val="396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55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38" y="687210"/>
            <a:ext cx="4900931" cy="2189523"/>
          </a:xfrm>
        </p:spPr>
        <p:txBody>
          <a:bodyPr/>
          <a:lstStyle>
            <a:lvl1pPr>
              <a:spcBef>
                <a:spcPts val="396"/>
              </a:spcBef>
              <a:defRPr/>
            </a:lvl1pPr>
            <a:lvl2pPr>
              <a:spcBef>
                <a:spcPts val="396"/>
              </a:spcBef>
              <a:defRPr/>
            </a:lvl2pPr>
            <a:lvl3pPr>
              <a:spcBef>
                <a:spcPts val="396"/>
              </a:spcBef>
              <a:defRPr/>
            </a:lvl3pPr>
            <a:lvl4pPr>
              <a:spcBef>
                <a:spcPts val="396"/>
              </a:spcBef>
              <a:defRPr/>
            </a:lvl4pPr>
            <a:lvl5pPr>
              <a:spcBef>
                <a:spcPts val="396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84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396"/>
              </a:spcBef>
              <a:buNone/>
              <a:defRPr sz="528"/>
            </a:lvl1pPr>
            <a:lvl2pPr marL="75430" indent="-75430">
              <a:spcBef>
                <a:spcPts val="396"/>
              </a:spcBef>
              <a:buFont typeface="Arial" panose="020B0604020202020204" pitchFamily="34" charset="0"/>
              <a:buChar char="•"/>
              <a:defRPr sz="528"/>
            </a:lvl2pPr>
            <a:lvl3pPr marL="157147" indent="-81716">
              <a:spcBef>
                <a:spcPts val="396"/>
              </a:spcBef>
              <a:buFont typeface="Open Sans Light" panose="020B0306030504020204" pitchFamily="34" charset="0"/>
              <a:buChar char="–"/>
              <a:defRPr sz="528"/>
            </a:lvl3pPr>
            <a:lvl4pPr marL="226291" indent="-75430">
              <a:spcBef>
                <a:spcPts val="396"/>
              </a:spcBef>
              <a:buFont typeface="Arial" panose="020B0604020202020204" pitchFamily="34" charset="0"/>
              <a:buChar char="•"/>
              <a:defRPr sz="528"/>
            </a:lvl4pPr>
            <a:lvl5pPr marL="301722" indent="-75430">
              <a:spcBef>
                <a:spcPts val="396"/>
              </a:spcBef>
              <a:buFont typeface="Open Sans Light" panose="020B0306030504020204" pitchFamily="34" charset="0"/>
              <a:buChar char="–"/>
              <a:defRPr sz="52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23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38" y="687210"/>
            <a:ext cx="4900931" cy="218952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396"/>
              </a:spcBef>
              <a:buNone/>
              <a:defRPr sz="528"/>
            </a:lvl1pPr>
            <a:lvl2pPr marL="75430" indent="-75430">
              <a:spcBef>
                <a:spcPts val="396"/>
              </a:spcBef>
              <a:buFont typeface="Arial" panose="020B0604020202020204" pitchFamily="34" charset="0"/>
              <a:buChar char="•"/>
              <a:defRPr sz="528"/>
            </a:lvl2pPr>
            <a:lvl3pPr marL="150861" indent="-75430">
              <a:spcBef>
                <a:spcPts val="396"/>
              </a:spcBef>
              <a:buFont typeface="Open Sans Light" panose="020B0306030504020204" pitchFamily="34" charset="0"/>
              <a:buChar char="–"/>
              <a:defRPr sz="528"/>
            </a:lvl3pPr>
            <a:lvl4pPr marL="226291" indent="-75430">
              <a:spcBef>
                <a:spcPts val="396"/>
              </a:spcBef>
              <a:buFont typeface="Arial" panose="020B0604020202020204" pitchFamily="34" charset="0"/>
              <a:buChar char="•"/>
              <a:defRPr sz="528"/>
            </a:lvl4pPr>
            <a:lvl5pPr marL="301722" indent="-75430">
              <a:spcBef>
                <a:spcPts val="396"/>
              </a:spcBef>
              <a:buFont typeface="Open Sans Light" panose="020B0306030504020204" pitchFamily="34" charset="0"/>
              <a:buChar char="–"/>
              <a:defRPr sz="52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5940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437" y="687211"/>
            <a:ext cx="2402417" cy="2141451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92"/>
            </a:lvl6pPr>
            <a:lvl7pPr>
              <a:defRPr sz="792"/>
            </a:lvl7pPr>
            <a:lvl8pPr>
              <a:defRPr sz="792"/>
            </a:lvl8pPr>
            <a:lvl9pPr>
              <a:defRPr sz="7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948" y="687211"/>
            <a:ext cx="2402417" cy="2141451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92"/>
            </a:lvl6pPr>
            <a:lvl7pPr>
              <a:defRPr sz="792"/>
            </a:lvl7pPr>
            <a:lvl8pPr>
              <a:defRPr sz="792"/>
            </a:lvl8pPr>
            <a:lvl9pPr>
              <a:defRPr sz="7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7337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437" y="576863"/>
            <a:ext cx="2402417" cy="2141451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92"/>
            </a:lvl6pPr>
            <a:lvl7pPr>
              <a:defRPr sz="792"/>
            </a:lvl7pPr>
            <a:lvl8pPr>
              <a:defRPr sz="792"/>
            </a:lvl8pPr>
            <a:lvl9pPr>
              <a:defRPr sz="7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948" y="576863"/>
            <a:ext cx="2402417" cy="2141451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92"/>
            </a:lvl6pPr>
            <a:lvl7pPr>
              <a:defRPr sz="792"/>
            </a:lvl7pPr>
            <a:lvl8pPr>
              <a:defRPr sz="792"/>
            </a:lvl8pPr>
            <a:lvl9pPr>
              <a:defRPr sz="79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427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37" y="618447"/>
            <a:ext cx="2403418" cy="10404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660" b="1"/>
            </a:lvl1pPr>
            <a:lvl2pPr marL="201148" indent="0">
              <a:buNone/>
              <a:defRPr sz="880" b="1"/>
            </a:lvl2pPr>
            <a:lvl3pPr marL="402296" indent="0">
              <a:buNone/>
              <a:defRPr sz="792" b="1"/>
            </a:lvl3pPr>
            <a:lvl4pPr marL="603443" indent="0">
              <a:buNone/>
              <a:defRPr sz="704" b="1"/>
            </a:lvl4pPr>
            <a:lvl5pPr marL="804591" indent="0">
              <a:buNone/>
              <a:defRPr sz="704" b="1"/>
            </a:lvl5pPr>
            <a:lvl6pPr marL="1005738" indent="0">
              <a:buNone/>
              <a:defRPr sz="704" b="1"/>
            </a:lvl6pPr>
            <a:lvl7pPr marL="1206886" indent="0">
              <a:buNone/>
              <a:defRPr sz="704" b="1"/>
            </a:lvl7pPr>
            <a:lvl8pPr marL="1408035" indent="0">
              <a:buNone/>
              <a:defRPr sz="704" b="1"/>
            </a:lvl8pPr>
            <a:lvl9pPr marL="1609183" indent="0">
              <a:buNone/>
              <a:defRPr sz="7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7" y="738247"/>
            <a:ext cx="2403418" cy="2160337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04"/>
            </a:lvl6pPr>
            <a:lvl7pPr>
              <a:defRPr sz="704"/>
            </a:lvl7pPr>
            <a:lvl8pPr>
              <a:defRPr sz="704"/>
            </a:lvl8pPr>
            <a:lvl9pPr>
              <a:defRPr sz="70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8948" y="618447"/>
            <a:ext cx="2404418" cy="10404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660" b="1"/>
            </a:lvl1pPr>
            <a:lvl2pPr marL="201148" indent="0">
              <a:buNone/>
              <a:defRPr sz="880" b="1"/>
            </a:lvl2pPr>
            <a:lvl3pPr marL="402296" indent="0">
              <a:buNone/>
              <a:defRPr sz="792" b="1"/>
            </a:lvl3pPr>
            <a:lvl4pPr marL="603443" indent="0">
              <a:buNone/>
              <a:defRPr sz="704" b="1"/>
            </a:lvl4pPr>
            <a:lvl5pPr marL="804591" indent="0">
              <a:buNone/>
              <a:defRPr sz="704" b="1"/>
            </a:lvl5pPr>
            <a:lvl6pPr marL="1005738" indent="0">
              <a:buNone/>
              <a:defRPr sz="704" b="1"/>
            </a:lvl6pPr>
            <a:lvl7pPr marL="1206886" indent="0">
              <a:buNone/>
              <a:defRPr sz="704" b="1"/>
            </a:lvl7pPr>
            <a:lvl8pPr marL="1408035" indent="0">
              <a:buNone/>
              <a:defRPr sz="704" b="1"/>
            </a:lvl8pPr>
            <a:lvl9pPr marL="1609183" indent="0">
              <a:buNone/>
              <a:defRPr sz="7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8948" y="738247"/>
            <a:ext cx="2404418" cy="2160337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04"/>
            </a:lvl6pPr>
            <a:lvl7pPr>
              <a:defRPr sz="704"/>
            </a:lvl7pPr>
            <a:lvl8pPr>
              <a:defRPr sz="704"/>
            </a:lvl8pPr>
            <a:lvl9pPr>
              <a:defRPr sz="70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03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37" y="733462"/>
            <a:ext cx="2403418" cy="10404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660" b="1"/>
            </a:lvl1pPr>
            <a:lvl2pPr marL="201148" indent="0">
              <a:buNone/>
              <a:defRPr sz="880" b="1"/>
            </a:lvl2pPr>
            <a:lvl3pPr marL="402296" indent="0">
              <a:buNone/>
              <a:defRPr sz="792" b="1"/>
            </a:lvl3pPr>
            <a:lvl4pPr marL="603443" indent="0">
              <a:buNone/>
              <a:defRPr sz="704" b="1"/>
            </a:lvl4pPr>
            <a:lvl5pPr marL="804591" indent="0">
              <a:buNone/>
              <a:defRPr sz="704" b="1"/>
            </a:lvl5pPr>
            <a:lvl6pPr marL="1005738" indent="0">
              <a:buNone/>
              <a:defRPr sz="704" b="1"/>
            </a:lvl6pPr>
            <a:lvl7pPr marL="1206886" indent="0">
              <a:buNone/>
              <a:defRPr sz="704" b="1"/>
            </a:lvl7pPr>
            <a:lvl8pPr marL="1408035" indent="0">
              <a:buNone/>
              <a:defRPr sz="704" b="1"/>
            </a:lvl8pPr>
            <a:lvl9pPr marL="1609183" indent="0">
              <a:buNone/>
              <a:defRPr sz="7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7" y="853263"/>
            <a:ext cx="2403418" cy="2067105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04"/>
            </a:lvl6pPr>
            <a:lvl7pPr>
              <a:defRPr sz="704"/>
            </a:lvl7pPr>
            <a:lvl8pPr>
              <a:defRPr sz="704"/>
            </a:lvl8pPr>
            <a:lvl9pPr>
              <a:defRPr sz="70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8948" y="733462"/>
            <a:ext cx="2404418" cy="10404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660" b="1"/>
            </a:lvl1pPr>
            <a:lvl2pPr marL="201148" indent="0">
              <a:buNone/>
              <a:defRPr sz="880" b="1"/>
            </a:lvl2pPr>
            <a:lvl3pPr marL="402296" indent="0">
              <a:buNone/>
              <a:defRPr sz="792" b="1"/>
            </a:lvl3pPr>
            <a:lvl4pPr marL="603443" indent="0">
              <a:buNone/>
              <a:defRPr sz="704" b="1"/>
            </a:lvl4pPr>
            <a:lvl5pPr marL="804591" indent="0">
              <a:buNone/>
              <a:defRPr sz="704" b="1"/>
            </a:lvl5pPr>
            <a:lvl6pPr marL="1005738" indent="0">
              <a:buNone/>
              <a:defRPr sz="704" b="1"/>
            </a:lvl6pPr>
            <a:lvl7pPr marL="1206886" indent="0">
              <a:buNone/>
              <a:defRPr sz="704" b="1"/>
            </a:lvl7pPr>
            <a:lvl8pPr marL="1408035" indent="0">
              <a:buNone/>
              <a:defRPr sz="704" b="1"/>
            </a:lvl8pPr>
            <a:lvl9pPr marL="1609183" indent="0">
              <a:buNone/>
              <a:defRPr sz="7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8948" y="853263"/>
            <a:ext cx="2404418" cy="2067105"/>
          </a:xfrm>
        </p:spPr>
        <p:txBody>
          <a:bodyPr>
            <a:normAutofit/>
          </a:bodyPr>
          <a:lstStyle>
            <a:lvl1pPr>
              <a:defRPr sz="660"/>
            </a:lvl1pPr>
            <a:lvl2pPr>
              <a:defRPr sz="528"/>
            </a:lvl2pPr>
            <a:lvl3pPr>
              <a:defRPr sz="528"/>
            </a:lvl3pPr>
            <a:lvl4pPr>
              <a:defRPr sz="528"/>
            </a:lvl4pPr>
            <a:lvl5pPr>
              <a:defRPr sz="528"/>
            </a:lvl5pPr>
            <a:lvl6pPr>
              <a:defRPr sz="704"/>
            </a:lvl6pPr>
            <a:lvl7pPr>
              <a:defRPr sz="704"/>
            </a:lvl7pPr>
            <a:lvl8pPr>
              <a:defRPr sz="704"/>
            </a:lvl8pPr>
            <a:lvl9pPr>
              <a:defRPr sz="70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6535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19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152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303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1930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3861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5792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1930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3861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5792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7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2800" y="3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5600" y="3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8399" y="3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1199" y="3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9457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2800" y="1079457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5600" y="1079457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8399" y="1079457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11199" y="1079457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8910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2800" y="2158910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5600" y="2158910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399" y="2158910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11199" y="2158910"/>
            <a:ext cx="1154601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6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9430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8860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8289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7147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7718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80905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9430" y="80905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8860" y="80905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8289" y="80905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7147" y="80905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7718" y="80905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9430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8860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8289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7147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7718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9430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8860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8289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7147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7718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8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6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1692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0948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0204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841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90"/>
            <a:ext cx="11531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6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1692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0948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0204" y="2356547"/>
            <a:ext cx="11531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559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90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90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6" y="2356547"/>
            <a:ext cx="1574063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3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3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76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90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90"/>
            <a:ext cx="1574063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6" y="2356547"/>
            <a:ext cx="1574063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3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3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1531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90"/>
            <a:ext cx="24050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90"/>
            <a:ext cx="24050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8" y="2356547"/>
            <a:ext cx="24050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8307" y="2356547"/>
            <a:ext cx="24050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170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90"/>
            <a:ext cx="24050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90"/>
            <a:ext cx="2405060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8" y="2356547"/>
            <a:ext cx="24050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8307" y="2356547"/>
            <a:ext cx="2405060" cy="453678"/>
          </a:xfrm>
        </p:spPr>
        <p:txBody>
          <a:bodyPr>
            <a:noAutofit/>
          </a:bodyPr>
          <a:lstStyle>
            <a:lvl1pPr marL="0" indent="0">
              <a:buNone/>
              <a:defRPr sz="461"/>
            </a:lvl1pPr>
            <a:lvl2pPr marL="50287" indent="-50287">
              <a:buFont typeface="Arial" panose="020B0604020202020204" pitchFamily="34" charset="0"/>
              <a:buChar char="•"/>
              <a:defRPr sz="461"/>
            </a:lvl2pPr>
            <a:lvl3pPr marL="100574" indent="-50287">
              <a:defRPr sz="461"/>
            </a:lvl3pPr>
            <a:lvl4pPr marL="176004" indent="-75430">
              <a:defRPr sz="461"/>
            </a:lvl4pPr>
            <a:lvl5pPr marL="251434" indent="-75430"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5430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212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987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763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245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89"/>
            <a:ext cx="1153160" cy="69844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212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987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763" y="1445603"/>
            <a:ext cx="1154601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412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445603"/>
            <a:ext cx="1574063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9" y="1445603"/>
            <a:ext cx="1574063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445603"/>
            <a:ext cx="1574063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442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445603"/>
            <a:ext cx="1574063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9" y="1445603"/>
            <a:ext cx="1574063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445603"/>
            <a:ext cx="1574063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9564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89"/>
            <a:ext cx="240506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89"/>
            <a:ext cx="240506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8" y="1445603"/>
            <a:ext cx="2404339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9" y="1445603"/>
            <a:ext cx="2404339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711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89"/>
            <a:ext cx="240506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89"/>
            <a:ext cx="2405060" cy="6965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4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8" y="1445603"/>
            <a:ext cx="2404339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9" y="1445603"/>
            <a:ext cx="2404339" cy="1413924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4857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5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212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467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9724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5" y="2231844"/>
            <a:ext cx="1154601" cy="627681"/>
          </a:xfrm>
        </p:spPr>
        <p:txBody>
          <a:bodyPr/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0732" y="2231844"/>
            <a:ext cx="1154601" cy="627681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507" y="2231844"/>
            <a:ext cx="1154601" cy="627681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283" y="2231844"/>
            <a:ext cx="1154601" cy="627681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955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1212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0467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9724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1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5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212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467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9724" y="660989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5" y="2231844"/>
            <a:ext cx="1154601" cy="627681"/>
          </a:xfrm>
        </p:spPr>
        <p:txBody>
          <a:bodyPr/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0732" y="2231844"/>
            <a:ext cx="1154601" cy="627681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507" y="2231844"/>
            <a:ext cx="1154601" cy="627681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283" y="2231844"/>
            <a:ext cx="1154601" cy="627681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955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1212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0467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9724" y="1446417"/>
            <a:ext cx="1153160" cy="69844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029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2233729"/>
            <a:ext cx="1574063" cy="648330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9" y="2233729"/>
            <a:ext cx="1574063" cy="648330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2233729"/>
            <a:ext cx="1574063" cy="648330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436" y="1448300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5869" y="1448300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9301" y="1448300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0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2233729"/>
            <a:ext cx="1574063" cy="648330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9" y="2233729"/>
            <a:ext cx="1574063" cy="648330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2233729"/>
            <a:ext cx="1574063" cy="648330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436" y="1448300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5869" y="1448300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9301" y="1448300"/>
            <a:ext cx="1574063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078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158" y="660989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029" y="660989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8" y="2225882"/>
            <a:ext cx="2404339" cy="63364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9" y="2225882"/>
            <a:ext cx="2404339" cy="63364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158" y="1448300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9029" y="1448300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4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158" y="660989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029" y="660989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8" y="2225882"/>
            <a:ext cx="2404339" cy="63364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9" y="2225882"/>
            <a:ext cx="2404339" cy="63364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158" y="1448300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9029" y="1448300"/>
            <a:ext cx="2405060" cy="6965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15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6" y="2206606"/>
            <a:ext cx="1154601" cy="47288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2" y="2206606"/>
            <a:ext cx="1154601" cy="47288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2206606"/>
            <a:ext cx="1154601" cy="47288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2206606"/>
            <a:ext cx="1154601" cy="47288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3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90"/>
            <a:ext cx="11531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6" y="2206606"/>
            <a:ext cx="1154601" cy="47288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2" y="2206606"/>
            <a:ext cx="1154601" cy="47288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2206606"/>
            <a:ext cx="1154601" cy="47288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2206606"/>
            <a:ext cx="1154601" cy="47288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35738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574063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90"/>
            <a:ext cx="1574063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90"/>
            <a:ext cx="1574063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6" y="2308173"/>
            <a:ext cx="1574063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9" y="2308173"/>
            <a:ext cx="1574063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2308173"/>
            <a:ext cx="1574063" cy="37132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1713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90"/>
            <a:ext cx="1574063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90"/>
            <a:ext cx="1574063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90"/>
            <a:ext cx="1574063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6" y="2308173"/>
            <a:ext cx="1574063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9" y="2308173"/>
            <a:ext cx="1574063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2308173"/>
            <a:ext cx="1574063" cy="37132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0375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90"/>
            <a:ext cx="24050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90"/>
            <a:ext cx="24050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8" y="2308172"/>
            <a:ext cx="2404339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9" y="2308172"/>
            <a:ext cx="2404339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359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90"/>
            <a:ext cx="24050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90"/>
            <a:ext cx="2405060" cy="201850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8" y="2308172"/>
            <a:ext cx="2404339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9" y="2308172"/>
            <a:ext cx="2404339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9359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6" y="1439140"/>
            <a:ext cx="1154601" cy="47288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2" y="1439140"/>
            <a:ext cx="1154601" cy="47288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1439140"/>
            <a:ext cx="1154601" cy="47288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1439140"/>
            <a:ext cx="1154601" cy="47288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993045"/>
            <a:ext cx="1154601" cy="810767"/>
          </a:xfrm>
        </p:spPr>
        <p:txBody>
          <a:bodyPr/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1212" y="1993045"/>
            <a:ext cx="1154601" cy="810767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9987" y="1993045"/>
            <a:ext cx="1154601" cy="810767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8763" y="1993045"/>
            <a:ext cx="1154601" cy="810767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516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4" y="660989"/>
            <a:ext cx="11531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6" y="1439140"/>
            <a:ext cx="1154601" cy="47288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2" y="1439140"/>
            <a:ext cx="1154601" cy="47288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1439140"/>
            <a:ext cx="1154601" cy="47288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1439140"/>
            <a:ext cx="1154601" cy="47288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993045"/>
            <a:ext cx="1154601" cy="810767"/>
          </a:xfrm>
        </p:spPr>
        <p:txBody>
          <a:bodyPr/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1212" y="1993045"/>
            <a:ext cx="1154601" cy="810767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9987" y="1993045"/>
            <a:ext cx="1154601" cy="810767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8763" y="1993045"/>
            <a:ext cx="1154601" cy="810767"/>
          </a:xfrm>
        </p:spPr>
        <p:txBody>
          <a:bodyPr>
            <a:normAutofit/>
          </a:bodyPr>
          <a:lstStyle>
            <a:lvl1pPr marL="0" indent="0">
              <a:buNone/>
              <a:defRPr sz="461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2435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6" y="1540706"/>
            <a:ext cx="1574063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9" y="1540706"/>
            <a:ext cx="1574063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1540706"/>
            <a:ext cx="1574063" cy="37132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993045"/>
            <a:ext cx="1574063" cy="828337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5869" y="1993045"/>
            <a:ext cx="1574063" cy="828337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993045"/>
            <a:ext cx="1574063" cy="828337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0397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6" y="660989"/>
            <a:ext cx="1574063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3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3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6" y="1540706"/>
            <a:ext cx="1574063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9" y="1540706"/>
            <a:ext cx="1574063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1540706"/>
            <a:ext cx="1574063" cy="37132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436" y="1993045"/>
            <a:ext cx="1574063" cy="828337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5869" y="1993045"/>
            <a:ext cx="1574063" cy="828337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993045"/>
            <a:ext cx="1574063" cy="828337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06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725" y="531044"/>
            <a:ext cx="4324350" cy="1129689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78342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10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89"/>
            <a:ext cx="24050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89"/>
            <a:ext cx="24050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8" y="1540707"/>
            <a:ext cx="2404339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9" y="1540707"/>
            <a:ext cx="2404339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8" y="1993044"/>
            <a:ext cx="2404339" cy="80580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9029" y="1993044"/>
            <a:ext cx="2404339" cy="80580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781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8" y="660989"/>
            <a:ext cx="24050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7" y="660989"/>
            <a:ext cx="2405060" cy="125103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4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8" y="1540707"/>
            <a:ext cx="2404339" cy="37132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9" y="1540707"/>
            <a:ext cx="2404339" cy="37132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66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461">
                <a:solidFill>
                  <a:srgbClr val="FFFFFF"/>
                </a:solidFill>
              </a:defRPr>
            </a:lvl2pPr>
            <a:lvl3pPr marL="113148" indent="-56575">
              <a:defRPr sz="461">
                <a:solidFill>
                  <a:srgbClr val="FFFFFF"/>
                </a:solidFill>
              </a:defRPr>
            </a:lvl3pPr>
            <a:lvl4pPr marL="169723" indent="-56575">
              <a:defRPr sz="461">
                <a:solidFill>
                  <a:srgbClr val="FFFFFF"/>
                </a:solidFill>
              </a:defRPr>
            </a:lvl4pPr>
            <a:lvl5pPr marL="245155" indent="-75433">
              <a:defRPr sz="4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8" y="1993044"/>
            <a:ext cx="2404339" cy="80580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9029" y="1993044"/>
            <a:ext cx="2404339" cy="805803"/>
          </a:xfrm>
        </p:spPr>
        <p:txBody>
          <a:bodyPr/>
          <a:lstStyle>
            <a:lvl1pPr marL="0" indent="0">
              <a:buNone/>
              <a:defRPr sz="693"/>
            </a:lvl1pPr>
            <a:lvl2pPr marL="56575" indent="-56575">
              <a:buFont typeface="Arial" panose="020B0604020202020204" pitchFamily="34" charset="0"/>
              <a:buChar char="•"/>
              <a:defRPr sz="461"/>
            </a:lvl2pPr>
            <a:lvl3pPr marL="113148" indent="-56575">
              <a:defRPr sz="461"/>
            </a:lvl3pPr>
            <a:lvl4pPr marL="169723" indent="-56575">
              <a:defRPr sz="461"/>
            </a:lvl4pPr>
            <a:lvl5pPr>
              <a:defRPr sz="4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2806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2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597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7507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9992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2901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5387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8296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0781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2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597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7507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9992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2901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5387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8296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0781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2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597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7507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9992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2901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5387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8296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0781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481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2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597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7507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9992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2901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5387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8296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0781" y="775865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2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597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7507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9992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2901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5387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8296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0781" y="1492097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2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597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7507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9992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2901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5387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8296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0781" y="2208329"/>
            <a:ext cx="652261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0495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2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1" y="775865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3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5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3" y="775864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4" y="775865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2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1" y="1492097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3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492097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3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4" y="1492097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2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601" y="2208329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2073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6347" y="2208329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2033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8094" y="2208329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44080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2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1" y="775865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3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5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3" y="775864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4" y="775865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2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1" y="1492097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3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492097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3" y="1492096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4" y="1492097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2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601" y="2208329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2073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6347" y="2208329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2033" y="22083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8094" y="2208329"/>
            <a:ext cx="1094523" cy="46293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806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2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1" y="775865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3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5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3" y="775864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4" y="775865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2" y="1838928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1" y="1838928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3" y="1838928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838928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3" y="18389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4" y="1838928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28119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2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1" y="775865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3" y="775865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5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3" y="775864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4" y="775865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2" y="1838928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1" y="1838928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3" y="1838928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838928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3" y="1838927"/>
            <a:ext cx="432436" cy="43264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4" y="1838928"/>
            <a:ext cx="1094523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561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09" y="775864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5524" y="775865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9824" y="775864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5024" y="775865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09" y="1838927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5524" y="1838928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9824" y="1838927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5024" y="1838928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5122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09" y="775864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5524" y="775865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9824" y="775864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5024" y="775865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09" y="1838927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5524" y="1838928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9824" y="1838927"/>
            <a:ext cx="725527" cy="72588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5024" y="1838928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4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396" i="1"/>
            </a:lvl2pPr>
            <a:lvl3pPr marL="0" indent="0">
              <a:buNone/>
              <a:defRPr sz="396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844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379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9750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113" y="1541040"/>
            <a:ext cx="1597010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9710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2074" y="1541040"/>
            <a:ext cx="1597010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9670" y="775864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2033" y="1541040"/>
            <a:ext cx="1597010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957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9750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113" y="1541040"/>
            <a:ext cx="1597010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9710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2074" y="1541040"/>
            <a:ext cx="1597010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9670" y="775864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2033" y="1541040"/>
            <a:ext cx="1597010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20408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718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148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3711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6143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9704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2134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8" y="441661"/>
            <a:ext cx="4900931" cy="192288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59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5697" y="775864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8129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86295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718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148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3711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6143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9704" y="775865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2134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5697" y="775864"/>
            <a:ext cx="661734" cy="66205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34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8129" y="1541040"/>
            <a:ext cx="1136871" cy="113707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6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264"/>
              </a:spcAft>
              <a:buFont typeface="Arial" panose="020B0604020202020204" pitchFamily="34" charset="0"/>
              <a:buNone/>
              <a:defRPr sz="461" i="1"/>
            </a:lvl2pPr>
            <a:lvl3pPr marL="0" indent="0" algn="ctr">
              <a:buNone/>
              <a:defRPr sz="461"/>
            </a:lvl3pPr>
            <a:lvl4pPr marL="169723" indent="-56575">
              <a:defRPr sz="396"/>
            </a:lvl4pPr>
            <a:lvl5pPr>
              <a:defRPr sz="396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37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95" y="808960"/>
            <a:ext cx="4973003" cy="1349767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3395" y="2171496"/>
            <a:ext cx="4973003" cy="709811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621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1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058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9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7.xml"/><Relationship Id="rId34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slideLayout" Target="../slideLayouts/slideLayout73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2758"/>
            <a:ext cx="4973003" cy="62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399" y="863791"/>
            <a:ext cx="4973003" cy="2058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6399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09921" y="3007496"/>
            <a:ext cx="194595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072096" y="3007496"/>
            <a:ext cx="1297305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0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32420" rtl="0" eaLnBrk="1" latinLnBrk="0" hangingPunct="1">
        <a:lnSpc>
          <a:spcPct val="90000"/>
        </a:lnSpc>
        <a:spcBef>
          <a:spcPct val="0"/>
        </a:spcBef>
        <a:buNone/>
        <a:defRPr sz="2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5" indent="-108105" algn="l" defTabSz="432420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2431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4052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3pPr>
      <a:lvl4pPr marL="756735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97294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18915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40536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62157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837784" indent="-108105" algn="l" defTabSz="432420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438" y="132465"/>
            <a:ext cx="4900931" cy="3868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38" y="576864"/>
            <a:ext cx="4900931" cy="21895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8551" y="3004458"/>
            <a:ext cx="1022103" cy="101543"/>
          </a:xfrm>
          <a:prstGeom prst="rect">
            <a:avLst/>
          </a:prstGeom>
        </p:spPr>
        <p:txBody>
          <a:bodyPr vert="horz" wrap="square" lIns="40238" tIns="20118" rIns="40238" bIns="2011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6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412" y="2977564"/>
            <a:ext cx="65935" cy="155332"/>
          </a:xfrm>
          <a:prstGeom prst="rect">
            <a:avLst/>
          </a:prstGeom>
        </p:spPr>
        <p:txBody>
          <a:bodyPr vert="horz" wrap="none" lIns="40238" tIns="20118" rIns="40238" bIns="2011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396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396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591" y="2976407"/>
            <a:ext cx="157575" cy="157654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96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298" y="2976407"/>
            <a:ext cx="157575" cy="157654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96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793" y="3033926"/>
            <a:ext cx="42639" cy="4261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96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883" y="2976407"/>
            <a:ext cx="157575" cy="157654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96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2323" y="3033926"/>
            <a:ext cx="42639" cy="4261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96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23371" y="3023590"/>
            <a:ext cx="30330" cy="6520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0238" tIns="20118" rIns="40238" bIns="20118" numCol="1" anchor="t" anchorCtr="0" compatLnSpc="1">
            <a:prstTxWarp prst="textNoShape">
              <a:avLst/>
            </a:prstTxWarp>
          </a:bodyPr>
          <a:lstStyle/>
          <a:p>
            <a:pPr defTabSz="402267"/>
            <a:endParaRPr lang="en-US" sz="1056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11197" y="3022204"/>
            <a:ext cx="67258" cy="6458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0238" tIns="20118" rIns="40238" bIns="20118" numCol="1" anchor="t" anchorCtr="0" compatLnSpc="1">
            <a:prstTxWarp prst="textNoShape">
              <a:avLst/>
            </a:prstTxWarp>
          </a:bodyPr>
          <a:lstStyle/>
          <a:p>
            <a:pPr defTabSz="402267"/>
            <a:endParaRPr lang="en-US" sz="1056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14712" y="3028070"/>
            <a:ext cx="72812" cy="59503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0238" tIns="20118" rIns="40238" bIns="20118" numCol="1" anchor="t" anchorCtr="0" compatLnSpc="1">
            <a:prstTxWarp prst="textNoShape">
              <a:avLst/>
            </a:prstTxWarp>
          </a:bodyPr>
          <a:lstStyle/>
          <a:p>
            <a:pPr defTabSz="402267"/>
            <a:endParaRPr lang="en-US" sz="1056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6039" y="2976407"/>
            <a:ext cx="157575" cy="157654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5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9746" y="2976407"/>
            <a:ext cx="157575" cy="157654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5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72331" y="2976407"/>
            <a:ext cx="157575" cy="157654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5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40787" y="2959314"/>
            <a:ext cx="190271" cy="19036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74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6036" y="2959314"/>
            <a:ext cx="190271" cy="19036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74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55982" y="2959314"/>
            <a:ext cx="190271" cy="19036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74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3015" y="2961481"/>
            <a:ext cx="190271" cy="19036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74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210" y="2957803"/>
            <a:ext cx="190271" cy="19036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2267"/>
            <a:endParaRPr lang="en-US" sz="37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  <p:sldLayoutId id="2147483735" r:id="rId57"/>
  </p:sldLayoutIdLst>
  <p:txStyles>
    <p:titleStyle>
      <a:lvl1pPr algn="ctr" defTabSz="402296" rtl="0" eaLnBrk="1" latinLnBrk="0" hangingPunct="1">
        <a:lnSpc>
          <a:spcPct val="86000"/>
        </a:lnSpc>
        <a:spcBef>
          <a:spcPct val="0"/>
        </a:spcBef>
        <a:buNone/>
        <a:defRPr sz="924" kern="800" spc="-18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0" indent="-75430" algn="l" defTabSz="402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660" kern="800" spc="-4">
          <a:solidFill>
            <a:schemeClr val="tx1"/>
          </a:solidFill>
          <a:latin typeface="+mn-lt"/>
          <a:ea typeface="+mn-ea"/>
          <a:cs typeface="+mn-cs"/>
        </a:defRPr>
      </a:lvl1pPr>
      <a:lvl2pPr marL="151560" indent="-76128" algn="l" defTabSz="402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528" kern="800">
          <a:solidFill>
            <a:schemeClr val="tx1"/>
          </a:solidFill>
          <a:latin typeface="+mn-lt"/>
          <a:ea typeface="+mn-ea"/>
          <a:cs typeface="+mn-cs"/>
        </a:defRPr>
      </a:lvl2pPr>
      <a:lvl3pPr marL="226990" indent="-75430" algn="l" defTabSz="402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528" kern="800">
          <a:solidFill>
            <a:schemeClr val="tx1"/>
          </a:solidFill>
          <a:latin typeface="+mn-lt"/>
          <a:ea typeface="+mn-ea"/>
          <a:cs typeface="+mn-cs"/>
        </a:defRPr>
      </a:lvl3pPr>
      <a:lvl4pPr marL="302421" indent="-75430" algn="l" defTabSz="402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528" kern="800">
          <a:solidFill>
            <a:schemeClr val="tx1"/>
          </a:solidFill>
          <a:latin typeface="+mn-lt"/>
          <a:ea typeface="+mn-ea"/>
          <a:cs typeface="+mn-cs"/>
        </a:defRPr>
      </a:lvl4pPr>
      <a:lvl5pPr marL="377851" indent="-75430" algn="l" defTabSz="402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528" kern="800">
          <a:solidFill>
            <a:schemeClr val="tx1"/>
          </a:solidFill>
          <a:latin typeface="+mn-lt"/>
          <a:ea typeface="+mn-ea"/>
          <a:cs typeface="+mn-cs"/>
        </a:defRPr>
      </a:lvl5pPr>
      <a:lvl6pPr marL="1106313" indent="-100574" algn="l" defTabSz="402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6pPr>
      <a:lvl7pPr marL="1307461" indent="-100574" algn="l" defTabSz="402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7pPr>
      <a:lvl8pPr marL="1508609" indent="-100574" algn="l" defTabSz="402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8pPr>
      <a:lvl9pPr marL="1709755" indent="-100574" algn="l" defTabSz="402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1pPr>
      <a:lvl2pPr marL="201148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2pPr>
      <a:lvl3pPr marL="402296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3pPr>
      <a:lvl4pPr marL="603443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4pPr>
      <a:lvl5pPr marL="804591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5pPr>
      <a:lvl6pPr marL="1005738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6pPr>
      <a:lvl7pPr marL="1206886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7pPr>
      <a:lvl8pPr marL="1408035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8pPr>
      <a:lvl9pPr marL="1609183" algn="l" defTabSz="402296" rtl="0" eaLnBrk="1" latinLnBrk="0" hangingPunct="1">
        <a:defRPr sz="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8106"/>
            <a:ext cx="5765799" cy="761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402267">
              <a:defRPr/>
            </a:pPr>
            <a:endParaRPr sz="79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1072" y="155535"/>
            <a:ext cx="2540831" cy="497793"/>
          </a:xfrm>
          <a:prstGeom prst="rect">
            <a:avLst/>
          </a:prstGeom>
        </p:spPr>
        <p:txBody>
          <a:bodyPr vert="horz" wrap="square" lIns="0" tIns="10188" rIns="0" bIns="0" rtlCol="0" anchor="ctr">
            <a:spAutoFit/>
          </a:bodyPr>
          <a:lstStyle/>
          <a:p>
            <a:pPr marL="8858" algn="l">
              <a:lnSpc>
                <a:spcPct val="100000"/>
              </a:lnSpc>
              <a:spcBef>
                <a:spcPts val="79"/>
              </a:spcBef>
            </a:pPr>
            <a:r>
              <a:rPr lang="en-US" sz="3168" b="1" spc="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316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48384" y="555625"/>
            <a:ext cx="5294668" cy="1084879"/>
          </a:xfrm>
          <a:prstGeom prst="rect">
            <a:avLst/>
          </a:prstGeom>
        </p:spPr>
        <p:txBody>
          <a:bodyPr vert="horz" wrap="square" lIns="0" tIns="9746" rIns="0" bIns="0" rtlCol="0">
            <a:spAutoFit/>
          </a:bodyPr>
          <a:lstStyle/>
          <a:p>
            <a:pPr marL="12844" algn="ctr" defTabSz="402267">
              <a:spcBef>
                <a:spcPts val="77"/>
              </a:spcBef>
              <a:defRPr/>
            </a:pPr>
            <a:endParaRPr lang="en-US" sz="2464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844" algn="ctr" defTabSz="402267">
              <a:spcBef>
                <a:spcPts val="77"/>
              </a:spcBef>
              <a:defRPr/>
            </a:pPr>
            <a:r>
              <a:rPr lang="en-US" sz="2219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219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219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19" b="1" dirty="0" smtClean="0">
                <a:solidFill>
                  <a:srgbClr val="002060"/>
                </a:solidFill>
                <a:latin typeface="Arial"/>
                <a:cs typeface="Arial"/>
              </a:rPr>
              <a:t>ASOSIY ATAMALAR USTIDA ISHLASH</a:t>
            </a:r>
            <a:endParaRPr sz="1724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2335" y="950430"/>
            <a:ext cx="278377" cy="9362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402267">
              <a:defRPr/>
            </a:pPr>
            <a:endParaRPr sz="79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2335" y="2078695"/>
            <a:ext cx="278377" cy="9521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402267">
              <a:defRPr/>
            </a:pPr>
            <a:endParaRPr sz="79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20706" y="121508"/>
            <a:ext cx="877342" cy="51031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402267">
              <a:defRPr/>
            </a:pPr>
            <a:endParaRPr sz="79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20706" y="121508"/>
            <a:ext cx="877342" cy="51031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402267">
              <a:defRPr/>
            </a:pPr>
            <a:endParaRPr sz="791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1700" y="250825"/>
            <a:ext cx="838200" cy="288181"/>
          </a:xfrm>
          <a:prstGeom prst="rect">
            <a:avLst/>
          </a:prstGeom>
        </p:spPr>
        <p:txBody>
          <a:bodyPr vert="horz" wrap="square" lIns="0" tIns="11074" rIns="0" bIns="0" rtlCol="0">
            <a:spAutoFit/>
          </a:bodyPr>
          <a:lstStyle/>
          <a:p>
            <a:pPr defTabSz="402267">
              <a:spcBef>
                <a:spcPts val="87"/>
              </a:spcBef>
              <a:defRPr/>
            </a:pPr>
            <a:r>
              <a:rPr lang="en-US" b="1" spc="7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b="1" spc="7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b="1" spc="7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b="1" spc="7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774825"/>
            <a:ext cx="1571479" cy="1285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1698625"/>
            <a:ext cx="1559047" cy="14510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67" y="21313"/>
            <a:ext cx="561674" cy="66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9700" y="631825"/>
            <a:ext cx="5486400" cy="181780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algn="just"/>
            <a:r>
              <a:rPr lang="en-US" sz="1400" dirty="0" smtClean="0"/>
              <a:t>  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 </a:t>
            </a:r>
            <a:r>
              <a:rPr lang="en-US" sz="1800" b="1" dirty="0" err="1" smtClean="0"/>
              <a:t>Atash</a:t>
            </a:r>
            <a:r>
              <a:rPr lang="en-US" sz="1800" b="1" dirty="0" smtClean="0"/>
              <a:t> </a:t>
            </a:r>
            <a:r>
              <a:rPr lang="en-US" sz="1800" b="1" dirty="0" err="1"/>
              <a:t>ma’nosiga</a:t>
            </a:r>
            <a:r>
              <a:rPr lang="en-US" sz="1800" b="1" dirty="0"/>
              <a:t> </a:t>
            </a:r>
            <a:r>
              <a:rPr lang="en-US" sz="1800" b="1" dirty="0" err="1"/>
              <a:t>ega</a:t>
            </a:r>
            <a:r>
              <a:rPr lang="en-US" sz="1800" b="1" dirty="0"/>
              <a:t> </a:t>
            </a:r>
            <a:r>
              <a:rPr lang="en-US" sz="1800" b="1" dirty="0" err="1"/>
              <a:t>bo‘lmagan</a:t>
            </a:r>
            <a:r>
              <a:rPr lang="en-US" sz="1800" b="1" dirty="0"/>
              <a:t>, </a:t>
            </a:r>
            <a:r>
              <a:rPr lang="en-US" sz="1800" b="1" dirty="0" err="1"/>
              <a:t>ma’lum</a:t>
            </a:r>
            <a:r>
              <a:rPr lang="en-US" sz="1800" b="1" dirty="0"/>
              <a:t> </a:t>
            </a:r>
            <a:r>
              <a:rPr lang="en-US" sz="1800" b="1" dirty="0" err="1"/>
              <a:t>so‘roqqa</a:t>
            </a:r>
            <a:r>
              <a:rPr lang="en-US" sz="1800" b="1" dirty="0"/>
              <a:t> </a:t>
            </a:r>
            <a:r>
              <a:rPr lang="en-US" sz="1800" b="1" dirty="0" err="1"/>
              <a:t>javob</a:t>
            </a:r>
            <a:r>
              <a:rPr lang="en-US" sz="1800" b="1" dirty="0"/>
              <a:t> </a:t>
            </a:r>
            <a:r>
              <a:rPr lang="en-US" sz="1800" b="1" dirty="0" err="1"/>
              <a:t>bo‘lmaydigan</a:t>
            </a:r>
            <a:r>
              <a:rPr lang="en-US" sz="1800" b="1" dirty="0"/>
              <a:t>, gap </a:t>
            </a:r>
            <a:r>
              <a:rPr lang="en-US" sz="1800" b="1" dirty="0" err="1"/>
              <a:t>bo‘lagi</a:t>
            </a:r>
            <a:r>
              <a:rPr lang="en-US" sz="1800" b="1" dirty="0"/>
              <a:t> </a:t>
            </a:r>
            <a:r>
              <a:rPr lang="en-US" sz="1800" b="1" dirty="0" err="1"/>
              <a:t>vazifasida</a:t>
            </a:r>
            <a:r>
              <a:rPr lang="en-US" sz="1800" b="1" dirty="0"/>
              <a:t> </a:t>
            </a:r>
            <a:r>
              <a:rPr lang="en-US" sz="1800" b="1" dirty="0" err="1"/>
              <a:t>kelmaydigan</a:t>
            </a:r>
            <a:r>
              <a:rPr lang="en-US" sz="1800" b="1" dirty="0"/>
              <a:t> </a:t>
            </a:r>
            <a:r>
              <a:rPr lang="en-US" sz="1800" b="1" dirty="0" err="1" smtClean="0"/>
              <a:t>so‘zlar</a:t>
            </a:r>
            <a:r>
              <a:rPr lang="en-US" sz="1800" b="1" dirty="0" smtClean="0"/>
              <a:t>: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b="1" spc="-5" dirty="0" err="1" smtClean="0">
                <a:solidFill>
                  <a:schemeClr val="tx1"/>
                </a:solidFill>
              </a:rPr>
              <a:t>ko‘makchi</a:t>
            </a:r>
            <a:r>
              <a:rPr lang="en-US" sz="2000" b="1" spc="-5" dirty="0" smtClean="0">
                <a:solidFill>
                  <a:schemeClr val="tx1"/>
                </a:solidFill>
              </a:rPr>
              <a:t>    </a:t>
            </a:r>
            <a:r>
              <a:rPr lang="en-US" sz="2000" spc="-5" dirty="0" smtClean="0">
                <a:solidFill>
                  <a:schemeClr val="tx1"/>
                </a:solidFill>
              </a:rPr>
              <a:t>      </a:t>
            </a:r>
            <a:r>
              <a:rPr lang="en-US" sz="2000" spc="-5" dirty="0" smtClean="0">
                <a:solidFill>
                  <a:schemeClr val="tx1"/>
                </a:solidFill>
              </a:rPr>
              <a:t> </a:t>
            </a:r>
            <a:r>
              <a:rPr lang="en-US" sz="2000" b="1" spc="-5" dirty="0" err="1" smtClean="0">
                <a:solidFill>
                  <a:schemeClr val="tx1"/>
                </a:solidFill>
              </a:rPr>
              <a:t>bog‘lovchi</a:t>
            </a:r>
            <a:r>
              <a:rPr lang="en-US" sz="2000" spc="-5" dirty="0" smtClean="0">
                <a:solidFill>
                  <a:schemeClr val="tx1"/>
                </a:solidFill>
              </a:rPr>
              <a:t>          </a:t>
            </a:r>
            <a:r>
              <a:rPr lang="en-US" sz="2000" b="1" spc="-5" dirty="0" err="1" smtClean="0">
                <a:solidFill>
                  <a:schemeClr val="tx1"/>
                </a:solidFill>
              </a:rPr>
              <a:t>yuklama</a:t>
            </a:r>
            <a:endParaRPr sz="2000" b="1" spc="-5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30700" y="1622425"/>
            <a:ext cx="381000" cy="5444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654300" y="1622425"/>
            <a:ext cx="381000" cy="5297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96900" y="1622425"/>
            <a:ext cx="381000" cy="5297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2700" y="67033"/>
            <a:ext cx="3488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500" y="555626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uyushiq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bo‘laklarini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bog‘lash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00" y="223574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3800" y="231032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ergashtiruvchi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bog‘lovchilar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58900" y="1864720"/>
            <a:ext cx="381000" cy="39950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09200" y="1698626"/>
            <a:ext cx="381000" cy="5655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11300" y="-2914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endParaRPr lang="ru-RU" sz="32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Ð´Ðµ Ð¼Ð¾Ð¶Ð½Ð¾ Ð¿Ð¾ÑÐ¼Ð¾ÑÑÐµÑÑ Ð¿ÑÐ°Ð·Ð´Ð½Ð¸ÑÐ½ÑÐ¹ ÑÐ°Ð»ÑÑ, Ð¿Ð¾ÑÐ²ÑÑÐµÐ½Ð½ÑÐ¹ ÐºÐ¾ Ð´Ð½Ñ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357519"/>
            <a:ext cx="1981200" cy="146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ÑÑÑ&quot;-ÑÐ¸ÑÐ¾ .Ð¼Ñ Ð² ÑÐºÐ°Ð·ÐºÐµ - PicMix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74" y="1357882"/>
            <a:ext cx="1671357" cy="146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900" y="602629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His-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hayajon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undovlari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59" y="598678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Buyruq-xitob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undovlari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9400" y="-29150"/>
            <a:ext cx="2985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4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73911"/>
            <a:ext cx="576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qalbi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bo‘lmog‘i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00" y="1651129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Xayriyat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odamlarimizga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diyonat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8900" y="-10864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23777DE2-C8C7-4146-B088-A7E9A4F04783}"/>
              </a:ext>
            </a:extLst>
          </p:cNvPr>
          <p:cNvSpPr/>
          <p:nvPr/>
        </p:nvSpPr>
        <p:spPr>
          <a:xfrm>
            <a:off x="1981882" y="948441"/>
            <a:ext cx="1663017" cy="12327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</a:t>
            </a:r>
          </a:p>
          <a:p>
            <a:pPr algn="ctr"/>
            <a:r>
              <a:rPr lang="uz-Latn-UZ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61F867E-8319-4218-85B7-971D830B389C}"/>
              </a:ext>
            </a:extLst>
          </p:cNvPr>
          <p:cNvCxnSpPr>
            <a:cxnSpLocks/>
          </p:cNvCxnSpPr>
          <p:nvPr/>
        </p:nvCxnSpPr>
        <p:spPr>
          <a:xfrm flipV="1">
            <a:off x="3286138" y="1130969"/>
            <a:ext cx="556145" cy="2113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61EF8A77-1045-4DF1-8010-40CAE667F6D4}"/>
              </a:ext>
            </a:extLst>
          </p:cNvPr>
          <p:cNvSpPr/>
          <p:nvPr/>
        </p:nvSpPr>
        <p:spPr>
          <a:xfrm>
            <a:off x="3749359" y="547503"/>
            <a:ext cx="1818113" cy="849820"/>
          </a:xfrm>
          <a:prstGeom prst="ellipse">
            <a:avLst/>
          </a:prstGeom>
          <a:solidFill>
            <a:srgbClr val="93D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49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180DB5F-54A5-4E6F-B855-6A231DE32F22}"/>
              </a:ext>
            </a:extLst>
          </p:cNvPr>
          <p:cNvSpPr/>
          <p:nvPr/>
        </p:nvSpPr>
        <p:spPr>
          <a:xfrm>
            <a:off x="104163" y="1795619"/>
            <a:ext cx="1663618" cy="7712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9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EE3AD33-02A8-4555-AB2E-C610547E3910}"/>
              </a:ext>
            </a:extLst>
          </p:cNvPr>
          <p:cNvSpPr/>
          <p:nvPr/>
        </p:nvSpPr>
        <p:spPr>
          <a:xfrm>
            <a:off x="1964063" y="2409799"/>
            <a:ext cx="1630388" cy="7821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9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endParaRPr lang="ru-RU" sz="1849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7CEE0D7-A652-454D-AE5B-74C0D5CC23C4}"/>
              </a:ext>
            </a:extLst>
          </p:cNvPr>
          <p:cNvSpPr/>
          <p:nvPr/>
        </p:nvSpPr>
        <p:spPr>
          <a:xfrm>
            <a:off x="1905182" y="27791"/>
            <a:ext cx="1568124" cy="69207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9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endParaRPr lang="ru-RU" sz="1849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3C516AF-E55D-408B-8B72-27F3CBB69992}"/>
              </a:ext>
            </a:extLst>
          </p:cNvPr>
          <p:cNvSpPr/>
          <p:nvPr/>
        </p:nvSpPr>
        <p:spPr>
          <a:xfrm>
            <a:off x="3799995" y="1617162"/>
            <a:ext cx="1818113" cy="956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9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14A9F4-993D-4A4B-A305-8252D68D4299}"/>
              </a:ext>
            </a:extLst>
          </p:cNvPr>
          <p:cNvSpPr/>
          <p:nvPr/>
        </p:nvSpPr>
        <p:spPr>
          <a:xfrm>
            <a:off x="87213" y="555904"/>
            <a:ext cx="1776642" cy="8330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9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B25BA5B-2966-41B6-94E2-DC5B694738C1}"/>
              </a:ext>
            </a:extLst>
          </p:cNvPr>
          <p:cNvCxnSpPr>
            <a:cxnSpLocks/>
          </p:cNvCxnSpPr>
          <p:nvPr/>
        </p:nvCxnSpPr>
        <p:spPr>
          <a:xfrm>
            <a:off x="3393442" y="1955513"/>
            <a:ext cx="448841" cy="729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E1EEAD0-50E1-456F-A5C9-9785F2E8D349}"/>
              </a:ext>
            </a:extLst>
          </p:cNvPr>
          <p:cNvCxnSpPr>
            <a:cxnSpLocks/>
          </p:cNvCxnSpPr>
          <p:nvPr/>
        </p:nvCxnSpPr>
        <p:spPr>
          <a:xfrm flipV="1">
            <a:off x="2720356" y="671424"/>
            <a:ext cx="0" cy="3366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6B30CB0-1560-44E3-8A11-BB69A426432B}"/>
              </a:ext>
            </a:extLst>
          </p:cNvPr>
          <p:cNvCxnSpPr>
            <a:cxnSpLocks/>
          </p:cNvCxnSpPr>
          <p:nvPr/>
        </p:nvCxnSpPr>
        <p:spPr>
          <a:xfrm flipH="1">
            <a:off x="1701848" y="1855928"/>
            <a:ext cx="399368" cy="172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B9DC711-8F04-43A9-8E04-73303916D1F7}"/>
              </a:ext>
            </a:extLst>
          </p:cNvPr>
          <p:cNvCxnSpPr>
            <a:cxnSpLocks/>
          </p:cNvCxnSpPr>
          <p:nvPr/>
        </p:nvCxnSpPr>
        <p:spPr>
          <a:xfrm flipH="1" flipV="1">
            <a:off x="1732318" y="1130970"/>
            <a:ext cx="317845" cy="2051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AF0BDFD-D3EF-4B37-A38F-9840ECDDE136}"/>
              </a:ext>
            </a:extLst>
          </p:cNvPr>
          <p:cNvCxnSpPr>
            <a:cxnSpLocks/>
            <a:stCxn id="4" idx="4"/>
            <a:endCxn id="11" idx="0"/>
          </p:cNvCxnSpPr>
          <p:nvPr/>
        </p:nvCxnSpPr>
        <p:spPr>
          <a:xfrm flipH="1">
            <a:off x="2779257" y="2181220"/>
            <a:ext cx="34134" cy="2285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3776186-2FBF-4401-BE14-E3078E49250E}"/>
              </a:ext>
            </a:extLst>
          </p:cNvPr>
          <p:cNvCxnSpPr>
            <a:cxnSpLocks/>
          </p:cNvCxnSpPr>
          <p:nvPr/>
        </p:nvCxnSpPr>
        <p:spPr>
          <a:xfrm flipV="1">
            <a:off x="3286139" y="1130969"/>
            <a:ext cx="598778" cy="211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:a16="http://schemas.microsoft.com/office/drawing/2014/main" id="{82BC0B91-3656-4024-85E0-0BAE719BC34A}"/>
              </a:ext>
            </a:extLst>
          </p:cNvPr>
          <p:cNvSpPr/>
          <p:nvPr/>
        </p:nvSpPr>
        <p:spPr>
          <a:xfrm>
            <a:off x="74925" y="543191"/>
            <a:ext cx="1776642" cy="8330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8510826-8E31-4575-BBB6-86EC4FD6FACB}"/>
              </a:ext>
            </a:extLst>
          </p:cNvPr>
          <p:cNvSpPr/>
          <p:nvPr/>
        </p:nvSpPr>
        <p:spPr>
          <a:xfrm>
            <a:off x="124351" y="1782906"/>
            <a:ext cx="1663618" cy="7712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E9DF73C-553C-4ABF-B115-8F299BA42262}"/>
              </a:ext>
            </a:extLst>
          </p:cNvPr>
          <p:cNvSpPr/>
          <p:nvPr/>
        </p:nvSpPr>
        <p:spPr>
          <a:xfrm>
            <a:off x="1892300" y="0"/>
            <a:ext cx="1568124" cy="708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074000F-11C6-476C-9557-B37BE6A61D59}"/>
              </a:ext>
            </a:extLst>
          </p:cNvPr>
          <p:cNvSpPr/>
          <p:nvPr/>
        </p:nvSpPr>
        <p:spPr>
          <a:xfrm>
            <a:off x="3821139" y="1630515"/>
            <a:ext cx="1818113" cy="9363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65B251C-96C2-4B40-84ED-9F9988979669}"/>
              </a:ext>
            </a:extLst>
          </p:cNvPr>
          <p:cNvSpPr/>
          <p:nvPr/>
        </p:nvSpPr>
        <p:spPr>
          <a:xfrm>
            <a:off x="3721100" y="479425"/>
            <a:ext cx="1818113" cy="95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058BBE4C-F867-4D23-B27E-3F4CCA58AA91}"/>
              </a:ext>
            </a:extLst>
          </p:cNvPr>
          <p:cNvSpPr/>
          <p:nvPr/>
        </p:nvSpPr>
        <p:spPr>
          <a:xfrm>
            <a:off x="1968500" y="2384425"/>
            <a:ext cx="1630388" cy="782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9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57862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00" y="631825"/>
            <a:ext cx="3996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Kasb-hunarga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atamalarga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84225"/>
            <a:ext cx="137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0" y="-30637"/>
            <a:ext cx="5638800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3600" spc="15" dirty="0" err="1" smtClean="0"/>
              <a:t>Atamalar</a:t>
            </a:r>
            <a:endParaRPr sz="3600" spc="15" dirty="0"/>
          </a:p>
        </p:txBody>
      </p:sp>
      <p:sp>
        <p:nvSpPr>
          <p:cNvPr id="23" name="object 23"/>
          <p:cNvSpPr txBox="1"/>
          <p:nvPr/>
        </p:nvSpPr>
        <p:spPr>
          <a:xfrm>
            <a:off x="598615" y="2575059"/>
            <a:ext cx="2870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26" name="Picture 2" descr="ÐÐ°Ð±Ð¾ÑÐ°ÑÐ¾ÑÐ½ÑÐµ ÑÐ°Ð±Ð¾ÑÑ Ð¿Ð¾ ÑÐ¸Ð¼Ð¸Ð¸ â Ð¡ÐÐ¨Ð Â«Ð£Ð¼Ð¸Ð´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631825"/>
            <a:ext cx="1676400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ogiya videokur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851025"/>
            <a:ext cx="1691438" cy="120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¨ÐºÐ¾Ð»ÑÐ½Ð¸ÐºÐ¸ Ð£Ð·Ð±ÐµÐºÐ¸ÑÑÐ°Ð½Ð° Ð·Ð°Ð²Ð¾ÐµÐ²Ð°Ð»Ð¸ 19 Ð¼ÐµÐ´Ð°Ð»ÐµÐ¹ Ð½Ð° ÐÐ»Ð¸Ð¼Ð¿Ð¸Ð°Ð´Ðµ Ð¿Ð¾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851025"/>
            <a:ext cx="1618801" cy="120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á ÐÐµÐ¾Ð³ÑÐ°ÑÐ¸Ñ ÑÐ¾ÑÐ¾, ÑÐ¾ÑÐ¾Ð³ÑÐ°ÑÐ¸Ð¸ Ð³ÐµÐ¾Ð³ÑÐ°ÑÐ¸Ñ Ð² ÑÐ¾ÑÐ¾Ð³ÑÐ°ÑÐ¸ÑÑ | ÑÐºÐ°ÑÐ°ÑÑ Ð½Ð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631825"/>
            <a:ext cx="1962599" cy="108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860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olmoshlarni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joylashtiring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600" y="540037"/>
            <a:ext cx="5562600" cy="62518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00" y="936625"/>
            <a:ext cx="4229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o‘sha-o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u-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-biz,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shu-shu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allakim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Компьютер в жизни человека - Новости - Новости, объявления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012825"/>
            <a:ext cx="176579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3200" y="1927226"/>
            <a:ext cx="2325934" cy="10632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uz-Latn-U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6466" y="1927226"/>
            <a:ext cx="1752600" cy="11429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shu-shu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6300" y="784224"/>
            <a:ext cx="2146300" cy="8675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-biz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3200" y="784225"/>
            <a:ext cx="2146300" cy="8675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allakim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765800" cy="5815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Olmoshlarning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200" y="709238"/>
            <a:ext cx="5562600" cy="62518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0499906"/>
              </p:ext>
            </p:extLst>
          </p:nvPr>
        </p:nvGraphicFramePr>
        <p:xfrm>
          <a:off x="1009100" y="555625"/>
          <a:ext cx="3843867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44950" y="1233037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err="1" smtClean="0">
                <a:latin typeface="Arial Black" panose="020B0A04020102020204" pitchFamily="34" charset="0"/>
              </a:rPr>
              <a:t>Sodda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59100" y="1228837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latin typeface="Arial Black" panose="020B0A04020102020204" pitchFamily="34" charset="0"/>
              </a:rPr>
              <a:t>Juft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0616" y="2045511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dirty="0" err="1" smtClean="0">
                <a:latin typeface="Arial Black" panose="020B0A04020102020204" pitchFamily="34" charset="0"/>
              </a:rPr>
              <a:t>Qo</a:t>
            </a:r>
            <a:r>
              <a:rPr lang="uz-Latn-UZ" sz="1400" dirty="0" smtClean="0">
                <a:latin typeface="Arial Black" panose="020B0A04020102020204" pitchFamily="34" charset="0"/>
              </a:rPr>
              <a:t>‘</a:t>
            </a:r>
            <a:r>
              <a:rPr lang="en-US" sz="1400" dirty="0" err="1" smtClean="0">
                <a:latin typeface="Arial Black" panose="020B0A04020102020204" pitchFamily="34" charset="0"/>
              </a:rPr>
              <a:t>shma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4000" y="2054126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Arial Black" panose="020B0A04020102020204" pitchFamily="34" charset="0"/>
              </a:rPr>
              <a:t>Takroriy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479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Ismlar</a:t>
            </a:r>
            <a:endParaRPr lang="ru-RU" sz="36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6599815"/>
              </p:ext>
            </p:extLst>
          </p:nvPr>
        </p:nvGraphicFramePr>
        <p:xfrm>
          <a:off x="55000" y="468050"/>
          <a:ext cx="5710800" cy="27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одзаголовок 2"/>
          <p:cNvSpPr>
            <a:spLocks noGrp="1"/>
          </p:cNvSpPr>
          <p:nvPr/>
        </p:nvSpPr>
        <p:spPr>
          <a:xfrm>
            <a:off x="-3060700" y="-968375"/>
            <a:ext cx="11887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9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493536"/>
          <a:ext cx="5638800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39900" y="936625"/>
            <a:ext cx="18288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9900" y="94415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5100" y="2079625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9900" y="2041525"/>
            <a:ext cx="32194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Nomlar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qo‘llanib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9900" y="1508125"/>
            <a:ext cx="32194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Miqdorning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8400" y="396000"/>
            <a:ext cx="22860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9700" y="976689"/>
            <a:ext cx="20579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4400" y="426575"/>
            <a:ext cx="20579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1400" y="1450828"/>
            <a:ext cx="2057900" cy="400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7700" y="2018475"/>
            <a:ext cx="2057900" cy="442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28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7100" y="747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2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57862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dirty="0"/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9700" y="454849"/>
            <a:ext cx="5486400" cy="13561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indent="355600" algn="just"/>
            <a:r>
              <a:rPr lang="en-US" sz="2800" b="1" dirty="0" err="1" smtClean="0">
                <a:solidFill>
                  <a:schemeClr val="tx1"/>
                </a:solidFill>
              </a:rPr>
              <a:t>Ismlarning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egalik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kelishik</a:t>
            </a:r>
            <a:r>
              <a:rPr lang="en-US" sz="2800" b="1" dirty="0" smtClean="0">
                <a:solidFill>
                  <a:schemeClr val="tx1"/>
                </a:solidFill>
              </a:rPr>
              <a:t>,      -man,-</a:t>
            </a:r>
            <a:r>
              <a:rPr lang="en-US" sz="2800" b="1" dirty="0" err="1" smtClean="0">
                <a:solidFill>
                  <a:schemeClr val="tx1"/>
                </a:solidFill>
              </a:rPr>
              <a:t>miz</a:t>
            </a:r>
            <a:r>
              <a:rPr lang="en-US" sz="2800" b="1" dirty="0" smtClean="0">
                <a:solidFill>
                  <a:schemeClr val="tx1"/>
                </a:solidFill>
              </a:rPr>
              <a:t>,-</a:t>
            </a:r>
            <a:r>
              <a:rPr lang="en-US" sz="2800" b="1" dirty="0">
                <a:solidFill>
                  <a:schemeClr val="tx1"/>
                </a:solidFill>
              </a:rPr>
              <a:t>san</a:t>
            </a:r>
            <a:r>
              <a:rPr lang="en-US" sz="2800" b="1" dirty="0" smtClean="0">
                <a:solidFill>
                  <a:schemeClr val="tx1"/>
                </a:solidFill>
              </a:rPr>
              <a:t>,-</a:t>
            </a:r>
            <a:r>
              <a:rPr lang="en-US" sz="2800" b="1" dirty="0" err="1">
                <a:solidFill>
                  <a:schemeClr val="tx1"/>
                </a:solidFill>
              </a:rPr>
              <a:t>siz</a:t>
            </a:r>
            <a:r>
              <a:rPr lang="en-US" sz="2800" b="1" dirty="0" smtClean="0">
                <a:solidFill>
                  <a:schemeClr val="tx1"/>
                </a:solidFill>
              </a:rPr>
              <a:t>,-</a:t>
            </a:r>
            <a:r>
              <a:rPr lang="en-US" sz="2800" b="1" dirty="0" err="1">
                <a:solidFill>
                  <a:schemeClr val="tx1"/>
                </a:solidFill>
              </a:rPr>
              <a:t>dir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qo‘shim-chalariga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ega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bo‘lgan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shakli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sz="2800" b="1" spc="-5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6200" y="1810989"/>
            <a:ext cx="570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Daftar </a:t>
            </a:r>
            <a:r>
              <a:rPr lang="nb-NO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....(-ga, -lar, -dan, ning) varaq</a:t>
            </a:r>
            <a:r>
              <a:rPr lang="nb-NO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(ga,-</a:t>
            </a:r>
            <a:r>
              <a:rPr lang="nb-NO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im, -i).</a:t>
            </a:r>
          </a:p>
          <a:p>
            <a:pPr indent="355600" algn="just"/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Maktab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r>
              <a:rPr lang="nb-NO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(-lar, -dan, -ga) </a:t>
            </a:r>
            <a:r>
              <a:rPr lang="nb-NO" sz="2400" b="1" dirty="0">
                <a:latin typeface="Arial" panose="020B0604020202020204" pitchFamily="34" charset="0"/>
                <a:cs typeface="Arial" panose="020B0604020202020204" pitchFamily="34" charset="0"/>
              </a:rPr>
              <a:t>keldim.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09" y="24618"/>
            <a:ext cx="5765800" cy="4794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1600" y="540037"/>
            <a:ext cx="5562600" cy="62518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915" y="2320682"/>
            <a:ext cx="80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33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0488" y="549129"/>
            <a:ext cx="296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1927225"/>
            <a:ext cx="1066886" cy="1201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1642" y="2700015"/>
            <a:ext cx="123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9670" y="2319882"/>
            <a:ext cx="108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09" y="2720206"/>
            <a:ext cx="131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</a:t>
            </a:r>
            <a:r>
              <a:rPr lang="en-US" sz="2400" b="1" dirty="0" err="1" smtClean="0"/>
              <a:t>lmosh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75973" y="2313100"/>
            <a:ext cx="974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4773" y="2736383"/>
            <a:ext cx="134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Ravish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5442" y="2718199"/>
            <a:ext cx="1806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makchi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2000" y="2313099"/>
            <a:ext cx="154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" y="2304505"/>
            <a:ext cx="15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uklama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2 0.00392 L 0.04212 0.0044 C 0.04405 -0.00245 0.0457 -0.00881 0.04818 -0.01419 C 0.04928 -0.01614 0.05093 -0.01663 0.05204 -0.01859 C 0.05314 -0.02104 0.05341 -0.02495 0.05451 -0.0274 C 0.05589 -0.03082 0.05782 -0.03327 0.05947 -0.0362 C 0.06085 -0.03914 0.06167 -0.04256 0.06332 -0.04501 C 0.06498 -0.04794 0.06745 -0.04941 0.06938 -0.05186 C 0.07213 -0.05528 0.07434 -0.0592 0.07682 -0.06311 C 0.07819 -0.06458 0.07957 -0.06605 0.08067 -0.06751 C 0.08232 -0.06947 0.08397 -0.07192 0.08563 -0.07387 C 0.0881 -0.07779 0.09058 -0.0817 0.09306 -0.08513 C 0.09691 -0.09002 0.10132 -0.09295 0.10435 -0.09834 C 0.11041 -0.1091 0.10545 -0.10176 0.11316 -0.10959 C 0.11454 -0.11106 0.11564 -0.11301 0.11701 -0.11399 C 0.12197 -0.1179 0.12527 -0.11888 0.13051 -0.12084 C 0.13656 -0.12916 0.13684 -0.13111 0.14427 -0.13601 C 0.14647 -0.13747 0.15391 -0.13992 0.15556 -0.14041 C 0.16217 -0.14335 0.16878 -0.14775 0.17566 -0.14971 C 0.17814 -0.15019 0.18888 -0.15264 0.1919 -0.15411 C 0.19466 -0.15509 0.19769 -0.15704 0.20044 -0.15851 C 0.2098 -0.16243 0.22825 -0.16879 0.23541 -0.16927 C 0.24752 -0.17074 0.25963 -0.17123 0.27175 -0.17368 C 0.29075 -0.17808 0.26652 -0.17368 0.28799 -0.18053 C 0.29212 -0.18199 0.29625 -0.18199 0.30038 -0.18297 C 0.30341 -0.18346 0.30617 -0.18444 0.30919 -0.18493 C 0.31112 -0.1864 0.31332 -0.18836 0.31553 -0.18933 C 0.31773 -0.1908 0.32048 -0.1908 0.32296 -0.19178 C 0.32599 -0.19276 0.32929 -0.19472 0.3326 -0.19618 C 0.33508 -0.19667 0.337 -0.19716 0.33893 -0.19814 C 0.34141 -0.19961 0.34416 -0.20156 0.34664 -0.20254 C 0.35215 -0.20548 0.36399 -0.20939 0.36399 -0.2089 C 0.36481 -0.21037 0.37472 -0.22113 0.37748 -0.2226 C 0.38326 -0.22652 0.38684 -0.22749 0.39289 -0.22945 C 0.39482 -0.23141 0.39647 -0.23434 0.39895 -0.23581 C 0.40171 -0.23826 0.40501 -0.23777 0.40776 -0.2407 C 0.41024 -0.24315 0.41217 -0.24853 0.4152 -0.25147 C 0.4185 -0.25538 0.42208 -0.25734 0.42538 -0.26027 C 0.42814 -0.26321 0.43117 -0.26663 0.43392 -0.26957 C 0.43888 -0.27397 0.44493 -0.27544 0.44906 -0.28278 C 0.45237 -0.28865 0.45622 -0.29599 0.46035 -0.30039 C 0.47962 -0.32192 0.46696 -0.30137 0.4777 -0.32045 C 0.47825 -0.32241 0.47825 -0.32534 0.47907 -0.32681 C 0.48293 -0.33806 0.48183 -0.32974 0.48651 -0.33806 C 0.48788 -0.341 0.48899 -0.34393 0.49009 -0.34687 C 0.49146 -0.35078 0.49284 -0.35421 0.49394 -0.35812 C 0.49449 -0.36008 0.49477 -0.36252 0.49504 -0.36497 C 0.49587 -0.36839 0.49697 -0.37231 0.4978 -0.37573 C 0.49862 -0.38014 0.49917 -0.38503 0.50027 -0.38943 C 0.5011 -0.39286 0.5022 -0.39628 0.50275 -0.40019 C 0.5033 -0.40607 0.50275 -0.41194 0.50275 -0.41781 L 0.50275 -0.41732 " pathEditMode="relative" rAng="0" ptsTypes="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8" y="-21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6 0.01566 L 0.07516 0.01615 C 0.07737 0.0093 0.07957 0.00392 0.0815 -0.00244 C 0.08205 -0.00489 0.08205 -0.00831 0.0826 -0.01125 C 0.08618 -0.03375 0.08122 0.00098 0.08508 -0.0269 C 0.087 -0.06458 0.08728 -0.05724 0.08508 -0.10665 C 0.08508 -0.1091 0.08425 -0.11105 0.08397 -0.1135 C 0.08177 -0.12867 0.08452 -0.12084 0.07902 -0.13111 C 0.07847 -0.13698 0.07874 -0.14334 0.07764 -0.14872 C 0.07682 -0.15313 0.07516 -0.15606 0.07379 -0.15998 C 0.07296 -0.16291 0.07214 -0.16585 0.07131 -0.16878 C 0.07021 -0.17465 0.07048 -0.17906 0.06883 -0.18444 C 0.06718 -0.1908 0.06553 -0.19276 0.06277 -0.19765 C 0.06222 -0.20058 0.06222 -0.20401 0.0614 -0.20645 C 0.06057 -0.20939 0.05892 -0.21086 0.05782 -0.2133 C 0.04873 -0.23238 0.06332 -0.20499 0.05149 -0.22896 C 0.04956 -0.23287 0.04708 -0.23581 0.04515 -0.23972 C 0.04405 -0.24266 0.04378 -0.24608 0.04267 -0.24853 C 0.0413 -0.25195 0.03937 -0.2544 0.03772 -0.25782 C 0.03524 -0.26272 0.03331 -0.26957 0.03028 -0.27299 C 0.02918 -0.27446 0.02781 -0.27446 0.02643 -0.27544 C 0.02478 -0.27837 0.0234 -0.2818 0.02147 -0.28424 C 0.01294 -0.29452 0.01046 -0.29403 0.00027 -0.2955 C -0.00799 -0.29647 -0.01625 -0.29696 -0.02478 -0.29745 C -0.02643 -0.29843 -0.02809 -0.29843 -0.02974 -0.2999 C -0.03111 -0.30088 -0.03194 -0.30332 -0.03332 -0.3043 C -0.03579 -0.30577 -0.03855 -0.30528 -0.04103 -0.30626 C -0.04213 -0.30724 -0.0435 -0.30822 -0.0446 -0.3087 C -0.04873 -0.31017 -0.05727 -0.31311 -0.05727 -0.31262 C -0.06112 -0.31702 -0.06195 -0.318 -0.06581 -0.31996 C -0.06911 -0.32143 -0.07269 -0.3224 -0.07599 -0.32436 L -0.08701 -0.33072 L -0.09086 -0.33317 C -0.09224 -0.33366 -0.09334 -0.33512 -0.09472 -0.33512 C -0.09802 -0.33659 -0.10573 -0.33855 -0.10821 -0.34197 C -0.11894 -0.35469 -0.10545 -0.33953 -0.11592 -0.34882 C -0.11729 -0.3498 -0.11812 -0.35176 -0.11949 -0.35323 C -0.12087 -0.3542 -0.12225 -0.3542 -0.12335 -0.35518 C -0.12583 -0.35812 -0.12831 -0.36105 -0.13078 -0.36399 C -0.13216 -0.36546 -0.13354 -0.36692 -0.13464 -0.36888 L -0.14207 -0.38209 C -0.14317 -0.38405 -0.14483 -0.386 -0.14565 -0.38845 C -0.14675 -0.3909 -0.14703 -0.39383 -0.1484 -0.3953 C -0.14923 -0.39677 -0.15088 -0.39677 -0.15198 -0.39775 C -0.15501 -0.4134 -0.15061 -0.39334 -0.16079 -0.41732 L -0.16437 -0.42612 L -0.16437 -0.42563 " pathEditMode="relative" rAng="0" ptsTypes="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6" y="-22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6 -0.00783 0.00441 -0.01762 0.00854 -0.02251 C 0.01239 -0.02691 0.01294 -0.02789 0.01735 -0.03131 C 0.01845 -0.03229 0.01983 -0.03229 0.0212 -0.03376 C 0.03359 -0.04452 0.0146 -0.03082 0.02974 -0.04257 C 0.03387 -0.0455 0.03442 -0.04403 0.03855 -0.04893 C 0.03993 -0.05088 0.04075 -0.05431 0.0424 -0.05578 C 0.04378 -0.05724 0.04571 -0.05675 0.04736 -0.05773 C 0.04901 -0.0592 0.05066 -0.06116 0.05232 -0.06262 C 0.05397 -0.0636 0.05562 -0.0636 0.05727 -0.06458 L 0.06856 -0.07143 C 0.06966 -0.07192 0.07104 -0.0729 0.07214 -0.07339 C 0.07379 -0.07437 0.07572 -0.07486 0.07737 -0.07583 C 0.08425 -0.07926 0.07765 -0.07632 0.08591 -0.08219 C 0.08838 -0.08415 0.09086 -0.08562 0.09362 -0.0866 C 0.11069 -0.09443 0.08425 -0.08268 0.10463 -0.09149 C 0.10793 -0.09247 0.11151 -0.09296 0.11482 -0.09589 C 0.1206 -0.10079 0.11867 -0.09981 0.12473 -0.10225 C 0.12666 -0.10323 0.13244 -0.1047 0.13464 -0.10666 C 0.15006 -0.12231 0.13547 -0.11155 0.14703 -0.11791 C 0.14978 -0.11938 0.15254 -0.11987 0.15474 -0.12231 L 0.16217 -0.13112 C 0.16245 -0.13356 0.16245 -0.13601 0.16327 -0.13797 C 0.16548 -0.14286 0.17098 -0.15118 0.17098 -0.15118 C 0.17401 -0.16781 0.16988 -0.14726 0.17456 -0.16439 C 0.17511 -0.16683 0.17539 -0.16879 0.17594 -0.17124 C 0.17621 -0.17417 0.17621 -0.17711 0.17704 -0.18004 C 0.18062 -0.19276 0.18062 -0.19178 0.18585 -0.19765 C 0.18916 -0.22114 0.18475 -0.19374 0.18971 -0.21331 C 0.19053 -0.21771 0.19053 -0.22261 0.19218 -0.22652 L 0.19714 -0.24022 C 0.19741 -0.24315 0.19797 -0.24609 0.19824 -0.24902 C 0.19907 -0.25343 0.20072 -0.26223 0.20072 -0.26223 C 0.20127 -0.26908 0.20154 -0.27544 0.2021 -0.28229 C 0.20347 -0.2999 0.2032 -0.28767 0.2032 -0.29746 L 0.2032 -0.29746 " pathEditMode="relative" ptsTypes="AAAAAAAAAAAAAAAA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5 -0.04647 L -0.00055 -0.04598 C -0.0033 -0.05283 -0.0055 -0.0587 -0.00826 -0.06457 C -0.00936 -0.06702 -0.01074 -0.06849 -0.01184 -0.07094 C -0.01294 -0.07338 -0.01321 -0.07632 -0.01432 -0.07778 C -0.01597 -0.07974 -0.01762 -0.08072 -0.01955 -0.08219 C -0.02175 -0.09442 -0.01927 -0.08708 -0.02946 -0.0954 C -0.03662 -0.10176 -0.03772 -0.10371 -0.0457 -0.1091 C -0.04846 -0.11056 -0.05148 -0.11203 -0.05424 -0.1135 C -0.05782 -0.11692 -0.06085 -0.12182 -0.06443 -0.12426 C -0.068 -0.1272 -0.07186 -0.1272 -0.07571 -0.12866 C -0.07984 -0.13062 -0.08397 -0.13307 -0.0881 -0.13551 C -0.09141 -0.13747 -0.09471 -0.14041 -0.09802 -0.14236 C -0.10215 -0.14432 -0.10655 -0.14481 -0.11068 -0.14677 C -0.11343 -0.14775 -0.11646 -0.1497 -0.11922 -0.15117 C -0.12417 -0.15313 -0.13491 -0.15411 -0.13932 -0.15557 C -0.14124 -0.15606 -0.14345 -0.15704 -0.14565 -0.15753 C -0.16134 -0.17172 -0.14372 -0.15802 -0.16299 -0.16634 C -0.16492 -0.16731 -0.1663 -0.17025 -0.16795 -0.17123 C -0.1707 -0.17221 -0.17373 -0.17221 -0.17676 -0.17319 C -0.19989 -0.17955 -0.18337 -0.17563 -0.20182 -0.18003 C -0.21283 -0.19569 -0.20292 -0.18346 -0.21916 -0.19765 C -0.22219 -0.20009 -0.22467 -0.2045 -0.22797 -0.20645 C -0.23017 -0.20792 -0.23293 -0.20792 -0.23541 -0.2089 C -0.23954 -0.20988 -0.24367 -0.21135 -0.2478 -0.2133 C -0.25082 -0.21428 -0.25358 -0.21673 -0.25661 -0.21771 C -0.26321 -0.21917 -0.26982 -0.21917 -0.2767 -0.21966 C -0.2957 -0.22211 -0.28965 -0.22113 -0.30534 -0.22407 C -0.31112 -0.22749 -0.30974 -0.227 -0.31773 -0.22847 C -0.32737 -0.23043 -0.34664 -0.23336 -0.34664 -0.23287 C -0.34857 -0.23385 -0.35077 -0.23385 -0.3527 -0.23532 C -0.35545 -0.23728 -0.35738 -0.24168 -0.36013 -0.24217 C -0.38161 -0.24315 -0.40281 -0.2407 -0.42401 -0.23972 C -0.42731 -0.23923 -0.43061 -0.23874 -0.43392 -0.23776 C -0.4364 -0.23679 -0.43887 -0.23385 -0.44135 -0.23336 L -0.45264 -0.23092 C -0.45402 -0.22945 -0.45484 -0.22651 -0.4565 -0.22651 C -0.46503 -0.22602 -0.47384 -0.227 -0.48265 -0.22847 C -0.48403 -0.22896 -0.48513 -0.2314 -0.48623 -0.23336 C -0.49284 -0.24168 -0.48898 -0.23825 -0.49504 -0.24217 C -0.50495 -0.26859 -0.48981 -0.22945 -0.50137 -0.25293 C -0.5033 -0.25733 -0.50468 -0.26174 -0.50633 -0.26663 C -0.51404 -0.28718 -0.50881 -0.27054 -0.50881 -0.32387 L -0.50881 -0.32338 " pathEditMode="relative" rAng="0" ptsTypes="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3" y="-13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8 -0.12769 L 0.02918 -0.1272 C 0.02974 -0.12916 0.03662 -0.14335 0.03662 -0.14971 C 0.03662 -0.16292 0.03689 -0.17466 0.03304 -0.18542 C 0.03194 -0.18787 0.03084 -0.19032 0.02918 -0.19227 C 0.02781 -0.19374 0.02588 -0.19374 0.02423 -0.19423 C 0.02203 -0.19814 0.01982 -0.20304 0.01679 -0.20548 C 0.01514 -0.20646 0.01349 -0.20646 0.01184 -0.20744 C -0.00688 -0.21771 0.00716 -0.21331 -0.01707 -0.21625 C -0.01955 -0.21722 -0.02203 -0.2182 -0.0245 -0.21869 C -0.03276 -0.22016 -0.0413 -0.22065 -0.04956 -0.22309 C -0.09774 -0.23679 -0.0424 -0.22945 -0.09444 -0.23435 L -0.12803 -0.24071 C -0.13464 -0.24217 -0.14152 -0.24217 -0.14813 -0.24315 C -0.15116 -0.24364 -0.15391 -0.24462 -0.15694 -0.24511 C -0.16107 -0.24658 -0.16933 -0.24951 -0.16933 -0.24902 C -0.19521 -0.24902 -0.22137 -0.24951 -0.2467 -0.24756 C -0.2489 -0.24756 -0.25083 -0.24413 -0.25303 -0.24315 C -0.25496 -0.24217 -0.25716 -0.24169 -0.25936 -0.24071 C -0.26046 -0.23875 -0.26129 -0.23533 -0.26322 -0.23435 C -0.26542 -0.23239 -0.2679 -0.23288 -0.27037 -0.2319 C -0.27643 -0.22994 -0.27643 -0.22945 -0.28166 -0.2275 C -0.28387 -0.22554 -0.28579 -0.22261 -0.288 -0.22114 C -0.2902 -0.21918 -0.2946 -0.21771 -0.29681 -0.21625 C -0.3092 -0.20989 -0.29928 -0.21331 -0.31167 -0.20989 C -0.31415 -0.20744 -0.31663 -0.20499 -0.31911 -0.20304 C -0.32241 -0.20059 -0.3304 -0.19961 -0.33287 -0.19863 C -0.33453 -0.19717 -0.33618 -0.19521 -0.33783 -0.19423 C -0.33976 -0.19325 -0.35022 -0.19032 -0.3516 -0.18983 C -0.3538 -0.18934 -0.35573 -0.18836 -0.35793 -0.18738 C -0.35931 -0.18689 -0.36041 -0.18591 -0.36178 -0.18542 C -0.36426 -0.18444 -0.36674 -0.18396 -0.36922 -0.18298 C -0.37941 -0.18004 -0.37142 -0.18249 -0.38051 -0.17857 C -0.38243 -0.17808 -0.38464 -0.1776 -0.38656 -0.17662 C -0.38932 -0.17515 -0.39152 -0.17368 -0.39427 -0.17221 L -0.40171 -0.16781 C -0.40281 -0.16683 -0.40419 -0.16585 -0.40529 -0.16536 L -0.41547 -0.16096 C -0.41658 -0.15949 -0.41768 -0.15754 -0.41905 -0.15656 C -0.42043 -0.15558 -0.42181 -0.15558 -0.42291 -0.15411 C -0.42428 -0.15264 -0.42511 -0.14922 -0.42649 -0.14775 C -0.43392 -0.14139 -0.4364 -0.14237 -0.44273 -0.13895 C -0.44549 -0.13748 -0.44796 -0.13601 -0.45044 -0.13454 C -0.45154 -0.13356 -0.45292 -0.13259 -0.45402 -0.1321 C -0.45567 -0.13161 -0.45732 -0.13063 -0.45898 -0.13014 C -0.46338 -0.12818 -0.46834 -0.12671 -0.47274 -0.12525 C -0.47577 -0.12476 -0.47852 -0.12378 -0.48155 -0.12329 C -0.48568 -0.12231 -0.48981 -0.12182 -0.49394 -0.12084 C -0.50248 -0.11595 -0.49229 -0.12182 -0.50661 -0.11644 C -0.50771 -0.11595 -0.50909 -0.11448 -0.51019 -0.11448 C -0.51514 -0.11302 -0.52037 -0.11302 -0.52533 -0.11204 C -0.52698 -0.11155 -0.52863 -0.11057 -0.53029 -0.11008 C -0.53442 -0.10812 -0.53882 -0.10812 -0.54268 -0.10568 C -0.54405 -0.1047 -0.54515 -0.10372 -0.54653 -0.10323 C -0.54818 -0.10225 -0.54984 -0.10176 -0.55149 -0.10127 C -0.55397 -0.09981 -0.55892 -0.09638 -0.55892 -0.09589 C -0.5614 -0.09736 -0.56415 -0.09687 -0.56663 -0.09883 C -0.56801 -0.1003 -0.56883 -0.10372 -0.57021 -0.10568 C -0.57351 -0.11008 -0.57406 -0.11008 -0.57764 -0.11204 C -0.58232 -0.12035 -0.58122 -0.11791 -0.58535 -0.12769 C -0.58618 -0.12965 -0.58645 -0.13259 -0.58783 -0.13454 C -0.58866 -0.13601 -0.59031 -0.13601 -0.59141 -0.1365 C -0.59224 -0.14237 -0.59444 -0.14824 -0.59389 -0.15411 C -0.59306 -0.16634 -0.59279 -0.17808 -0.59141 -0.18983 C -0.59113 -0.19423 -0.58893 -0.19863 -0.58893 -0.20304 L -0.58893 -0.22554 L -0.58893 -0.22505 " pathEditMode="relative" rAng="0" ptsTypes="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9" y="-45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 0.06213 L -0.0011 0.06262 C -0.00193 0.04501 -0.00275 0.02788 -0.00358 0.01076 C -0.00386 0.00098 -0.00496 -0.00832 -0.00468 -0.0181 C -0.00468 -0.02691 -0.00496 -0.03718 -0.0022 -0.04452 C 0.00523 -0.06556 0.0212 -0.08171 0.03386 -0.08904 C 0.04405 -0.09491 0.07792 -0.1047 0.08893 -0.1091 C 0.11344 -0.1184 0.09471 -0.11106 0.11646 -0.12672 C 0.12142 -0.13014 0.12665 -0.1321 0.13133 -0.13552 C 0.15418 -0.15216 0.13436 -0.14041 0.15391 -0.15803 C 0.16107 -0.16439 0.16189 -0.1639 0.16768 -0.17319 C 0.17594 -0.18738 0.17924 -0.1957 0.18777 -0.20695 C 0.1897 -0.2094 0.19163 -0.21184 0.19383 -0.21331 C 0.19548 -0.21478 0.19714 -0.21478 0.19879 -0.21576 C 0.20099 -0.22701 0.19851 -0.21869 0.20512 -0.22652 C 0.20732 -0.22945 0.20925 -0.23288 0.21145 -0.23581 C 0.21255 -0.23679 0.21393 -0.23679 0.21503 -0.23777 C 0.22219 -0.24462 0.22577 -0.24854 0.23128 -0.25538 C 0.23596 -0.26762 0.23293 -0.26028 0.24146 -0.27544 L 0.24504 -0.28229 C 0.24642 -0.28425 0.24807 -0.28621 0.2489 -0.28865 L 0.25027 -0.29306 L 0.25027 -0.29257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2" y="-17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7 -0.00685 -0.00165 -0.01467 -0.00385 -0.02006 C -0.00523 -0.02348 -0.00798 -0.02348 -0.01018 -0.02446 C -0.01624 -0.02837 -0.01652 -0.02642 -0.02395 -0.02886 C -0.0267 -0.03033 -0.02973 -0.03229 -0.03248 -0.03375 C -0.03579 -0.03473 -0.03937 -0.03473 -0.04267 -0.03571 C -0.04432 -0.0362 -0.04598 -0.03718 -0.04763 -0.03816 C -0.05011 -0.03914 -0.05258 -0.04207 -0.05506 -0.04256 C -0.0658 -0.04501 -0.08755 -0.04696 -0.08755 -0.04696 C -0.09443 -0.04941 -0.09829 -0.05088 -0.10627 -0.05137 L -0.23981 -0.05332 C -0.24421 -0.05479 -0.25165 -0.05724 -0.25605 -0.05773 C -0.26101 -0.0587 -0.26597 -0.05919 -0.2712 -0.06017 C -0.27367 -0.06164 -0.27588 -0.0636 -0.27863 -0.06458 C -0.28524 -0.06653 -0.29845 -0.06898 -0.29845 -0.06898 C -0.30148 -0.07142 -0.30424 -0.07436 -0.30726 -0.07583 C -0.31002 -0.0773 -0.31305 -0.07779 -0.31608 -0.07779 C -0.32736 -0.07925 -0.33838 -0.07925 -0.34967 -0.08023 C -0.37059 -0.08855 -0.35104 -0.0817 -0.37334 -0.08659 C -0.37555 -0.08708 -0.37775 -0.08855 -0.37968 -0.08904 C -0.38215 -0.09002 -0.38463 -0.09051 -0.38711 -0.09099 C -0.39317 -0.09295 -0.40253 -0.09442 -0.40831 -0.09589 C -0.41767 -0.10127 -0.40831 -0.09638 -0.42703 -0.10029 C -0.43419 -0.10176 -0.43199 -0.10274 -0.43832 -0.10469 C -0.44135 -0.10567 -0.4441 -0.10616 -0.44713 -0.10665 C -0.45732 -0.11595 -0.44686 -0.10763 -0.45704 -0.1135 C -0.45925 -0.11448 -0.46117 -0.11692 -0.46338 -0.1179 C -0.46696 -0.11937 -0.47081 -0.11888 -0.47467 -0.11986 C -0.51156 -0.12964 -0.48375 -0.12426 -0.50963 -0.12915 C -0.52092 -0.13405 -0.50688 -0.1272 -0.52202 -0.13796 C -0.52367 -0.13894 -0.52533 -0.13943 -0.52698 -0.13992 C -0.53001 -0.14139 -0.53276 -0.14334 -0.53579 -0.14432 C -0.53827 -0.1453 -0.54074 -0.14579 -0.54322 -0.14677 C -0.5446 -0.14726 -0.5457 -0.14824 -0.54708 -0.14872 C -0.54873 -0.1497 -0.55038 -0.15019 -0.55203 -0.15117 L -0.55947 -0.15998 L -0.56332 -0.16438 C -0.5636 -0.16732 -0.56415 -0.17025 -0.56442 -0.17319 C -0.5658 -0.18395 -0.56525 -0.18248 -0.5669 -0.19129 C -0.56773 -0.19471 -0.56938 -0.19814 -0.56938 -0.20205 C -0.57021 -0.21624 -0.56938 -0.23043 -0.56938 -0.24413 L -0.56938 -0.24413 " pathEditMode="relative" ptsTypes="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61 0.2911 L -0.23761 0.29159 C -0.23734 0.25783 -0.23872 0.22407 -0.23651 0.1913 C -0.23569 0.18249 -0.23046 0.17711 -0.2288 0.16879 C -0.22688 0.15803 -0.22688 0.15607 -0.22385 0.14677 C -0.2233 0.14433 -0.2222 0.14237 -0.22137 0.13993 C -0.21641 0.12182 -0.22495 0.1458 -0.21779 0.12672 C -0.21724 0.12378 -0.21724 0.12085 -0.21641 0.11791 C -0.21586 0.11546 -0.21476 0.11351 -0.21394 0.11106 C -0.21284 0.10764 -0.21146 0.10421 -0.21036 0.1003 C -0.20926 0.09638 -0.20871 0.09247 -0.20788 0.08904 C -0.20705 0.08611 -0.20623 0.08317 -0.2054 0.08024 C -0.20458 0.07779 -0.20347 0.07584 -0.20292 0.07339 C -0.20045 0.06507 -0.20237 0.06605 -0.20045 0.05578 C -0.19989 0.05333 -0.19879 0.05137 -0.19797 0.04893 C -0.19742 0.04599 -0.19714 0.04306 -0.19659 0.04012 C -0.19632 0.03816 -0.19521 0.03572 -0.19521 0.03376 C -0.19521 0.01077 -0.19576 -0.01223 -0.19659 -0.03522 C -0.19687 -0.04256 -0.19824 -0.0499 -0.19907 -0.05724 C -0.201 -0.07436 -0.20155 -0.0773 -0.20292 -0.09931 C -0.20347 -0.11203 -0.20375 -0.12524 -0.2065 -0.13698 C -0.20678 -0.13894 -0.20733 -0.13992 -0.20788 -0.14139 L -0.20788 -0.1409 " pathEditMode="relative" rAng="0" ptsTypes="AAAAAAAAAAAAAAAAAAAA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" y="-21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5" grpId="0"/>
      <p:bldP spid="16" grpId="0"/>
      <p:bldP spid="1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Egalik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25279" y="475244"/>
            <a:ext cx="5334001" cy="289502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indent="355600" algn="just"/>
            <a:r>
              <a:rPr lang="en-US" sz="1600" dirty="0" smtClean="0"/>
              <a:t>  </a:t>
            </a:r>
            <a:r>
              <a:rPr lang="en-US" sz="2000" dirty="0" err="1" smtClean="0"/>
              <a:t>Ismlarga</a:t>
            </a:r>
            <a:r>
              <a:rPr lang="en-US" sz="2000" dirty="0" smtClean="0"/>
              <a:t> </a:t>
            </a:r>
            <a:r>
              <a:rPr lang="en-US" sz="2000" dirty="0" err="1"/>
              <a:t>qo‘shilib</a:t>
            </a:r>
            <a:r>
              <a:rPr lang="en-US" sz="2000" dirty="0"/>
              <a:t>, </a:t>
            </a:r>
            <a:r>
              <a:rPr lang="en-US" sz="2000" dirty="0" err="1"/>
              <a:t>asos</a:t>
            </a:r>
            <a:r>
              <a:rPr lang="en-US" sz="2000" dirty="0"/>
              <a:t> </a:t>
            </a:r>
            <a:r>
              <a:rPr lang="en-US" sz="2000" dirty="0" err="1"/>
              <a:t>qismda</a:t>
            </a:r>
            <a:r>
              <a:rPr lang="en-US" sz="2000" dirty="0"/>
              <a:t> </a:t>
            </a:r>
            <a:r>
              <a:rPr lang="en-US" sz="2000" dirty="0" err="1"/>
              <a:t>ifodalangan</a:t>
            </a:r>
            <a:r>
              <a:rPr lang="en-US" sz="2000" dirty="0"/>
              <a:t> </a:t>
            </a:r>
            <a:r>
              <a:rPr lang="en-US" sz="2000" dirty="0" err="1"/>
              <a:t>narsa</a:t>
            </a:r>
            <a:r>
              <a:rPr lang="en-US" sz="2000" dirty="0"/>
              <a:t>, </a:t>
            </a:r>
            <a:r>
              <a:rPr lang="en-US" sz="2000" dirty="0" err="1"/>
              <a:t>belgi-xususiyat</a:t>
            </a:r>
            <a:r>
              <a:rPr lang="en-US" sz="2000" dirty="0"/>
              <a:t>, </a:t>
            </a:r>
            <a:r>
              <a:rPr lang="en-US" sz="2000" dirty="0" err="1"/>
              <a:t>harakat-holatlarning</a:t>
            </a:r>
            <a:r>
              <a:rPr lang="en-US" sz="2000" dirty="0"/>
              <a:t> </a:t>
            </a:r>
            <a:r>
              <a:rPr lang="en-US" sz="2000" dirty="0" err="1"/>
              <a:t>uch</a:t>
            </a:r>
            <a:r>
              <a:rPr lang="en-US" sz="2000" dirty="0"/>
              <a:t> </a:t>
            </a:r>
            <a:r>
              <a:rPr lang="en-US" sz="2000" dirty="0" err="1"/>
              <a:t>shaxsdan</a:t>
            </a:r>
            <a:r>
              <a:rPr lang="en-US" sz="2000" dirty="0"/>
              <a:t> </a:t>
            </a:r>
            <a:r>
              <a:rPr lang="en-US" sz="2000" dirty="0" err="1"/>
              <a:t>biriga</a:t>
            </a:r>
            <a:r>
              <a:rPr lang="en-US" sz="2000" dirty="0"/>
              <a:t> </a:t>
            </a:r>
            <a:r>
              <a:rPr lang="en-US" sz="2000" dirty="0" err="1"/>
              <a:t>qarashliligini</a:t>
            </a:r>
            <a:r>
              <a:rPr lang="en-US" sz="2000" dirty="0"/>
              <a:t> </a:t>
            </a:r>
            <a:r>
              <a:rPr lang="en-US" sz="2000" dirty="0" err="1"/>
              <a:t>bildirgan</a:t>
            </a:r>
            <a:r>
              <a:rPr lang="en-US" sz="2000" dirty="0"/>
              <a:t> </a:t>
            </a:r>
            <a:r>
              <a:rPr lang="en-US" sz="2000" dirty="0" err="1" smtClean="0"/>
              <a:t>qo‘shimchalar</a:t>
            </a: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algn="just"/>
            <a:endParaRPr lang="en-US" sz="2200" dirty="0" smtClean="0"/>
          </a:p>
          <a:p>
            <a:pPr algn="just"/>
            <a:endParaRPr lang="en-US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sz="2200" spc="-5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76008" y="2145136"/>
            <a:ext cx="433476" cy="620289"/>
            <a:chOff x="1480169" y="1986604"/>
            <a:chExt cx="433476" cy="620289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1523032" y="1986604"/>
              <a:ext cx="333365" cy="1740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486607" y="2309425"/>
              <a:ext cx="427038" cy="102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1480169" y="2480507"/>
              <a:ext cx="376228" cy="1263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Скругленный прямоугольник 2"/>
          <p:cNvSpPr/>
          <p:nvPr/>
        </p:nvSpPr>
        <p:spPr>
          <a:xfrm>
            <a:off x="44548" y="1774825"/>
            <a:ext cx="1447800" cy="1219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Men…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Sen…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U…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706" y="1851025"/>
            <a:ext cx="1447800" cy="1219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Biz…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Siz</a:t>
            </a:r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Ular</a:t>
            </a:r>
            <a:r>
              <a:rPr lang="en-US" sz="2400" b="1" dirty="0" smtClean="0">
                <a:solidFill>
                  <a:srgbClr val="002060"/>
                </a:solidFill>
              </a:rPr>
              <a:t>…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2817" y="2155825"/>
            <a:ext cx="433476" cy="620289"/>
            <a:chOff x="1480169" y="1986604"/>
            <a:chExt cx="433476" cy="620289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1523032" y="1986604"/>
              <a:ext cx="333365" cy="1740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486607" y="2309425"/>
              <a:ext cx="427038" cy="102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V="1">
              <a:off x="1480169" y="2480507"/>
              <a:ext cx="376228" cy="1263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кругленный прямоугольник 20"/>
          <p:cNvSpPr/>
          <p:nvPr/>
        </p:nvSpPr>
        <p:spPr>
          <a:xfrm>
            <a:off x="1190851" y="1851025"/>
            <a:ext cx="1744014" cy="1219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Kitob</a:t>
            </a:r>
            <a:r>
              <a:rPr lang="en-US" sz="2400" b="1" dirty="0" smtClean="0">
                <a:solidFill>
                  <a:srgbClr val="7030A0"/>
                </a:solidFill>
              </a:rPr>
              <a:t>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57572" y="1851025"/>
            <a:ext cx="1744014" cy="12192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Kitob</a:t>
            </a:r>
            <a:r>
              <a:rPr lang="en-US" sz="2400" b="1" dirty="0" smtClean="0">
                <a:solidFill>
                  <a:srgbClr val="7030A0"/>
                </a:solidFill>
              </a:rPr>
              <a:t>…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308</Words>
  <Application>Microsoft Office PowerPoint</Application>
  <PresentationFormat>Произвольный</PresentationFormat>
  <Paragraphs>91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Open Sans</vt:lpstr>
      <vt:lpstr>Open Sans Light</vt:lpstr>
      <vt:lpstr>Office Theme</vt:lpstr>
      <vt:lpstr>Тема Office</vt:lpstr>
      <vt:lpstr>2_Office Theme</vt:lpstr>
      <vt:lpstr>ONA TILI</vt:lpstr>
      <vt:lpstr>Atamalar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Lenovo100</dc:creator>
  <cp:lastModifiedBy>Пользователь</cp:lastModifiedBy>
  <cp:revision>114</cp:revision>
  <dcterms:created xsi:type="dcterms:W3CDTF">2020-04-13T08:06:06Z</dcterms:created>
  <dcterms:modified xsi:type="dcterms:W3CDTF">2021-02-27T13:19:17Z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