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8" r:id="rId2"/>
    <p:sldId id="328" r:id="rId3"/>
    <p:sldId id="306" r:id="rId4"/>
    <p:sldId id="305" r:id="rId5"/>
    <p:sldId id="329" r:id="rId6"/>
    <p:sldId id="357" r:id="rId7"/>
    <p:sldId id="366" r:id="rId8"/>
    <p:sldId id="345" r:id="rId9"/>
    <p:sldId id="367" r:id="rId10"/>
    <p:sldId id="359" r:id="rId11"/>
    <p:sldId id="360" r:id="rId12"/>
    <p:sldId id="361" r:id="rId13"/>
    <p:sldId id="362" r:id="rId14"/>
    <p:sldId id="363" r:id="rId15"/>
    <p:sldId id="365" r:id="rId16"/>
    <p:sldId id="364" r:id="rId17"/>
    <p:sldId id="338" r:id="rId18"/>
    <p:sldId id="354" r:id="rId19"/>
    <p:sldId id="35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64" autoAdjust="0"/>
    <p:restoredTop sz="98724" autoAdjust="0"/>
  </p:normalViewPr>
  <p:slideViewPr>
    <p:cSldViewPr snapToGrid="0">
      <p:cViewPr varScale="1">
        <p:scale>
          <a:sx n="66" d="100"/>
          <a:sy n="66" d="100"/>
        </p:scale>
        <p:origin x="91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20742" y="1769650"/>
            <a:ext cx="11936179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voyage à travers Paris</a:t>
            </a:r>
            <a:endParaRPr lang="fr-FR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12901" y="2003375"/>
            <a:ext cx="573087" cy="1804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793359" y="193693"/>
            <a:ext cx="2113091" cy="124047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793359" y="177323"/>
            <a:ext cx="2113091" cy="124721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08658" y="461691"/>
            <a:ext cx="286544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6-classe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518975" y="394600"/>
            <a:ext cx="9172091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</a:t>
            </a:r>
            <a:r>
              <a:rPr lang="fr-FR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" y="4009401"/>
            <a:ext cx="5730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21" y="2977266"/>
            <a:ext cx="5588258" cy="388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26" y="1564340"/>
            <a:ext cx="11847233" cy="391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3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73" y="1130394"/>
            <a:ext cx="8566151" cy="98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7020"/>
            <a:ext cx="12071350" cy="304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29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807788"/>
            <a:ext cx="11901486" cy="234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1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29" y="1827732"/>
            <a:ext cx="9708776" cy="484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3717" y="687855"/>
            <a:ext cx="10515600" cy="1325563"/>
          </a:xfrm>
        </p:spPr>
        <p:txBody>
          <a:bodyPr/>
          <a:lstStyle/>
          <a:p>
            <a:r>
              <a:rPr lang="fr-FR" dirty="0"/>
              <a:t>Quelques partis de la langue française</a:t>
            </a:r>
          </a:p>
        </p:txBody>
      </p:sp>
    </p:spTree>
    <p:extLst>
      <p:ext uri="{BB962C8B-B14F-4D97-AF65-F5344CB8AC3E}">
        <p14:creationId xmlns:p14="http://schemas.microsoft.com/office/powerpoint/2010/main" val="206716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40" y="955215"/>
            <a:ext cx="7371789" cy="567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47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61" y="980795"/>
            <a:ext cx="7954216" cy="556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79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586"/>
            <a:ext cx="12005235" cy="297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0" y="4371413"/>
            <a:ext cx="11784853" cy="189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58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2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405642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l’activité 3,4,5,6,7 à la page 107.</a:t>
            </a:r>
          </a:p>
          <a:p>
            <a:pPr>
              <a:lnSpc>
                <a:spcPct val="150000"/>
              </a:lnSpc>
            </a:pP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Apprenez par coeur 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mots nouveaux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444" y="2969825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8" y="-163321"/>
            <a:ext cx="4086387" cy="21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0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4" y="1596837"/>
            <a:ext cx="11740682" cy="334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45" y="1072654"/>
            <a:ext cx="4406082" cy="12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1" y="1577788"/>
            <a:ext cx="11855077" cy="415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45" y="1519238"/>
            <a:ext cx="11665883" cy="414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4816"/>
            <a:ext cx="12039974" cy="298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7"/>
          <a:stretch/>
        </p:blipFill>
        <p:spPr bwMode="auto">
          <a:xfrm>
            <a:off x="106082" y="1787619"/>
            <a:ext cx="12085918" cy="334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39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0" y="2240768"/>
            <a:ext cx="11734053" cy="213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3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3" y="1749798"/>
            <a:ext cx="11979507" cy="290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736135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1542</TotalTime>
  <Words>38</Words>
  <Application>Microsoft Office PowerPoint</Application>
  <PresentationFormat>Широкоэкранный</PresentationFormat>
  <Paragraphs>8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Quelques partis de la langue française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152</cp:revision>
  <dcterms:created xsi:type="dcterms:W3CDTF">2020-09-24T15:27:08Z</dcterms:created>
  <dcterms:modified xsi:type="dcterms:W3CDTF">2021-02-27T05:21:23Z</dcterms:modified>
</cp:coreProperties>
</file>