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18" r:id="rId2"/>
    <p:sldId id="328" r:id="rId3"/>
    <p:sldId id="306" r:id="rId4"/>
    <p:sldId id="305" r:id="rId5"/>
    <p:sldId id="329" r:id="rId6"/>
    <p:sldId id="357" r:id="rId7"/>
    <p:sldId id="366" r:id="rId8"/>
    <p:sldId id="345" r:id="rId9"/>
    <p:sldId id="367" r:id="rId10"/>
    <p:sldId id="359" r:id="rId11"/>
    <p:sldId id="360" r:id="rId12"/>
    <p:sldId id="361" r:id="rId13"/>
    <p:sldId id="362" r:id="rId14"/>
    <p:sldId id="363" r:id="rId15"/>
    <p:sldId id="365" r:id="rId16"/>
    <p:sldId id="364" r:id="rId17"/>
    <p:sldId id="338" r:id="rId18"/>
    <p:sldId id="354" r:id="rId19"/>
    <p:sldId id="35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764" autoAdjust="0"/>
    <p:restoredTop sz="98724" autoAdjust="0"/>
  </p:normalViewPr>
  <p:slideViewPr>
    <p:cSldViewPr snapToGrid="0">
      <p:cViewPr varScale="1">
        <p:scale>
          <a:sx n="66" d="100"/>
          <a:sy n="66" d="100"/>
        </p:scale>
        <p:origin x="916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751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27.02.2021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20742" y="1769650"/>
            <a:ext cx="11936179" cy="95314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fr-FR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Le voyage à travers Paris</a:t>
            </a:r>
            <a:endParaRPr lang="fr-FR" sz="5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12901" y="2003375"/>
            <a:ext cx="573087" cy="180459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93359" y="193693"/>
            <a:ext cx="2113091" cy="124047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93359" y="177323"/>
            <a:ext cx="2113091" cy="124721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08658" y="461691"/>
            <a:ext cx="2865446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/>
                <a:cs typeface="Arial"/>
              </a:rPr>
              <a:t>6-classe</a:t>
            </a: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518975" y="394600"/>
            <a:ext cx="9172091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FRAN</a:t>
            </a:r>
            <a:r>
              <a:rPr lang="fr-FR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endParaRPr lang="ru-RU" sz="6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4" y="4009401"/>
            <a:ext cx="573087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321" y="2977266"/>
            <a:ext cx="5588258" cy="3880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33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26" y="1564340"/>
            <a:ext cx="11847233" cy="3913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0737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273" y="1130394"/>
            <a:ext cx="8566151" cy="985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7020"/>
            <a:ext cx="12071350" cy="3049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6299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807788"/>
            <a:ext cx="11901486" cy="234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6216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129" y="1827732"/>
            <a:ext cx="9708776" cy="484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3717" y="687855"/>
            <a:ext cx="10515600" cy="1325563"/>
          </a:xfrm>
        </p:spPr>
        <p:txBody>
          <a:bodyPr/>
          <a:lstStyle/>
          <a:p>
            <a:r>
              <a:rPr lang="fr-FR" dirty="0"/>
              <a:t>Quelques partis de la langue française</a:t>
            </a:r>
          </a:p>
        </p:txBody>
      </p:sp>
    </p:spTree>
    <p:extLst>
      <p:ext uri="{BB962C8B-B14F-4D97-AF65-F5344CB8AC3E}">
        <p14:creationId xmlns:p14="http://schemas.microsoft.com/office/powerpoint/2010/main" val="2067160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140" y="955215"/>
            <a:ext cx="7371789" cy="5674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3479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361" y="980795"/>
            <a:ext cx="7954216" cy="5566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4796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1586"/>
            <a:ext cx="12005235" cy="2977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90" y="4371413"/>
            <a:ext cx="11784853" cy="1895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25811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727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405642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l’activité 3,4,5,6,7 à la page 107.</a:t>
            </a:r>
          </a:p>
          <a:p>
            <a:pPr>
              <a:lnSpc>
                <a:spcPct val="150000"/>
              </a:lnSpc>
            </a:pP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Apprenez par coeur 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mots nouveaux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8444" y="2969825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908" y="-163321"/>
            <a:ext cx="4086387" cy="2158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567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008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24" y="1596837"/>
            <a:ext cx="11740682" cy="3343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537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4345" y="1072654"/>
            <a:ext cx="4406082" cy="1277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41" y="1577788"/>
            <a:ext cx="11855077" cy="4156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45" y="1519238"/>
            <a:ext cx="11665883" cy="414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14816"/>
            <a:ext cx="12039974" cy="2987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36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67"/>
          <a:stretch/>
        </p:blipFill>
        <p:spPr bwMode="auto">
          <a:xfrm>
            <a:off x="106082" y="1787619"/>
            <a:ext cx="12085918" cy="3343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394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887" y="2205514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92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70" y="2240768"/>
            <a:ext cx="11734053" cy="2138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833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93" y="1749798"/>
            <a:ext cx="11979507" cy="290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6736135"/>
      </p:ext>
    </p:extLst>
  </p:cSld>
  <p:clrMapOvr>
    <a:masterClrMapping/>
  </p:clrMapOvr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1542</TotalTime>
  <Words>38</Words>
  <Application>Microsoft Office PowerPoint</Application>
  <PresentationFormat>Широкоэкранный</PresentationFormat>
  <Paragraphs>8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Quelques partis de la langue française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Пользователь</cp:lastModifiedBy>
  <cp:revision>152</cp:revision>
  <dcterms:created xsi:type="dcterms:W3CDTF">2020-09-24T15:27:08Z</dcterms:created>
  <dcterms:modified xsi:type="dcterms:W3CDTF">2021-02-27T05:21:23Z</dcterms:modified>
</cp:coreProperties>
</file>