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4" r:id="rId2"/>
    <p:sldId id="312" r:id="rId3"/>
    <p:sldId id="304" r:id="rId4"/>
    <p:sldId id="313" r:id="rId5"/>
    <p:sldId id="314" r:id="rId6"/>
    <p:sldId id="315" r:id="rId7"/>
    <p:sldId id="335" r:id="rId8"/>
    <p:sldId id="258" r:id="rId9"/>
    <p:sldId id="279" r:id="rId10"/>
    <p:sldId id="316" r:id="rId11"/>
    <p:sldId id="317" r:id="rId12"/>
    <p:sldId id="318" r:id="rId13"/>
    <p:sldId id="321" r:id="rId14"/>
    <p:sldId id="319" r:id="rId15"/>
    <p:sldId id="320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0" r:id="rId24"/>
    <p:sldId id="333" r:id="rId25"/>
    <p:sldId id="331" r:id="rId26"/>
    <p:sldId id="269" r:id="rId27"/>
    <p:sldId id="332" r:id="rId28"/>
  </p:sldIdLst>
  <p:sldSz cx="5940425" cy="3240088"/>
  <p:notesSz cx="9144000" cy="6858000"/>
  <p:defaultTextStyle>
    <a:defPPr>
      <a:defRPr lang="ru-RU"/>
    </a:defPPr>
    <a:lvl1pPr marL="0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8" autoAdjust="0"/>
    <p:restoredTop sz="94660"/>
  </p:normalViewPr>
  <p:slideViewPr>
    <p:cSldViewPr>
      <p:cViewPr varScale="1">
        <p:scale>
          <a:sx n="127" d="100"/>
          <a:sy n="127" d="100"/>
        </p:scale>
        <p:origin x="780" y="92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uz-Latn-UZ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Tonggi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tarovat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” 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mamlakati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l"/>
          <a:r>
            <a:rPr lang="uz-Latn-UZ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davri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F49B909F-A33B-44A9-A59D-8C9E21F2028A}">
      <dgm:prSet phldrT="[Текст]" custT="1"/>
      <dgm:spPr/>
      <dgm:t>
        <a:bodyPr/>
        <a:lstStyle/>
        <a:p>
          <a:pPr algn="l"/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             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Choson</a:t>
          </a:r>
          <a:r>
            <a:rPr lang="en-US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qirolligi</a:t>
          </a:r>
          <a:endParaRPr lang="ru-RU" sz="2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0B8AF-FD56-490D-9C5F-5A2C7930663C}" type="parTrans" cxnId="{CF09CD68-0556-4B60-90DF-CC3F348D340B}">
      <dgm:prSet/>
      <dgm:spPr/>
      <dgm:t>
        <a:bodyPr/>
        <a:lstStyle/>
        <a:p>
          <a:endParaRPr lang="ru-RU"/>
        </a:p>
      </dgm:t>
    </dgm:pt>
    <dgm:pt modelId="{9D96994E-BE6E-48B6-894D-E0E4C2BE7DFB}" type="sibTrans" cxnId="{CF09CD68-0556-4B60-90DF-CC3F348D340B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956F1B-EF59-4206-ACCC-189671DC46E9}" type="pres">
      <dgm:prSet presAssocID="{F49B909F-A33B-44A9-A59D-8C9E21F202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6377-6705-46CB-B100-5045AF5372C3}" type="pres">
      <dgm:prSet presAssocID="{F49B909F-A33B-44A9-A59D-8C9E21F2028A}" presName="accent_3" presStyleCnt="0"/>
      <dgm:spPr/>
    </dgm:pt>
    <dgm:pt modelId="{BB421504-7B04-4AC9-AF51-12F9071924BC}" type="pres">
      <dgm:prSet presAssocID="{F49B909F-A33B-44A9-A59D-8C9E21F2028A}" presName="accentRepeatNode" presStyleLbl="solidFgAcc1" presStyleIdx="2" presStyleCnt="3"/>
      <dgm:spPr/>
    </dgm:pt>
  </dgm:ptLst>
  <dgm:cxnLst>
    <dgm:cxn modelId="{8AC9B8EE-5ED3-4330-AEA3-93D9030B0ADB}" type="presOf" srcId="{E0ECFBDE-DCA6-4E97-AA6B-A46521E18F2F}" destId="{E5B65F5C-AA75-40BC-99F8-716F21FE7279}" srcOrd="0" destOrd="0" presId="urn:microsoft.com/office/officeart/2008/layout/VerticalCurvedList"/>
    <dgm:cxn modelId="{CDAA4F2F-1FD8-4485-95E5-BEF42B7803BD}" type="presOf" srcId="{F49B909F-A33B-44A9-A59D-8C9E21F2028A}" destId="{94956F1B-EF59-4206-ACCC-189671DC46E9}" srcOrd="0" destOrd="0" presId="urn:microsoft.com/office/officeart/2008/layout/VerticalCurvedList"/>
    <dgm:cxn modelId="{40F3EC11-EC47-4FDA-BBA4-2B9A62F225DC}" type="presOf" srcId="{CF299974-2C82-435B-A017-B9C433E33C8B}" destId="{791C7E10-6926-4068-A429-0A978C366367}" srcOrd="0" destOrd="0" presId="urn:microsoft.com/office/officeart/2008/layout/VerticalCurvedList"/>
    <dgm:cxn modelId="{CF09CD68-0556-4B60-90DF-CC3F348D340B}" srcId="{E0ECFBDE-DCA6-4E97-AA6B-A46521E18F2F}" destId="{F49B909F-A33B-44A9-A59D-8C9E21F2028A}" srcOrd="2" destOrd="0" parTransId="{BF50B8AF-FD56-490D-9C5F-5A2C7930663C}" sibTransId="{9D96994E-BE6E-48B6-894D-E0E4C2BE7DFB}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15DCE26E-BE2A-4BD6-A1C7-4D6376C0E16D}" type="presOf" srcId="{7FBB15F8-3BAF-43A5-88EF-C32A087D01EB}" destId="{66856E51-BDFB-49B9-BE52-BB018A589556}" srcOrd="0" destOrd="0" presId="urn:microsoft.com/office/officeart/2008/layout/VerticalCurvedList"/>
    <dgm:cxn modelId="{A25DBFDA-9989-40CE-91B4-94D4E9396F96}" type="presOf" srcId="{20B2106A-B854-48BC-B4CF-ECDE01C548C5}" destId="{2707BE8E-1A6E-4BCE-8371-6B76ADF40D5B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F5F2F817-D31D-403F-99DB-D2D17E107526}" type="presParOf" srcId="{E5B65F5C-AA75-40BC-99F8-716F21FE7279}" destId="{B6481B9A-7B71-433E-B6CF-BA5D016216D3}" srcOrd="0" destOrd="0" presId="urn:microsoft.com/office/officeart/2008/layout/VerticalCurvedList"/>
    <dgm:cxn modelId="{1D226DFB-580E-46D7-9C5C-10884B3BF7FF}" type="presParOf" srcId="{B6481B9A-7B71-433E-B6CF-BA5D016216D3}" destId="{6760B150-97BC-4961-BBEC-9B64A1A5A09A}" srcOrd="0" destOrd="0" presId="urn:microsoft.com/office/officeart/2008/layout/VerticalCurvedList"/>
    <dgm:cxn modelId="{18FA400D-040B-41BF-8887-DD54A5A8BDAF}" type="presParOf" srcId="{6760B150-97BC-4961-BBEC-9B64A1A5A09A}" destId="{F67751B1-7A31-4F26-98A9-0FC4723E77B8}" srcOrd="0" destOrd="0" presId="urn:microsoft.com/office/officeart/2008/layout/VerticalCurvedList"/>
    <dgm:cxn modelId="{98969520-5348-45EE-9BD1-135D0CD76E80}" type="presParOf" srcId="{6760B150-97BC-4961-BBEC-9B64A1A5A09A}" destId="{791C7E10-6926-4068-A429-0A978C366367}" srcOrd="1" destOrd="0" presId="urn:microsoft.com/office/officeart/2008/layout/VerticalCurvedList"/>
    <dgm:cxn modelId="{40E15F5F-9701-440F-BCBF-D0D5579366DA}" type="presParOf" srcId="{6760B150-97BC-4961-BBEC-9B64A1A5A09A}" destId="{63B3CEBB-9E1F-4AC3-8C25-01C72AEC954E}" srcOrd="2" destOrd="0" presId="urn:microsoft.com/office/officeart/2008/layout/VerticalCurvedList"/>
    <dgm:cxn modelId="{E7DA283F-82A0-4ADA-A814-35B688C3837A}" type="presParOf" srcId="{6760B150-97BC-4961-BBEC-9B64A1A5A09A}" destId="{2254EDD8-89EE-4F64-B363-1FB7C0EE99A4}" srcOrd="3" destOrd="0" presId="urn:microsoft.com/office/officeart/2008/layout/VerticalCurvedList"/>
    <dgm:cxn modelId="{ADC9C7EA-00F7-4279-8B2C-167FC10B6B73}" type="presParOf" srcId="{B6481B9A-7B71-433E-B6CF-BA5D016216D3}" destId="{66856E51-BDFB-49B9-BE52-BB018A589556}" srcOrd="1" destOrd="0" presId="urn:microsoft.com/office/officeart/2008/layout/VerticalCurvedList"/>
    <dgm:cxn modelId="{7E0016C6-0233-4C14-95E7-8631B0812003}" type="presParOf" srcId="{B6481B9A-7B71-433E-B6CF-BA5D016216D3}" destId="{A0730325-7BF1-43FF-884C-34121334CF45}" srcOrd="2" destOrd="0" presId="urn:microsoft.com/office/officeart/2008/layout/VerticalCurvedList"/>
    <dgm:cxn modelId="{1E15688D-EEEA-4A61-B9F2-CC4CF1360439}" type="presParOf" srcId="{A0730325-7BF1-43FF-884C-34121334CF45}" destId="{B70A8609-E24F-45C0-88E3-C7C47355A406}" srcOrd="0" destOrd="0" presId="urn:microsoft.com/office/officeart/2008/layout/VerticalCurvedList"/>
    <dgm:cxn modelId="{F57F5D5E-0B6B-4D77-8BA5-63B22EDDF486}" type="presParOf" srcId="{B6481B9A-7B71-433E-B6CF-BA5D016216D3}" destId="{2707BE8E-1A6E-4BCE-8371-6B76ADF40D5B}" srcOrd="3" destOrd="0" presId="urn:microsoft.com/office/officeart/2008/layout/VerticalCurvedList"/>
    <dgm:cxn modelId="{0256A851-32EB-4FD9-8FED-13F79FCCE47B}" type="presParOf" srcId="{B6481B9A-7B71-433E-B6CF-BA5D016216D3}" destId="{BAE07145-3300-4C4A-8CE7-818108AD99FF}" srcOrd="4" destOrd="0" presId="urn:microsoft.com/office/officeart/2008/layout/VerticalCurvedList"/>
    <dgm:cxn modelId="{B43C92F4-1D22-47FD-9B3D-8EC60D7C3CB5}" type="presParOf" srcId="{BAE07145-3300-4C4A-8CE7-818108AD99FF}" destId="{40256A19-E013-4FB8-8AB5-6A968A6CADA8}" srcOrd="0" destOrd="0" presId="urn:microsoft.com/office/officeart/2008/layout/VerticalCurvedList"/>
    <dgm:cxn modelId="{ECE628EC-F069-4ABB-8841-F0D5B5F085C9}" type="presParOf" srcId="{B6481B9A-7B71-433E-B6CF-BA5D016216D3}" destId="{94956F1B-EF59-4206-ACCC-189671DC46E9}" srcOrd="5" destOrd="0" presId="urn:microsoft.com/office/officeart/2008/layout/VerticalCurvedList"/>
    <dgm:cxn modelId="{8552ADEA-6BDD-4DE5-B2DE-AEA4E8558C9A}" type="presParOf" srcId="{B6481B9A-7B71-433E-B6CF-BA5D016216D3}" destId="{BB976377-6705-46CB-B100-5045AF5372C3}" srcOrd="6" destOrd="0" presId="urn:microsoft.com/office/officeart/2008/layout/VerticalCurvedList"/>
    <dgm:cxn modelId="{A6954A17-4758-40AD-AE0B-A714F9AB0456}" type="presParOf" srcId="{BB976377-6705-46CB-B100-5045AF5372C3}" destId="{BB421504-7B04-4AC9-AF51-12F9071924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382787" y="-368194"/>
          <a:ext cx="2845656" cy="2845656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297560" y="210926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Tonggi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tarovat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mamlakati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210926"/>
        <a:ext cx="5338529" cy="421853"/>
      </dsp:txXfrm>
    </dsp:sp>
    <dsp:sp modelId="{B70A8609-E24F-45C0-88E3-C7C47355A406}">
      <dsp:nvSpPr>
        <dsp:cNvPr id="0" name=""/>
        <dsp:cNvSpPr/>
      </dsp:nvSpPr>
      <dsp:spPr>
        <a:xfrm>
          <a:off x="32227" y="160478"/>
          <a:ext cx="531140" cy="52111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50904" y="843707"/>
          <a:ext cx="5185185" cy="42185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davri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904" y="843707"/>
        <a:ext cx="5185185" cy="421853"/>
      </dsp:txXfrm>
    </dsp:sp>
    <dsp:sp modelId="{40256A19-E013-4FB8-8AB5-6A968A6CADA8}">
      <dsp:nvSpPr>
        <dsp:cNvPr id="0" name=""/>
        <dsp:cNvSpPr/>
      </dsp:nvSpPr>
      <dsp:spPr>
        <a:xfrm>
          <a:off x="187245" y="790975"/>
          <a:ext cx="527317" cy="52731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4956F1B-EF59-4206-ACCC-189671DC46E9}">
      <dsp:nvSpPr>
        <dsp:cNvPr id="0" name=""/>
        <dsp:cNvSpPr/>
      </dsp:nvSpPr>
      <dsp:spPr>
        <a:xfrm>
          <a:off x="297560" y="1476487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Choson</a:t>
          </a:r>
          <a:r>
            <a:rPr lang="en-US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qirolligi</a:t>
          </a:r>
          <a:endParaRPr lang="ru-RU" sz="2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1476487"/>
        <a:ext cx="5338529" cy="421853"/>
      </dsp:txXfrm>
    </dsp:sp>
    <dsp:sp modelId="{BB421504-7B04-4AC9-AF51-12F9071924BC}">
      <dsp:nvSpPr>
        <dsp:cNvPr id="0" name=""/>
        <dsp:cNvSpPr/>
      </dsp:nvSpPr>
      <dsp:spPr>
        <a:xfrm>
          <a:off x="33902" y="1423755"/>
          <a:ext cx="527317" cy="527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6D93-5A3F-4325-AECB-C473D39C6BBA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7F40E-D388-4DF0-80BD-531D3D5C5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3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1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7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1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4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4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88486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7697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5461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243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953947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88486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7697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965461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94243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953947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88486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7697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65461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94243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953947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88486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7697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965461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94243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953947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50929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1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1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22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6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3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1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6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0"/>
            <a:ext cx="262471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1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0"/>
            <a:ext cx="262575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0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003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4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2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1"/>
            <a:ext cx="3564255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96" indent="0">
              <a:buNone/>
              <a:defRPr sz="1600"/>
            </a:lvl2pPr>
            <a:lvl3pPr marL="524591" indent="0">
              <a:buNone/>
              <a:defRPr sz="1400"/>
            </a:lvl3pPr>
            <a:lvl4pPr marL="786887" indent="0">
              <a:buNone/>
              <a:defRPr sz="1100"/>
            </a:lvl4pPr>
            <a:lvl5pPr marL="1049183" indent="0">
              <a:buNone/>
              <a:defRPr sz="1100"/>
            </a:lvl5pPr>
            <a:lvl6pPr marL="1311478" indent="0">
              <a:buNone/>
              <a:defRPr sz="1100"/>
            </a:lvl6pPr>
            <a:lvl7pPr marL="1573774" indent="0">
              <a:buNone/>
              <a:defRPr sz="1100"/>
            </a:lvl7pPr>
            <a:lvl8pPr marL="1836069" indent="0">
              <a:buNone/>
              <a:defRPr sz="1100"/>
            </a:lvl8pPr>
            <a:lvl9pPr marL="2098365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19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754"/>
            <a:ext cx="5346383" cy="540015"/>
          </a:xfrm>
          <a:prstGeom prst="rect">
            <a:avLst/>
          </a:prstGeom>
        </p:spPr>
        <p:txBody>
          <a:bodyPr vert="horz" lIns="52459" tIns="26230" rIns="52459" bIns="262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56021"/>
            <a:ext cx="5346383" cy="2138308"/>
          </a:xfrm>
          <a:prstGeom prst="rect">
            <a:avLst/>
          </a:prstGeom>
        </p:spPr>
        <p:txBody>
          <a:bodyPr vert="horz" lIns="52459" tIns="26230" rIns="52459" bIns="262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5" y="3003082"/>
            <a:ext cx="1881135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2459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22" indent="-196722" algn="l" defTabSz="5245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30" indent="-163935" algn="l" defTabSz="52459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739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8035" indent="-131148" algn="l" defTabSz="524591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330" indent="-131148" algn="l" defTabSz="524591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626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922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217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513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96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91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87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83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478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774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069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365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8" y="-4763"/>
            <a:ext cx="5938837" cy="8334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4714875" y="144463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4714875" y="144463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714875" y="287338"/>
            <a:ext cx="838200" cy="322262"/>
          </a:xfrm>
          <a:prstGeom prst="rect">
            <a:avLst/>
          </a:prstGeom>
        </p:spPr>
        <p:txBody>
          <a:bodyPr lIns="0" tIns="15852" rIns="0" bIns="0">
            <a:spAutoFit/>
          </a:bodyPr>
          <a:lstStyle/>
          <a:p>
            <a:pPr algn="ctr" defTabSz="575895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 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054100" y="144463"/>
            <a:ext cx="3476625" cy="538162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60363"/>
            <a:ext cx="65088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60363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79388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5" y="346075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8" name="Picture 2" descr="C:\Users\User\Downloads\koreya\145952790619878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36" y="899964"/>
            <a:ext cx="3034815" cy="212618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16" y="1115988"/>
            <a:ext cx="288032" cy="8640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5916" y="2124100"/>
            <a:ext cx="288032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36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UCH QIROLLIK DAVRI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0092" y="708648"/>
            <a:ext cx="3980493" cy="8773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360363" algn="just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Chosonni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qirollikka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Pekche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Silla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Koguryo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bo‘linib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User\Downloads\koreya\пекче давла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1" y="701492"/>
            <a:ext cx="1535895" cy="2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KOGURYO QIROLLIGI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2100" y="708648"/>
            <a:ext cx="3908485" cy="8773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IV-V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yarimorolining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Lyaodun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yarimoroli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User\Downloads\koreya\пекче давла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1" y="701492"/>
            <a:ext cx="1607903" cy="2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2100" y="1688292"/>
            <a:ext cx="3890461" cy="64638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54099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Koguryo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xitoyliklarni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batamom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KOGURYO QIROLLIGI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2100" y="708648"/>
            <a:ext cx="3908485" cy="6052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Koguryo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Parxe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solinadi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2100" y="1438438"/>
            <a:ext cx="3907941" cy="521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Parxe qirolligi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IX asrning birinchi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yarmida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qudratli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ownloads\koreya\Пархе (Balhae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3" y="599430"/>
            <a:ext cx="1608363" cy="23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62100" y="2107588"/>
            <a:ext cx="3907940" cy="5218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ko‘chmanchi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kidanlar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zarbasidan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parchalanib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koreya\Koguryo askasla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00" y="565410"/>
            <a:ext cx="2201595" cy="25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KOGURYO JANGCHILARI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PEKCHE QIROLLIGI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0092" y="708648"/>
            <a:ext cx="3980493" cy="60521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yarimorolining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III–IV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Pekche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0092" y="1438438"/>
            <a:ext cx="3979949" cy="5218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markaz-lashgan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0092" y="2107588"/>
            <a:ext cx="3979948" cy="5218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Ilk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budda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tasvirlari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Yaponiyaga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ownloads\koreya\W29JktYc28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2" y="565410"/>
            <a:ext cx="1547296" cy="26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PEKCHE QIROLLIGI</a:t>
            </a: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34108" y="633451"/>
            <a:ext cx="3836477" cy="53717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Koreyaga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iyerogliflari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buddizm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4108" y="2266433"/>
            <a:ext cx="3813365" cy="597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Hattoki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pekchelik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olim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Van In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 yaponiya taxt vorisi bo‘lgan shahzodaga ustozlik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4108" y="1245819"/>
            <a:ext cx="3835932" cy="9525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asrlarda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pekchelik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Yaponiyaning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shakllanishiga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ownloads\koreya\W29JktYc28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2" y="526971"/>
            <a:ext cx="1619304" cy="26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koreya\Пекче маданият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68" y="183596"/>
            <a:ext cx="2746236" cy="17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koreya\Пекче темирчила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0" y="1260004"/>
            <a:ext cx="2874590" cy="179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koreya\хунармандлар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8" y="251892"/>
            <a:ext cx="4111843" cy="27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SILLA QIROLLIK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2100" y="633451"/>
            <a:ext cx="3908485" cy="7144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Silla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qirolligi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668-yil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Xitoydagi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sulolasi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ittifoq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tuzib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Koreya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yarimorolini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hokimiyati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birlashtirdi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2100" y="1969736"/>
            <a:ext cx="3903447" cy="597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VIII asr o‘rtalarida </a:t>
            </a:r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Silla qirol-ligining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davri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100" y="1415921"/>
            <a:ext cx="3907940" cy="476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Koreya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Xitoyga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boj-yasoq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to‘lab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koreya\W29JktYc28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627576"/>
            <a:ext cx="1187256" cy="20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KORYO QIROLLIGI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18084" y="633451"/>
            <a:ext cx="4052501" cy="53717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Lashkarboshi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sulolasi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(918–1392)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8084" y="1967881"/>
            <a:ext cx="4044046" cy="836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Koguryo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qirolligining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shimoli-sharqiy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Xitoyda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yo‘qotgan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hududlarini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qaytarib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8084" y="1245819"/>
            <a:ext cx="4051956" cy="6463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Sonak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Koreyadagi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ownloads\koreya\Корё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" y="752139"/>
            <a:ext cx="1485439" cy="19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74944"/>
              </p:ext>
            </p:extLst>
          </p:nvPr>
        </p:nvGraphicFramePr>
        <p:xfrm>
          <a:off x="210181" y="660018"/>
          <a:ext cx="5520063" cy="2184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Savol: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Javob: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11">
                <a:tc>
                  <a:txBody>
                    <a:bodyPr/>
                    <a:lstStyle/>
                    <a:p>
                      <a:pPr algn="just"/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 asr oxiri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Yaponiyada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uz-Latn-U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astlabki syogunlik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</a:t>
                      </a:r>
                      <a:r>
                        <a:rPr lang="uz-Latn-U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tomonidan o‘rnatilgan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Minamoto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15">
                <a:tc>
                  <a:txBody>
                    <a:bodyPr/>
                    <a:lstStyle/>
                    <a:p>
                      <a:pPr algn="just"/>
                      <a:r>
                        <a:rPr lang="uz-Latn-UZ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rta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asrlar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Yaponiyasida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 nufuzli yirik yer egalar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atalgan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Xanke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15">
                <a:tc>
                  <a:txBody>
                    <a:bodyPr/>
                    <a:lstStyle/>
                    <a:p>
                      <a:pPr algn="just"/>
                      <a:r>
                        <a:rPr lang="uz-Latn-UZ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oxiridagi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dastlabki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syogunlik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syoguni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</a:t>
                      </a:r>
                      <a:r>
                        <a:rPr lang="ru-RU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zining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qal’a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saroyidan</a:t>
                      </a:r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turib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mamlakatni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boshqargan</a:t>
                      </a:r>
                      <a:r>
                        <a:rPr lang="en-US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Kamakura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66356" y="1043980"/>
            <a:ext cx="136815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27962" y="2340124"/>
            <a:ext cx="136815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7962" y="1620044"/>
            <a:ext cx="136815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KORYO QIROLLIGI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18084" y="633451"/>
            <a:ext cx="4052501" cy="53717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zaiflashib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8084" y="1245819"/>
            <a:ext cx="4051956" cy="722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foydalangan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mo‘g‘ullar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1231-yilda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qirolligini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1368-yilgacha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 descr="C:\Users\User\Downloads\koreya\Ван Го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1" y="648607"/>
            <a:ext cx="1345099" cy="18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961" y="2436535"/>
            <a:ext cx="1345099" cy="3677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VAN  GON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koreya\Koryo askar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3" y="569889"/>
            <a:ext cx="2133510" cy="24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koreya\QJahUk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057" y="541502"/>
            <a:ext cx="2208726" cy="24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KORYO QIROLLIGI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6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koreya\Корё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3"/>
          <a:stretch/>
        </p:blipFill>
        <p:spPr bwMode="auto">
          <a:xfrm>
            <a:off x="3618283" y="170389"/>
            <a:ext cx="1603797" cy="15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521" y="361288"/>
            <a:ext cx="2385790" cy="408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CHOSON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2" y="925689"/>
            <a:ext cx="2479350" cy="408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Tonggi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tarovat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142" y="1586024"/>
            <a:ext cx="2385790" cy="4082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Li Son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142" y="2096331"/>
            <a:ext cx="2385790" cy="4082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1392-yil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Чосо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78" y="1792594"/>
            <a:ext cx="1997103" cy="10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CHOSON QIROLLIGI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18084" y="633451"/>
            <a:ext cx="4052501" cy="53717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Li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Son Ge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1392-yilda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hukmdorini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taxtdan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chetlatib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sulolasi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2100" y="1967881"/>
            <a:ext cx="3900030" cy="604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Choson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qirolligi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o‘rtalarida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yuksaladi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100" y="1245819"/>
            <a:ext cx="3907940" cy="544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Kegyon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Xanson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ko‘chiriladi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User\Downloads\koreya\Ли Сон Г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7" y="621785"/>
            <a:ext cx="1542243" cy="22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CHOSON QIROLLIGI</a:t>
            </a:r>
            <a:endParaRPr lang="ru-RU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koreya\buyuk Sejon, Li D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/>
          <a:stretch/>
        </p:blipFill>
        <p:spPr bwMode="auto">
          <a:xfrm>
            <a:off x="809972" y="564323"/>
            <a:ext cx="4489603" cy="265386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44454" y="633451"/>
            <a:ext cx="2245449" cy="30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BUYUK  SECHJON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4454" y="1011637"/>
            <a:ext cx="2245449" cy="30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  DO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0669" y="1418779"/>
            <a:ext cx="2245449" cy="3061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(1418-1450)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koreya\14595279061987802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4039"/>
            <a:ext cx="4618991" cy="3236049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2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73102"/>
              </p:ext>
            </p:extLst>
          </p:nvPr>
        </p:nvGraphicFramePr>
        <p:xfrm>
          <a:off x="364723" y="683940"/>
          <a:ext cx="2245449" cy="19901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TARIXIY </a:t>
                      </a:r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</a:t>
                      </a:r>
                      <a:r>
                        <a:rPr lang="uz-Latn-UZ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 </a:t>
                      </a: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TANGUN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</a:t>
                      </a:r>
                      <a:r>
                        <a:rPr lang="en-US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 GON</a:t>
                      </a:r>
                      <a:r>
                        <a:rPr lang="uz-Latn-UZ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r>
                        <a:rPr lang="en-US" sz="14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 GE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BUYUK SECHJON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6762"/>
              </p:ext>
            </p:extLst>
          </p:nvPr>
        </p:nvGraphicFramePr>
        <p:xfrm>
          <a:off x="2826196" y="683940"/>
          <a:ext cx="2691292" cy="22161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9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024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KOREYA</a:t>
                      </a:r>
                      <a:r>
                        <a:rPr lang="en-US" sz="140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QIROLLIKLARI</a:t>
                      </a:r>
                      <a:endParaRPr lang="ru-R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CHOSON</a:t>
                      </a:r>
                      <a:endParaRPr lang="ru-RU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KOGURYO</a:t>
                      </a:r>
                      <a:endParaRPr lang="ru-RU" sz="1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PARXE</a:t>
                      </a:r>
                      <a:endParaRPr lang="ru-RU" sz="1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PEKCHE</a:t>
                      </a:r>
                      <a:endParaRPr lang="ru-RU" sz="1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SILLA</a:t>
                      </a: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KORYO</a:t>
                      </a: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YODDA </a:t>
            </a:r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TUTING!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288702"/>
              </p:ext>
            </p:extLst>
          </p:nvPr>
        </p:nvGraphicFramePr>
        <p:xfrm>
          <a:off x="210181" y="709970"/>
          <a:ext cx="2245449" cy="19901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500" dirty="0" smtClean="0"/>
                        <a:t>Tarixiy </a:t>
                      </a:r>
                      <a:r>
                        <a:rPr lang="en-US" sz="1500" dirty="0" err="1" smtClean="0"/>
                        <a:t>sana</a:t>
                      </a:r>
                      <a:r>
                        <a:rPr lang="uz-Latn-UZ" sz="1500" dirty="0" smtClean="0"/>
                        <a:t>lar 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69002"/>
              </p:ext>
            </p:extLst>
          </p:nvPr>
        </p:nvGraphicFramePr>
        <p:xfrm>
          <a:off x="2970212" y="627988"/>
          <a:ext cx="2691292" cy="22161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9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702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+mn-lt"/>
                          <a:cs typeface="+mn-cs"/>
                        </a:rPr>
                        <a:t>Poytaxt</a:t>
                      </a:r>
                      <a:r>
                        <a:rPr lang="en-US" sz="15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500" baseline="0" dirty="0" err="1" smtClean="0">
                          <a:latin typeface="+mn-lt"/>
                          <a:cs typeface="+mn-cs"/>
                        </a:rPr>
                        <a:t>shaharlar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"/>
            <a:ext cx="5940425" cy="4679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9004" y="667471"/>
            <a:ext cx="4631240" cy="442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Nagasaki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asrla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20" y="667471"/>
            <a:ext cx="888824" cy="340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800" b="1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4949" y="1279839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4949" y="2538596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73214" y="2116302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4949" y="1690884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3432" y="1279839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Sakai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5266" y="1690884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Hyogo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3432" y="2116302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Hakata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3432" y="2529917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Hirado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User\Downloads\8-япония\japan1215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31197"/>
          <a:stretch/>
        </p:blipFill>
        <p:spPr bwMode="auto">
          <a:xfrm>
            <a:off x="130151" y="1116093"/>
            <a:ext cx="1945588" cy="204939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9004" y="667471"/>
            <a:ext cx="4631240" cy="442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Nagasaki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asrla</a:t>
            </a:r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620" y="667471"/>
            <a:ext cx="888824" cy="340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800" b="1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4949" y="1279839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4949" y="2538596"/>
            <a:ext cx="608143" cy="3402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73214" y="2116302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74949" y="1690884"/>
            <a:ext cx="608143" cy="340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3432" y="1279839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Sakai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5266" y="1690884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Hyogo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3432" y="2116302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Hakata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3432" y="2529917"/>
            <a:ext cx="2806812" cy="340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Hirado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User\Downloads\8-япония\japan1215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r="31197"/>
          <a:stretch/>
        </p:blipFill>
        <p:spPr bwMode="auto">
          <a:xfrm>
            <a:off x="130151" y="1116093"/>
            <a:ext cx="1945588" cy="2049393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koreya\азиатский-вектор-костюмов-12104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6"/>
          <a:stretch/>
        </p:blipFill>
        <p:spPr bwMode="auto">
          <a:xfrm>
            <a:off x="233909" y="497369"/>
            <a:ext cx="5472608" cy="18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koreya\азиатский-вектор-костюмов-12104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6"/>
          <a:stretch/>
        </p:blipFill>
        <p:spPr bwMode="auto">
          <a:xfrm>
            <a:off x="161901" y="497369"/>
            <a:ext cx="5544616" cy="18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6961" y="2334257"/>
            <a:ext cx="1590527" cy="272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XITOY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99377" y="2334257"/>
            <a:ext cx="1590527" cy="272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YAPON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4268" y="2342071"/>
            <a:ext cx="1590527" cy="272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KOREYS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8" y="-4763"/>
            <a:ext cx="5938837" cy="6873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437803" y="35868"/>
            <a:ext cx="3476625" cy="538162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23900"/>
            <a:ext cx="65088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23900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07876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5" y="346075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9" name="object 4"/>
          <p:cNvSpPr txBox="1">
            <a:spLocks noChangeArrowheads="1"/>
          </p:cNvSpPr>
          <p:nvPr/>
        </p:nvSpPr>
        <p:spPr bwMode="auto">
          <a:xfrm>
            <a:off x="434975" y="683940"/>
            <a:ext cx="5451475" cy="4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9" rIns="0" bIns="0">
            <a:spAutoFit/>
          </a:bodyPr>
          <a:lstStyle>
            <a:lvl1pPr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uz-Latn-UZ" altLang="ru-RU" sz="2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</a:rPr>
              <a:t>KOREYA</a:t>
            </a:r>
            <a:endParaRPr lang="uz-Latn-UZ" altLang="ru-RU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5" y="936625"/>
            <a:ext cx="281657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8" y="2016125"/>
            <a:ext cx="276894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8" name="Picture 2" descr="C:\Users\User\Downloads\koreya\Корё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3"/>
          <a:stretch/>
        </p:blipFill>
        <p:spPr bwMode="auto">
          <a:xfrm>
            <a:off x="1471463" y="1280830"/>
            <a:ext cx="1354733" cy="14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ownloads\koreya\Koryo askarl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58" y="1260004"/>
            <a:ext cx="1269414" cy="1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69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77690563"/>
              </p:ext>
            </p:extLst>
          </p:nvPr>
        </p:nvGraphicFramePr>
        <p:xfrm>
          <a:off x="140009" y="640467"/>
          <a:ext cx="5660404" cy="21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163401" y="827957"/>
            <a:ext cx="502555" cy="4320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05916" y="1476028"/>
            <a:ext cx="515787" cy="46887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163401" y="2052092"/>
            <a:ext cx="502555" cy="48330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4082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uz-Latn-U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“TONGGI TAROVAT”  MAMLAKATI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8085" y="599431"/>
            <a:ext cx="3958940" cy="40824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ilk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koreys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8085" y="1824167"/>
            <a:ext cx="3973875" cy="618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Tangun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Pxenyanda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Choson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qirolligiga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8085" y="1143758"/>
            <a:ext cx="3958940" cy="476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ctr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Tangun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koreya\tangu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1" y="735512"/>
            <a:ext cx="1391879" cy="20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549</Words>
  <Application>Microsoft Office PowerPoint</Application>
  <PresentationFormat>Произвольный</PresentationFormat>
  <Paragraphs>117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210</cp:revision>
  <cp:lastPrinted>2020-03-20T04:04:48Z</cp:lastPrinted>
  <dcterms:created xsi:type="dcterms:W3CDTF">2020-03-19T15:04:51Z</dcterms:created>
  <dcterms:modified xsi:type="dcterms:W3CDTF">2021-02-25T06:57:37Z</dcterms:modified>
</cp:coreProperties>
</file>