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</p:sldMasterIdLst>
  <p:notesMasterIdLst>
    <p:notesMasterId r:id="rId16"/>
  </p:notesMasterIdLst>
  <p:sldIdLst>
    <p:sldId id="302" r:id="rId3"/>
    <p:sldId id="366" r:id="rId4"/>
    <p:sldId id="344" r:id="rId5"/>
    <p:sldId id="373" r:id="rId6"/>
    <p:sldId id="371" r:id="rId7"/>
    <p:sldId id="375" r:id="rId8"/>
    <p:sldId id="357" r:id="rId9"/>
    <p:sldId id="367" r:id="rId10"/>
    <p:sldId id="350" r:id="rId11"/>
    <p:sldId id="372" r:id="rId12"/>
    <p:sldId id="349" r:id="rId13"/>
    <p:sldId id="374" r:id="rId14"/>
    <p:sldId id="293" r:id="rId15"/>
  </p:sldIdLst>
  <p:sldSz cx="12185650" cy="7019925"/>
  <p:notesSz cx="5765800" cy="3244850"/>
  <p:custDataLst>
    <p:tags r:id="rId17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E40"/>
    <a:srgbClr val="CC0066"/>
    <a:srgbClr val="1E0000"/>
    <a:srgbClr val="00B050"/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382" autoAdjust="0"/>
  </p:normalViewPr>
  <p:slideViewPr>
    <p:cSldViewPr>
      <p:cViewPr varScale="1">
        <p:scale>
          <a:sx n="58" d="100"/>
          <a:sy n="58" d="100"/>
        </p:scale>
        <p:origin x="896" y="52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89778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2078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97465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86466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06517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96245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55179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91683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8123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73820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90523" y="196823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03275" y="455600"/>
            <a:ext cx="1879705" cy="928767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19064" y="1972379"/>
            <a:ext cx="627354" cy="1869981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97025" y="1877087"/>
            <a:ext cx="9525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MAVZU: KELISHIK SHAKLLARI YUZASIDAN TAKRORLASH </a:t>
            </a:r>
            <a:endParaRPr lang="ru-RU" sz="44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35998" y="4323385"/>
            <a:ext cx="627354" cy="1871259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198" y="46107"/>
            <a:ext cx="1215128" cy="143472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1699" y="3826340"/>
            <a:ext cx="3614124" cy="266956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9025" y="3890962"/>
            <a:ext cx="3684459" cy="300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82347" y="-137000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err="1" smtClean="0"/>
              <a:t>Munosabat</a:t>
            </a:r>
            <a:r>
              <a:rPr lang="en-US" sz="5400" dirty="0" smtClean="0"/>
              <a:t> </a:t>
            </a:r>
            <a:r>
              <a:rPr lang="en-US" sz="5400" dirty="0" err="1" smtClean="0"/>
              <a:t>shakli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29352" y="968980"/>
            <a:ext cx="7120868" cy="156966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sintaktik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shakl</a:t>
            </a: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yasovchi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qo‘shimchalar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2206742" y="1397732"/>
            <a:ext cx="523336" cy="1558778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5841300" y="2641866"/>
            <a:ext cx="484632" cy="1916183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Стрелка вниз 10"/>
          <p:cNvSpPr/>
          <p:nvPr/>
        </p:nvSpPr>
        <p:spPr>
          <a:xfrm rot="19107844">
            <a:off x="10626255" y="1416233"/>
            <a:ext cx="484632" cy="1619592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4939" y="2965581"/>
            <a:ext cx="4436068" cy="1370267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kelishik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668965" y="4642216"/>
            <a:ext cx="4829303" cy="1161070"/>
          </a:xfrm>
          <a:prstGeom prst="rect">
            <a:avLst/>
          </a:prstGeom>
          <a:solidFill>
            <a:srgbClr val="008E4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bog‘lama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953719" y="3021992"/>
            <a:ext cx="4018637" cy="137958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egalik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553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0198" y="26324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KELISHIK SHAKLLARI</a:t>
            </a:r>
            <a:endParaRPr lang="en-US"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9450" y="4500562"/>
            <a:ext cx="1150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0432" y="1910273"/>
            <a:ext cx="1036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0375" y="1227597"/>
            <a:ext cx="5847741" cy="1225953"/>
          </a:xfrm>
          <a:prstGeom prst="rect">
            <a:avLst/>
          </a:prstGeom>
          <a:solidFill>
            <a:srgbClr val="008E4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 Bosh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30240" y="4575546"/>
            <a:ext cx="5981143" cy="125173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Tushum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6958" y="2813516"/>
            <a:ext cx="5881158" cy="125209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Qaratqich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Овальная выноска 13"/>
          <p:cNvSpPr/>
          <p:nvPr/>
        </p:nvSpPr>
        <p:spPr>
          <a:xfrm>
            <a:off x="8825573" y="2749028"/>
            <a:ext cx="2506254" cy="2068046"/>
          </a:xfrm>
          <a:prstGeom prst="wedgeEllipseCallout">
            <a:avLst>
              <a:gd name="adj1" fmla="val -146759"/>
              <a:gd name="adj2" fmla="val -23183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6768173" y="961582"/>
            <a:ext cx="2743200" cy="1702235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Минус 15"/>
          <p:cNvSpPr/>
          <p:nvPr/>
        </p:nvSpPr>
        <p:spPr>
          <a:xfrm>
            <a:off x="7453973" y="1570858"/>
            <a:ext cx="1371600" cy="914400"/>
          </a:xfrm>
          <a:prstGeom prst="mathMin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7328837" y="5041889"/>
            <a:ext cx="2729442" cy="1354505"/>
          </a:xfrm>
          <a:prstGeom prst="wedgeRoundRectCallout">
            <a:avLst>
              <a:gd name="adj1" fmla="val -82085"/>
              <a:gd name="adj2" fmla="val -43624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6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1583" y="109833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ESDA SAQLANG!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9450" y="4500562"/>
            <a:ext cx="1150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0432" y="1910273"/>
            <a:ext cx="1036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36640" y="4178997"/>
            <a:ext cx="3590607" cy="1225953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Belgisiz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1082" y="2675867"/>
            <a:ext cx="6163521" cy="1251738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Tushum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kelishigi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7975" y="1059965"/>
            <a:ext cx="5632450" cy="125209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Qaratqich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kelishigi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Овальная выноска 13"/>
          <p:cNvSpPr/>
          <p:nvPr/>
        </p:nvSpPr>
        <p:spPr>
          <a:xfrm>
            <a:off x="7464425" y="948325"/>
            <a:ext cx="3085530" cy="1604969"/>
          </a:xfrm>
          <a:prstGeom prst="wedgeEllipseCallout">
            <a:avLst>
              <a:gd name="adj1" fmla="val -100832"/>
              <a:gd name="adj2" fmla="val -17908"/>
            </a:avLst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ning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4438203" y="4206245"/>
            <a:ext cx="2743200" cy="1702235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Минус 15"/>
          <p:cNvSpPr/>
          <p:nvPr/>
        </p:nvSpPr>
        <p:spPr>
          <a:xfrm>
            <a:off x="5124003" y="4814937"/>
            <a:ext cx="1371600" cy="914400"/>
          </a:xfrm>
          <a:prstGeom prst="mathMin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8683625" y="2677338"/>
            <a:ext cx="2895600" cy="1354505"/>
          </a:xfrm>
          <a:prstGeom prst="wedgeRoundRectCallout">
            <a:avLst>
              <a:gd name="adj1" fmla="val -128284"/>
              <a:gd name="adj2" fmla="val -39874"/>
              <a:gd name="adj3" fmla="val 16667"/>
            </a:avLst>
          </a:prstGeom>
          <a:solidFill>
            <a:srgbClr val="7030A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238491" y="4500562"/>
            <a:ext cx="3537397" cy="176165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-n</a:t>
            </a:r>
          </a:p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-n, -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203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1507" y="9591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KELISHIK SHAKLLARI</a:t>
            </a:r>
            <a:endParaRPr lang="en-US"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9450" y="4500562"/>
            <a:ext cx="1150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0432" y="1910273"/>
            <a:ext cx="1036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5291" y="1174964"/>
            <a:ext cx="6546850" cy="1225953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Jo‘nalish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30240" y="4575546"/>
            <a:ext cx="5981143" cy="125173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6958" y="2813516"/>
            <a:ext cx="5881158" cy="125209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O‘rin-payt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Овальная выноска 13"/>
          <p:cNvSpPr/>
          <p:nvPr/>
        </p:nvSpPr>
        <p:spPr>
          <a:xfrm>
            <a:off x="8147050" y="2979266"/>
            <a:ext cx="2506254" cy="1604969"/>
          </a:xfrm>
          <a:prstGeom prst="wedgeEllipseCallout">
            <a:avLst>
              <a:gd name="adj1" fmla="val -121760"/>
              <a:gd name="adj2" fmla="val -23183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-da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7328837" y="5041889"/>
            <a:ext cx="2729442" cy="1354505"/>
          </a:xfrm>
          <a:prstGeom prst="wedgeRoundRectCallout">
            <a:avLst>
              <a:gd name="adj1" fmla="val -82085"/>
              <a:gd name="adj2" fmla="val -43624"/>
              <a:gd name="adj3" fmla="val 16667"/>
            </a:avLst>
          </a:prstGeom>
          <a:solidFill>
            <a:srgbClr val="008E4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8150225" y="1257716"/>
            <a:ext cx="3429000" cy="1338325"/>
          </a:xfrm>
          <a:prstGeom prst="wedgeRoundRectCallout">
            <a:avLst>
              <a:gd name="adj1" fmla="val -91527"/>
              <a:gd name="adj2" fmla="val -51564"/>
              <a:gd name="adj3" fmla="val 16667"/>
            </a:avLst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5760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endParaRPr lang="ru-RU" sz="6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2784" y="1014017"/>
            <a:ext cx="111982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marR="0" lvl="0" indent="-742950" algn="l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‘roq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+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O‘ro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7934" y="-16256"/>
            <a:ext cx="2347715" cy="224133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696" y="2165338"/>
            <a:ext cx="111982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 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ishloq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+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qishlo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8437" y="3358745"/>
            <a:ext cx="111982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3. 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horbog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‘  +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=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chorbo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g‘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1194" y="4466741"/>
            <a:ext cx="111982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4. 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urak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+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=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kura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36296" y="5564600"/>
            <a:ext cx="111982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5. 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o‘roq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+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=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so‘ro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196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BILIB OLING!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48441" y="1172842"/>
            <a:ext cx="9950450" cy="5045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otlashgan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qo‘shilib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bog‘lash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xizmat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qiluvchi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grammatik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shakllari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sanaladi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8766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57362"/>
            <a:ext cx="2348441" cy="317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68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2185650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954088" y="148341"/>
            <a:ext cx="14093825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spc="300" dirty="0" smtClean="0"/>
              <a:t>TAHLIL</a:t>
            </a:r>
            <a:endParaRPr lang="en-US" sz="4800" spc="300" dirty="0"/>
          </a:p>
        </p:txBody>
      </p:sp>
      <p:sp>
        <p:nvSpPr>
          <p:cNvPr id="5" name="TextBox 4"/>
          <p:cNvSpPr txBox="1"/>
          <p:nvPr/>
        </p:nvSpPr>
        <p:spPr>
          <a:xfrm>
            <a:off x="149225" y="1330318"/>
            <a:ext cx="11582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5113" y="889711"/>
            <a:ext cx="1146651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keksa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yoshning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zahmatlarida</a:t>
            </a:r>
            <a:endParaRPr lang="en-US" sz="44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Azim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chinorlarning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hikmatlarida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sz="4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Hazrat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Yassaviyning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xilqatlarida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sz="4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Vatan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Vatan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abadiy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4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</a:t>
            </a:r>
          </a:p>
          <a:p>
            <a:r>
              <a:rPr lang="en-US" sz="4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(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Sirojiddin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Sayyid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21425" y="1833563"/>
            <a:ext cx="1295400" cy="23230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с вырезом 5"/>
          <p:cNvSpPr/>
          <p:nvPr/>
        </p:nvSpPr>
        <p:spPr>
          <a:xfrm rot="17231884">
            <a:off x="10050393" y="2241199"/>
            <a:ext cx="1193315" cy="460993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Двойная стрелка влево/вверх 7"/>
          <p:cNvSpPr/>
          <p:nvPr/>
        </p:nvSpPr>
        <p:spPr>
          <a:xfrm rot="19059480">
            <a:off x="9495099" y="2444727"/>
            <a:ext cx="1151113" cy="1241449"/>
          </a:xfrm>
          <a:prstGeom prst="left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Выгнутая вниз стрелка 9"/>
          <p:cNvSpPr/>
          <p:nvPr/>
        </p:nvSpPr>
        <p:spPr>
          <a:xfrm>
            <a:off x="2206625" y="4880139"/>
            <a:ext cx="4495800" cy="1066800"/>
          </a:xfrm>
          <a:prstGeom prst="curved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Минус 10"/>
          <p:cNvSpPr/>
          <p:nvPr/>
        </p:nvSpPr>
        <p:spPr>
          <a:xfrm>
            <a:off x="5098520" y="3489337"/>
            <a:ext cx="1603905" cy="922792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Минус 11"/>
          <p:cNvSpPr/>
          <p:nvPr/>
        </p:nvSpPr>
        <p:spPr>
          <a:xfrm>
            <a:off x="4740669" y="2471695"/>
            <a:ext cx="1603905" cy="922792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56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ESDA SAQLANG!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30625" y="4854885"/>
            <a:ext cx="5867400" cy="1295400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turlanish</a:t>
            </a:r>
            <a:r>
              <a:rPr lang="en-US" sz="4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deyiladi</a:t>
            </a:r>
            <a:r>
              <a:rPr lang="en-US" sz="4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3125" y="766762"/>
            <a:ext cx="115824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qo‘shimchalari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qo‘shimchalari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o‘zgarishi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96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82347" y="-137000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Bosh </a:t>
            </a:r>
            <a:r>
              <a:rPr lang="en-US" sz="5400" dirty="0" err="1" smtClean="0"/>
              <a:t>kelishikning</a:t>
            </a:r>
            <a:r>
              <a:rPr lang="en-US" sz="5400" dirty="0" smtClean="0"/>
              <a:t> </a:t>
            </a:r>
            <a:r>
              <a:rPr lang="en-US" sz="5400" dirty="0" err="1" smtClean="0"/>
              <a:t>sintaktik</a:t>
            </a:r>
            <a:r>
              <a:rPr lang="en-US" sz="5400" dirty="0" smtClean="0"/>
              <a:t> </a:t>
            </a:r>
            <a:r>
              <a:rPr lang="en-US" sz="5400" dirty="0" err="1" smtClean="0"/>
              <a:t>vazifasi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30337" y="1052137"/>
            <a:ext cx="5679947" cy="76944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Muxtor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742117" y="1030672"/>
            <a:ext cx="2608508" cy="99304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Ega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02356" y="3217590"/>
            <a:ext cx="3261795" cy="1014482"/>
          </a:xfrm>
          <a:prstGeom prst="rect">
            <a:avLst/>
          </a:prstGeom>
          <a:solidFill>
            <a:srgbClr val="008E4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Undalma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96333" y="893752"/>
            <a:ext cx="3817683" cy="1129963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Ot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kesim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92731" y="4405497"/>
            <a:ext cx="4441214" cy="1578615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Sifatlovchi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aniqlovchi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120617" y="2143850"/>
            <a:ext cx="11836916" cy="76944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O‘zbekistonning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poytaxti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– Toshkent.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460375" y="3251779"/>
            <a:ext cx="10176078" cy="76944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Toshkent,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munchalar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go‘zalsan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!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33945" y="4375335"/>
            <a:ext cx="6781799" cy="144655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Atlas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ko‘ylak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kiygan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qizlar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sahnaga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chiqdi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67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1"/>
            <a:ext cx="12185650" cy="1004970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298-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2825" y="1174523"/>
            <a:ext cx="6705600" cy="987481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Yurak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= 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yurakka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75785" y="2915518"/>
            <a:ext cx="109727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53079" y="2516542"/>
            <a:ext cx="6727362" cy="106056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Yurak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im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yura</a:t>
            </a:r>
            <a:r>
              <a:rPr lang="en-US" sz="4800" b="1" i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im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43435" y="3800336"/>
            <a:ext cx="7784379" cy="1060560"/>
          </a:xfrm>
          <a:prstGeom prst="rect">
            <a:avLst/>
          </a:prstGeom>
          <a:solidFill>
            <a:srgbClr val="CC0066"/>
          </a:solidFill>
          <a:ln>
            <a:solidFill>
              <a:srgbClr val="CC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Qishloq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qishlo</a:t>
            </a:r>
            <a:r>
              <a:rPr lang="en-US" sz="48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824570" y="5262562"/>
            <a:ext cx="7784379" cy="1060560"/>
          </a:xfrm>
          <a:prstGeom prst="rect">
            <a:avLst/>
          </a:prstGeom>
          <a:solidFill>
            <a:srgbClr val="1E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Qishloq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im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qishlo</a:t>
            </a:r>
            <a:r>
              <a:rPr lang="en-US" sz="48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g‘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im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53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  <p:bldP spid="5" grpId="0" animBg="1"/>
      <p:bldP spid="6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107" y="-108776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smtClean="0"/>
              <a:t>TAHLIL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68277" y="2165426"/>
            <a:ext cx="41387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gul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…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hidladi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1278" y="1044273"/>
            <a:ext cx="59049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derazam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…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oldi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65591" y="4935909"/>
            <a:ext cx="5979504" cy="91440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kitobni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o‘qidi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65591" y="3444471"/>
            <a:ext cx="5979504" cy="9144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qalamni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berdi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387816" y="1044273"/>
            <a:ext cx="5979504" cy="9144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derazamning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oldi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34000" y="2165426"/>
            <a:ext cx="6011095" cy="9144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gulni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hidladi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96852" y="3558560"/>
            <a:ext cx="41387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qalam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…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berdi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63625" y="4975337"/>
            <a:ext cx="41387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kitob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…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o‘qidi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9257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6" grpId="0" animBg="1"/>
      <p:bldP spid="7" grpId="0" animBg="1"/>
      <p:bldP spid="9" grpId="0" animBg="1"/>
      <p:bldP spid="10" grpId="0" animBg="1"/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66281" y="1918962"/>
            <a:ext cx="852674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7-mashq.</a:t>
            </a:r>
          </a:p>
          <a:p>
            <a:pPr algn="just"/>
            <a:r>
              <a:rPr lang="ru-RU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qo‘shimchalarining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barchasini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yod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ishtirokida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gaplar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380" y="2196107"/>
            <a:ext cx="2362200" cy="2668772"/>
          </a:xfrm>
          <a:prstGeom prst="rect">
            <a:avLst/>
          </a:prstGeom>
        </p:spPr>
      </p:pic>
      <p:sp>
        <p:nvSpPr>
          <p:cNvPr id="7" name="7-конечная звезда 6"/>
          <p:cNvSpPr/>
          <p:nvPr/>
        </p:nvSpPr>
        <p:spPr>
          <a:xfrm>
            <a:off x="2661431" y="2086953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4996</TotalTime>
  <Words>322</Words>
  <Application>Microsoft Office PowerPoint</Application>
  <PresentationFormat>Произвольный</PresentationFormat>
  <Paragraphs>96</Paragraphs>
  <Slides>13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Open Sans Light</vt:lpstr>
      <vt:lpstr>Office Theme</vt:lpstr>
      <vt:lpstr>1_Тема Office</vt:lpstr>
      <vt:lpstr>ONA TILI</vt:lpstr>
      <vt:lpstr>Munosabat shakli</vt:lpstr>
      <vt:lpstr>KELISHIK SHAKLLARI</vt:lpstr>
      <vt:lpstr>ESDA SAQLANG!</vt:lpstr>
      <vt:lpstr>KELISHIK SHAKLLARI</vt:lpstr>
      <vt:lpstr>TAHLIL</vt:lpstr>
      <vt:lpstr>    BILIB OLING!</vt:lpstr>
      <vt:lpstr>TAHLIL</vt:lpstr>
      <vt:lpstr>ESDA SAQLANG!</vt:lpstr>
      <vt:lpstr>Bosh kelishikning sintaktik vazifasi</vt:lpstr>
      <vt:lpstr>298- mashq</vt:lpstr>
      <vt:lpstr>TAHLIL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Пользователь</cp:lastModifiedBy>
  <cp:revision>481</cp:revision>
  <dcterms:created xsi:type="dcterms:W3CDTF">2020-04-13T08:06:06Z</dcterms:created>
  <dcterms:modified xsi:type="dcterms:W3CDTF">2021-02-25T13:21:57Z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