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77" r:id="rId4"/>
    <p:sldMasterId id="2147483900" r:id="rId5"/>
    <p:sldMasterId id="2147483913" r:id="rId6"/>
  </p:sldMasterIdLst>
  <p:notesMasterIdLst>
    <p:notesMasterId r:id="rId22"/>
  </p:notesMasterIdLst>
  <p:handoutMasterIdLst>
    <p:handoutMasterId r:id="rId23"/>
  </p:handoutMasterIdLst>
  <p:sldIdLst>
    <p:sldId id="390" r:id="rId7"/>
    <p:sldId id="424" r:id="rId8"/>
    <p:sldId id="425" r:id="rId9"/>
    <p:sldId id="429" r:id="rId10"/>
    <p:sldId id="437" r:id="rId11"/>
    <p:sldId id="438" r:id="rId12"/>
    <p:sldId id="439" r:id="rId13"/>
    <p:sldId id="428" r:id="rId14"/>
    <p:sldId id="431" r:id="rId15"/>
    <p:sldId id="441" r:id="rId16"/>
    <p:sldId id="432" r:id="rId17"/>
    <p:sldId id="434" r:id="rId18"/>
    <p:sldId id="427" r:id="rId19"/>
    <p:sldId id="442" r:id="rId20"/>
    <p:sldId id="440" r:id="rId21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8000"/>
    <a:srgbClr val="99FF99"/>
    <a:srgbClr val="FF9900"/>
    <a:srgbClr val="FF66CC"/>
    <a:srgbClr val="FF33CC"/>
    <a:srgbClr val="FFCC99"/>
    <a:srgbClr val="FFCCFF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76" d="100"/>
          <a:sy n="76" d="100"/>
        </p:scale>
        <p:origin x="95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46F6D-D7DA-43E7-A33F-E7E592A2E5A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4190E1-B7D5-4DE4-99D7-DCF3433F1998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EC02B-E788-44F9-947B-682D8BC4D686}" type="parTrans" cxnId="{FB4F0FED-8491-4165-9F1E-949F0E4708C3}">
      <dgm:prSet/>
      <dgm:spPr/>
      <dgm:t>
        <a:bodyPr/>
        <a:lstStyle/>
        <a:p>
          <a:endParaRPr lang="ru-RU" b="1"/>
        </a:p>
      </dgm:t>
    </dgm:pt>
    <dgm:pt modelId="{878F7B82-1716-4960-964D-D43BF66085A5}" type="sibTrans" cxnId="{FB4F0FED-8491-4165-9F1E-949F0E4708C3}">
      <dgm:prSet/>
      <dgm:spPr/>
      <dgm:t>
        <a:bodyPr/>
        <a:lstStyle/>
        <a:p>
          <a:endParaRPr lang="ru-RU" b="1"/>
        </a:p>
      </dgm:t>
    </dgm:pt>
    <dgm:pt modelId="{0E85A241-7269-4FC2-A2F0-9EBAE5DC88A7}">
      <dgm:prSet phldrT="[Текст]"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</a:t>
          </a:r>
          <a:r>
            <a:rPr kumimoji="0" lang="en-US" sz="3600" b="1" i="0" u="none" strike="noStrike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lovchi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8E831-6C59-42D2-BF49-DF033BAE8D97}" type="parTrans" cxnId="{9E6EFE6A-B2F7-4A86-BAA6-2B344560BFC7}">
      <dgm:prSet/>
      <dgm:spPr/>
      <dgm:t>
        <a:bodyPr/>
        <a:lstStyle/>
        <a:p>
          <a:endParaRPr lang="ru-RU" b="1"/>
        </a:p>
      </dgm:t>
    </dgm:pt>
    <dgm:pt modelId="{8BC59370-BCE4-448A-9208-C21711E38168}" type="sibTrans" cxnId="{9E6EFE6A-B2F7-4A86-BAA6-2B344560BFC7}">
      <dgm:prSet/>
      <dgm:spPr/>
      <dgm:t>
        <a:bodyPr/>
        <a:lstStyle/>
        <a:p>
          <a:endParaRPr lang="ru-RU" b="1"/>
        </a:p>
      </dgm:t>
    </dgm:pt>
    <dgm:pt modelId="{46B5815D-181E-41D2-BB58-1A41A3504DF9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kumimoji="0" lang="en-US" sz="3600" b="1" i="0" u="none" strike="noStrike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makchi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04E8B-01FB-48A9-A85A-08CE7AEF6D56}" type="sibTrans" cxnId="{46EAC0C9-EEF2-4FA3-AF5F-E23D9674B800}">
      <dgm:prSet/>
      <dgm:spPr/>
      <dgm:t>
        <a:bodyPr/>
        <a:lstStyle/>
        <a:p>
          <a:endParaRPr lang="ru-RU" b="1"/>
        </a:p>
      </dgm:t>
    </dgm:pt>
    <dgm:pt modelId="{15D96CB8-E98F-472C-8F17-D81F1D8FAC3F}" type="parTrans" cxnId="{46EAC0C9-EEF2-4FA3-AF5F-E23D9674B800}">
      <dgm:prSet/>
      <dgm:spPr/>
      <dgm:t>
        <a:bodyPr/>
        <a:lstStyle/>
        <a:p>
          <a:endParaRPr lang="ru-RU" b="1"/>
        </a:p>
      </dgm:t>
    </dgm:pt>
    <dgm:pt modelId="{55EB8A80-407F-4F19-92B7-846D9074FB2D}" type="pres">
      <dgm:prSet presAssocID="{AFD46F6D-D7DA-43E7-A33F-E7E592A2E5A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B0DD26-507F-4B18-9CE1-59DE0F5D06D8}" type="pres">
      <dgm:prSet presAssocID="{46B5815D-181E-41D2-BB58-1A41A3504DF9}" presName="Accent1" presStyleCnt="0"/>
      <dgm:spPr/>
    </dgm:pt>
    <dgm:pt modelId="{3323C5CB-88B9-4CB5-8C77-13A99C30A3D5}" type="pres">
      <dgm:prSet presAssocID="{46B5815D-181E-41D2-BB58-1A41A3504DF9}" presName="Accent" presStyleLbl="node1" presStyleIdx="0" presStyleCnt="3" custScaleX="183433" custScaleY="162019" custLinFactNeighborX="22015" custLinFactNeighborY="-3476"/>
      <dgm:spPr/>
    </dgm:pt>
    <dgm:pt modelId="{BC422A3D-D7F9-445A-ACDB-96DEFBF01D7D}" type="pres">
      <dgm:prSet presAssocID="{46B5815D-181E-41D2-BB58-1A41A3504DF9}" presName="Parent1" presStyleLbl="revTx" presStyleIdx="0" presStyleCnt="3" custScaleX="255365" custLinFactNeighborX="40555" custLinFactNeighborY="-709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55228-9073-4A3F-8014-D45D8770D5D8}" type="pres">
      <dgm:prSet presAssocID="{084190E1-B7D5-4DE4-99D7-DCF3433F1998}" presName="Accent2" presStyleCnt="0"/>
      <dgm:spPr/>
    </dgm:pt>
    <dgm:pt modelId="{AE651953-4FA7-4131-9AAF-7ECD56C568D0}" type="pres">
      <dgm:prSet presAssocID="{084190E1-B7D5-4DE4-99D7-DCF3433F1998}" presName="Accent" presStyleLbl="node1" presStyleIdx="1" presStyleCnt="3" custLinFactX="-12373" custLinFactNeighborX="-100000" custLinFactNeighborY="-80197"/>
      <dgm:spPr/>
    </dgm:pt>
    <dgm:pt modelId="{8A72BA12-823B-4AA1-A7A3-4DD5BCC04154}" type="pres">
      <dgm:prSet presAssocID="{084190E1-B7D5-4DE4-99D7-DCF3433F1998}" presName="Parent2" presStyleLbl="revTx" presStyleIdx="1" presStyleCnt="3" custScaleX="219062" custLinFactX="-78619" custLinFactNeighborX="-100000" custLinFactNeighborY="-66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5ABF-B2B6-40BB-A0CE-9AC413BE551D}" type="pres">
      <dgm:prSet presAssocID="{0E85A241-7269-4FC2-A2F0-9EBAE5DC88A7}" presName="Accent3" presStyleCnt="0"/>
      <dgm:spPr/>
    </dgm:pt>
    <dgm:pt modelId="{74E78C60-494F-405F-A467-CD67442F9EF8}" type="pres">
      <dgm:prSet presAssocID="{0E85A241-7269-4FC2-A2F0-9EBAE5DC88A7}" presName="Accent" presStyleLbl="node1" presStyleIdx="2" presStyleCnt="3" custScaleX="211571" custScaleY="119114" custLinFactNeighborX="36252" custLinFactNeighborY="-55618"/>
      <dgm:spPr/>
    </dgm:pt>
    <dgm:pt modelId="{AC683B56-019F-4732-A27B-F0B7026B5C0F}" type="pres">
      <dgm:prSet presAssocID="{0E85A241-7269-4FC2-A2F0-9EBAE5DC88A7}" presName="Parent3" presStyleLbl="revTx" presStyleIdx="2" presStyleCnt="3" custScaleX="283281" custLinFactY="-23725" custLinFactNeighborX="4866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630BC-0E5A-4277-ABC2-E4C37F92D22F}" type="presOf" srcId="{0E85A241-7269-4FC2-A2F0-9EBAE5DC88A7}" destId="{AC683B56-019F-4732-A27B-F0B7026B5C0F}" srcOrd="0" destOrd="0" presId="urn:microsoft.com/office/officeart/2009/layout/CircleArrowProcess"/>
    <dgm:cxn modelId="{F0D8EFAD-7156-4129-8763-C49C055AC3FE}" type="presOf" srcId="{46B5815D-181E-41D2-BB58-1A41A3504DF9}" destId="{BC422A3D-D7F9-445A-ACDB-96DEFBF01D7D}" srcOrd="0" destOrd="0" presId="urn:microsoft.com/office/officeart/2009/layout/CircleArrowProcess"/>
    <dgm:cxn modelId="{69D5F9F7-FC67-4D85-B6CB-1A7881223179}" type="presOf" srcId="{AFD46F6D-D7DA-43E7-A33F-E7E592A2E5AE}" destId="{55EB8A80-407F-4F19-92B7-846D9074FB2D}" srcOrd="0" destOrd="0" presId="urn:microsoft.com/office/officeart/2009/layout/CircleArrowProcess"/>
    <dgm:cxn modelId="{FB4F0FED-8491-4165-9F1E-949F0E4708C3}" srcId="{AFD46F6D-D7DA-43E7-A33F-E7E592A2E5AE}" destId="{084190E1-B7D5-4DE4-99D7-DCF3433F1998}" srcOrd="1" destOrd="0" parTransId="{AC3EC02B-E788-44F9-947B-682D8BC4D686}" sibTransId="{878F7B82-1716-4960-964D-D43BF66085A5}"/>
    <dgm:cxn modelId="{9E6EFE6A-B2F7-4A86-BAA6-2B344560BFC7}" srcId="{AFD46F6D-D7DA-43E7-A33F-E7E592A2E5AE}" destId="{0E85A241-7269-4FC2-A2F0-9EBAE5DC88A7}" srcOrd="2" destOrd="0" parTransId="{7A18E831-6C59-42D2-BF49-DF033BAE8D97}" sibTransId="{8BC59370-BCE4-448A-9208-C21711E38168}"/>
    <dgm:cxn modelId="{46EAC0C9-EEF2-4FA3-AF5F-E23D9674B800}" srcId="{AFD46F6D-D7DA-43E7-A33F-E7E592A2E5AE}" destId="{46B5815D-181E-41D2-BB58-1A41A3504DF9}" srcOrd="0" destOrd="0" parTransId="{15D96CB8-E98F-472C-8F17-D81F1D8FAC3F}" sibTransId="{1E604E8B-01FB-48A9-A85A-08CE7AEF6D56}"/>
    <dgm:cxn modelId="{29FE6B74-172F-44BC-8CD1-C4F492516CCB}" type="presOf" srcId="{084190E1-B7D5-4DE4-99D7-DCF3433F1998}" destId="{8A72BA12-823B-4AA1-A7A3-4DD5BCC04154}" srcOrd="0" destOrd="0" presId="urn:microsoft.com/office/officeart/2009/layout/CircleArrowProcess"/>
    <dgm:cxn modelId="{EBAE97EC-F9C5-484A-BC87-F4886DB2ACE8}" type="presParOf" srcId="{55EB8A80-407F-4F19-92B7-846D9074FB2D}" destId="{75B0DD26-507F-4B18-9CE1-59DE0F5D06D8}" srcOrd="0" destOrd="0" presId="urn:microsoft.com/office/officeart/2009/layout/CircleArrowProcess"/>
    <dgm:cxn modelId="{2908941F-7AC4-48AD-B876-467E57ADE4B7}" type="presParOf" srcId="{75B0DD26-507F-4B18-9CE1-59DE0F5D06D8}" destId="{3323C5CB-88B9-4CB5-8C77-13A99C30A3D5}" srcOrd="0" destOrd="0" presId="urn:microsoft.com/office/officeart/2009/layout/CircleArrowProcess"/>
    <dgm:cxn modelId="{6F26F3D3-A7C3-4867-A049-0F0238D4EE82}" type="presParOf" srcId="{55EB8A80-407F-4F19-92B7-846D9074FB2D}" destId="{BC422A3D-D7F9-445A-ACDB-96DEFBF01D7D}" srcOrd="1" destOrd="0" presId="urn:microsoft.com/office/officeart/2009/layout/CircleArrowProcess"/>
    <dgm:cxn modelId="{1094A964-7AB5-42A4-9412-CE76CA38B3C9}" type="presParOf" srcId="{55EB8A80-407F-4F19-92B7-846D9074FB2D}" destId="{F1E55228-9073-4A3F-8014-D45D8770D5D8}" srcOrd="2" destOrd="0" presId="urn:microsoft.com/office/officeart/2009/layout/CircleArrowProcess"/>
    <dgm:cxn modelId="{B68053BE-FAD1-4E6B-9868-D790B1766CDB}" type="presParOf" srcId="{F1E55228-9073-4A3F-8014-D45D8770D5D8}" destId="{AE651953-4FA7-4131-9AAF-7ECD56C568D0}" srcOrd="0" destOrd="0" presId="urn:microsoft.com/office/officeart/2009/layout/CircleArrowProcess"/>
    <dgm:cxn modelId="{5AF71D55-84FB-4A13-9F53-F1853ACBB141}" type="presParOf" srcId="{55EB8A80-407F-4F19-92B7-846D9074FB2D}" destId="{8A72BA12-823B-4AA1-A7A3-4DD5BCC04154}" srcOrd="3" destOrd="0" presId="urn:microsoft.com/office/officeart/2009/layout/CircleArrowProcess"/>
    <dgm:cxn modelId="{E60AFAC4-1F43-4753-AA86-709BF769EE58}" type="presParOf" srcId="{55EB8A80-407F-4F19-92B7-846D9074FB2D}" destId="{BF465ABF-B2B6-40BB-A0CE-9AC413BE551D}" srcOrd="4" destOrd="0" presId="urn:microsoft.com/office/officeart/2009/layout/CircleArrowProcess"/>
    <dgm:cxn modelId="{AE2B4A85-58CE-49D4-AC12-D341302868D6}" type="presParOf" srcId="{BF465ABF-B2B6-40BB-A0CE-9AC413BE551D}" destId="{74E78C60-494F-405F-A467-CD67442F9EF8}" srcOrd="0" destOrd="0" presId="urn:microsoft.com/office/officeart/2009/layout/CircleArrowProcess"/>
    <dgm:cxn modelId="{8CA44DDB-54C8-41CC-B8CD-C6E34DEAC1E3}" type="presParOf" srcId="{55EB8A80-407F-4F19-92B7-846D9074FB2D}" destId="{AC683B56-019F-4732-A27B-F0B7026B5C0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FD79A-152B-4634-A86A-57E03C5B3D5F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DA3050-914C-42E9-8A08-D49B728A45B5}">
      <dgm:prSet phldrT="[Текст]" custT="1"/>
      <dgm:spPr/>
      <dgm:t>
        <a:bodyPr/>
        <a:lstStyle/>
        <a:p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296C0-0DD6-416C-845D-5C4BDC1FD873}" type="parTrans" cxnId="{0527C38C-3CCB-4FD9-8616-05B93EEAC5F3}">
      <dgm:prSet/>
      <dgm:spPr/>
      <dgm:t>
        <a:bodyPr/>
        <a:lstStyle/>
        <a:p>
          <a:endParaRPr lang="ru-RU"/>
        </a:p>
      </dgm:t>
    </dgm:pt>
    <dgm:pt modelId="{9529469E-29A4-4216-92C3-15E32686E32F}" type="sibTrans" cxnId="{0527C38C-3CCB-4FD9-8616-05B93EEAC5F3}">
      <dgm:prSet/>
      <dgm:spPr/>
      <dgm:t>
        <a:bodyPr/>
        <a:lstStyle/>
        <a:p>
          <a:endParaRPr lang="ru-RU"/>
        </a:p>
      </dgm:t>
    </dgm:pt>
    <dgm:pt modelId="{E2364CD7-EEC5-4C37-B6EE-1A5D3D6B84B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Ergashtiruvchi</a:t>
          </a:r>
          <a:r>
            <a: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aniqlov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sabab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maqsad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shart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dirty="0" err="1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qiyoslash</a:t>
          </a:r>
          <a:r>
            <a:rPr lang="en-US" sz="28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chog‘ishtiruv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n-US" sz="2800" b="1" dirty="0">
            <a:solidFill>
              <a:schemeClr val="tx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33A4B6D-3042-433F-B09E-A3351BCCEFF0}" type="parTrans" cxnId="{9170632C-0968-48B9-84EA-8B30FAB20242}">
      <dgm:prSet/>
      <dgm:spPr/>
      <dgm:t>
        <a:bodyPr/>
        <a:lstStyle/>
        <a:p>
          <a:endParaRPr lang="ru-RU"/>
        </a:p>
      </dgm:t>
    </dgm:pt>
    <dgm:pt modelId="{309FEF47-B837-431B-BE25-AB23CDC76A77}" type="sibTrans" cxnId="{9170632C-0968-48B9-84EA-8B30FAB20242}">
      <dgm:prSet/>
      <dgm:spPr/>
      <dgm:t>
        <a:bodyPr/>
        <a:lstStyle/>
        <a:p>
          <a:endParaRPr lang="ru-RU"/>
        </a:p>
      </dgm:t>
    </dgm:pt>
    <dgm:pt modelId="{1EA28448-E5AA-4636-9EB8-82BF98791AA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31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Teng</a:t>
          </a:r>
          <a:r>
            <a:rPr lang="en-US" sz="3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1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3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biriktiruv</a:t>
          </a:r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32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zidlov</a:t>
          </a:r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ayiruv</a:t>
          </a:r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inkor</a:t>
          </a:r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6FB4F27-DBA2-46FD-AD1B-7F49E3CD7095}" type="sibTrans" cxnId="{B3FCFFB3-F07C-49BF-9E70-44180BEE4BC1}">
      <dgm:prSet/>
      <dgm:spPr/>
      <dgm:t>
        <a:bodyPr/>
        <a:lstStyle/>
        <a:p>
          <a:endParaRPr lang="ru-RU"/>
        </a:p>
      </dgm:t>
    </dgm:pt>
    <dgm:pt modelId="{6AA6A23C-7F1E-4318-BDC5-6F53E69A309D}" type="parTrans" cxnId="{B3FCFFB3-F07C-49BF-9E70-44180BEE4BC1}">
      <dgm:prSet/>
      <dgm:spPr/>
      <dgm:t>
        <a:bodyPr/>
        <a:lstStyle/>
        <a:p>
          <a:endParaRPr lang="ru-RU"/>
        </a:p>
      </dgm:t>
    </dgm:pt>
    <dgm:pt modelId="{EFE4F2F1-83A8-4020-B01D-69FB70BCD8F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VAZIFASIGA KO‘RA:</a:t>
          </a:r>
        </a:p>
        <a:p>
          <a:pPr marL="182563" indent="0" algn="l"/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800" b="1" dirty="0" err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  <a:p>
          <a:pPr marL="182563" indent="0" algn="l"/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b)</a:t>
          </a:r>
          <a:r>
            <a:rPr lang="ru-RU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CBB3D-82B0-4EEE-9557-8BD71BCB3DE8}" type="sibTrans" cxnId="{A9E15E93-531B-4469-8459-71E6482838AE}">
      <dgm:prSet/>
      <dgm:spPr/>
      <dgm:t>
        <a:bodyPr/>
        <a:lstStyle/>
        <a:p>
          <a:endParaRPr lang="ru-RU"/>
        </a:p>
      </dgm:t>
    </dgm:pt>
    <dgm:pt modelId="{BE07DE47-7401-4DCE-8AA8-D7A2911B0F28}" type="parTrans" cxnId="{A9E15E93-531B-4469-8459-71E6482838AE}">
      <dgm:prSet/>
      <dgm:spPr/>
      <dgm:t>
        <a:bodyPr/>
        <a:lstStyle/>
        <a:p>
          <a:endParaRPr lang="ru-RU"/>
        </a:p>
      </dgm:t>
    </dgm:pt>
    <dgm:pt modelId="{B71F2CDE-9756-4F47-8C5E-1DD25144ACE2}" type="pres">
      <dgm:prSet presAssocID="{363FD79A-152B-4634-A86A-57E03C5B3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CF184-40D6-4885-BA60-7D1D0390446E}" type="pres">
      <dgm:prSet presAssocID="{8CDA3050-914C-42E9-8A08-D49B728A45B5}" presName="hierRoot1" presStyleCnt="0">
        <dgm:presLayoutVars>
          <dgm:hierBranch val="init"/>
        </dgm:presLayoutVars>
      </dgm:prSet>
      <dgm:spPr/>
    </dgm:pt>
    <dgm:pt modelId="{5B559EE1-F71E-4A67-93AE-EFF795FEA143}" type="pres">
      <dgm:prSet presAssocID="{8CDA3050-914C-42E9-8A08-D49B728A45B5}" presName="rootComposite1" presStyleCnt="0"/>
      <dgm:spPr/>
    </dgm:pt>
    <dgm:pt modelId="{74062201-2791-489F-A437-F20B54A5ACD6}" type="pres">
      <dgm:prSet presAssocID="{8CDA3050-914C-42E9-8A08-D49B728A45B5}" presName="rootText1" presStyleLbl="node0" presStyleIdx="0" presStyleCnt="1" custScaleX="301560" custLinFactNeighborX="12552" custLinFactNeighborY="-4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00E4-D2BA-484A-9F9A-AD5011884811}" type="pres">
      <dgm:prSet presAssocID="{8CDA3050-914C-42E9-8A08-D49B728A45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DDAE0C-F0EE-4799-8129-4C01D5082C7A}" type="pres">
      <dgm:prSet presAssocID="{8CDA3050-914C-42E9-8A08-D49B728A45B5}" presName="hierChild2" presStyleCnt="0"/>
      <dgm:spPr/>
    </dgm:pt>
    <dgm:pt modelId="{60AFF1CA-E892-4E11-AC6E-E320F13F1A09}" type="pres">
      <dgm:prSet presAssocID="{BE07DE47-7401-4DCE-8AA8-D7A2911B0F2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267897-E574-454B-BC72-5B37A2D635CB}" type="pres">
      <dgm:prSet presAssocID="{EFE4F2F1-83A8-4020-B01D-69FB70BCD8F1}" presName="hierRoot2" presStyleCnt="0">
        <dgm:presLayoutVars>
          <dgm:hierBranch val="init"/>
        </dgm:presLayoutVars>
      </dgm:prSet>
      <dgm:spPr/>
    </dgm:pt>
    <dgm:pt modelId="{DD8A17EF-5305-463F-A698-5455D558E5C3}" type="pres">
      <dgm:prSet presAssocID="{EFE4F2F1-83A8-4020-B01D-69FB70BCD8F1}" presName="rootComposite" presStyleCnt="0"/>
      <dgm:spPr/>
    </dgm:pt>
    <dgm:pt modelId="{0231F42E-06D4-4248-8C82-559B3CF61C5D}" type="pres">
      <dgm:prSet presAssocID="{EFE4F2F1-83A8-4020-B01D-69FB70BCD8F1}" presName="rootText" presStyleLbl="node2" presStyleIdx="0" presStyleCnt="3" custScaleX="315113" custScaleY="577956" custLinFactNeighborX="-28505" custLinFactNeighborY="-29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11512-C0B2-4AA6-A6CE-568E2375284C}" type="pres">
      <dgm:prSet presAssocID="{EFE4F2F1-83A8-4020-B01D-69FB70BCD8F1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BEE8FA-DDAA-4717-993C-16736FF41130}" type="pres">
      <dgm:prSet presAssocID="{EFE4F2F1-83A8-4020-B01D-69FB70BCD8F1}" presName="hierChild4" presStyleCnt="0"/>
      <dgm:spPr/>
    </dgm:pt>
    <dgm:pt modelId="{9E59A762-5138-4B98-8498-FDE90CAEAA55}" type="pres">
      <dgm:prSet presAssocID="{EFE4F2F1-83A8-4020-B01D-69FB70BCD8F1}" presName="hierChild5" presStyleCnt="0"/>
      <dgm:spPr/>
    </dgm:pt>
    <dgm:pt modelId="{FFF4EBDE-6024-42FC-8420-7D851A6D3238}" type="pres">
      <dgm:prSet presAssocID="{6AA6A23C-7F1E-4318-BDC5-6F53E69A309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A651C4B-ECDE-44D4-8AE4-A6BEB9787A3B}" type="pres">
      <dgm:prSet presAssocID="{1EA28448-E5AA-4636-9EB8-82BF98791AA7}" presName="hierRoot2" presStyleCnt="0">
        <dgm:presLayoutVars>
          <dgm:hierBranch val="init"/>
        </dgm:presLayoutVars>
      </dgm:prSet>
      <dgm:spPr/>
    </dgm:pt>
    <dgm:pt modelId="{3619CC33-41DD-40F6-B4DD-E8144D0A9699}" type="pres">
      <dgm:prSet presAssocID="{1EA28448-E5AA-4636-9EB8-82BF98791AA7}" presName="rootComposite" presStyleCnt="0"/>
      <dgm:spPr/>
    </dgm:pt>
    <dgm:pt modelId="{03EB6B9D-D230-4C4E-AC0C-46BCA1F74073}" type="pres">
      <dgm:prSet presAssocID="{1EA28448-E5AA-4636-9EB8-82BF98791AA7}" presName="rootText" presStyleLbl="node2" presStyleIdx="1" presStyleCnt="3" custScaleX="243567" custScaleY="674841" custLinFactNeighborX="-4621" custLinFactNeighborY="4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6224-7C15-447D-BE92-FA1E6A11201C}" type="pres">
      <dgm:prSet presAssocID="{1EA28448-E5AA-4636-9EB8-82BF98791A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49636A4-7295-4E86-8FAE-5EDC0F6BD9B3}" type="pres">
      <dgm:prSet presAssocID="{1EA28448-E5AA-4636-9EB8-82BF98791AA7}" presName="hierChild4" presStyleCnt="0"/>
      <dgm:spPr/>
    </dgm:pt>
    <dgm:pt modelId="{CF54E103-9335-4C96-8FBC-8F0849F4C75A}" type="pres">
      <dgm:prSet presAssocID="{1EA28448-E5AA-4636-9EB8-82BF98791AA7}" presName="hierChild5" presStyleCnt="0"/>
      <dgm:spPr/>
    </dgm:pt>
    <dgm:pt modelId="{32ACD1F8-7735-49F8-AE03-B443FEB6BA4C}" type="pres">
      <dgm:prSet presAssocID="{633A4B6D-3042-433F-B09E-A3351BCCEF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3B97123-955A-4A6D-A8A6-ABE22E432F76}" type="pres">
      <dgm:prSet presAssocID="{E2364CD7-EEC5-4C37-B6EE-1A5D3D6B84B2}" presName="hierRoot2" presStyleCnt="0">
        <dgm:presLayoutVars>
          <dgm:hierBranch val="init"/>
        </dgm:presLayoutVars>
      </dgm:prSet>
      <dgm:spPr/>
    </dgm:pt>
    <dgm:pt modelId="{CE38B547-C2BF-4CA1-AE15-0DE4C6E9B902}" type="pres">
      <dgm:prSet presAssocID="{E2364CD7-EEC5-4C37-B6EE-1A5D3D6B84B2}" presName="rootComposite" presStyleCnt="0"/>
      <dgm:spPr/>
    </dgm:pt>
    <dgm:pt modelId="{31EFA32E-4756-4F75-804E-BE95B5D1ED16}" type="pres">
      <dgm:prSet presAssocID="{E2364CD7-EEC5-4C37-B6EE-1A5D3D6B84B2}" presName="rootText" presStyleLbl="node2" presStyleIdx="2" presStyleCnt="3" custScaleX="245714" custScaleY="688779" custLinFactNeighborX="-12665" custLinFactNeighborY="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FE22-0359-4CFB-9623-C11A975EC31D}" type="pres">
      <dgm:prSet presAssocID="{E2364CD7-EEC5-4C37-B6EE-1A5D3D6B84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F648286-0856-4F81-B11D-7C43DF07DBAC}" type="pres">
      <dgm:prSet presAssocID="{E2364CD7-EEC5-4C37-B6EE-1A5D3D6B84B2}" presName="hierChild4" presStyleCnt="0"/>
      <dgm:spPr/>
    </dgm:pt>
    <dgm:pt modelId="{72A84D0C-49EB-43DB-8FD0-356ADC4050B0}" type="pres">
      <dgm:prSet presAssocID="{E2364CD7-EEC5-4C37-B6EE-1A5D3D6B84B2}" presName="hierChild5" presStyleCnt="0"/>
      <dgm:spPr/>
    </dgm:pt>
    <dgm:pt modelId="{AA28DC20-9C57-4CEE-AF3E-D65428B79A82}" type="pres">
      <dgm:prSet presAssocID="{8CDA3050-914C-42E9-8A08-D49B728A45B5}" presName="hierChild3" presStyleCnt="0"/>
      <dgm:spPr/>
    </dgm:pt>
  </dgm:ptLst>
  <dgm:cxnLst>
    <dgm:cxn modelId="{81DAB98F-DA99-4229-ACB2-BE18CDF27954}" type="presOf" srcId="{8CDA3050-914C-42E9-8A08-D49B728A45B5}" destId="{74062201-2791-489F-A437-F20B54A5ACD6}" srcOrd="0" destOrd="0" presId="urn:microsoft.com/office/officeart/2005/8/layout/orgChart1"/>
    <dgm:cxn modelId="{C34DC795-CD67-4E0D-8497-E2C716F26EFC}" type="presOf" srcId="{BE07DE47-7401-4DCE-8AA8-D7A2911B0F28}" destId="{60AFF1CA-E892-4E11-AC6E-E320F13F1A09}" srcOrd="0" destOrd="0" presId="urn:microsoft.com/office/officeart/2005/8/layout/orgChart1"/>
    <dgm:cxn modelId="{B3FCFFB3-F07C-49BF-9E70-44180BEE4BC1}" srcId="{8CDA3050-914C-42E9-8A08-D49B728A45B5}" destId="{1EA28448-E5AA-4636-9EB8-82BF98791AA7}" srcOrd="1" destOrd="0" parTransId="{6AA6A23C-7F1E-4318-BDC5-6F53E69A309D}" sibTransId="{16FB4F27-DBA2-46FD-AD1B-7F49E3CD7095}"/>
    <dgm:cxn modelId="{571932C8-1CFB-4523-BF0E-DEA7DABC074E}" type="presOf" srcId="{6AA6A23C-7F1E-4318-BDC5-6F53E69A309D}" destId="{FFF4EBDE-6024-42FC-8420-7D851A6D3238}" srcOrd="0" destOrd="0" presId="urn:microsoft.com/office/officeart/2005/8/layout/orgChart1"/>
    <dgm:cxn modelId="{B4B5FC25-209F-42FA-8711-A26DC6D18CA7}" type="presOf" srcId="{1EA28448-E5AA-4636-9EB8-82BF98791AA7}" destId="{03EB6B9D-D230-4C4E-AC0C-46BCA1F74073}" srcOrd="0" destOrd="0" presId="urn:microsoft.com/office/officeart/2005/8/layout/orgChart1"/>
    <dgm:cxn modelId="{BE28E852-0B5C-43CF-BA62-20D276C7B5D0}" type="presOf" srcId="{1EA28448-E5AA-4636-9EB8-82BF98791AA7}" destId="{3C586224-7C15-447D-BE92-FA1E6A11201C}" srcOrd="1" destOrd="0" presId="urn:microsoft.com/office/officeart/2005/8/layout/orgChart1"/>
    <dgm:cxn modelId="{5E4601EE-0A77-4742-9BB0-2296772245C7}" type="presOf" srcId="{EFE4F2F1-83A8-4020-B01D-69FB70BCD8F1}" destId="{0231F42E-06D4-4248-8C82-559B3CF61C5D}" srcOrd="0" destOrd="0" presId="urn:microsoft.com/office/officeart/2005/8/layout/orgChart1"/>
    <dgm:cxn modelId="{A9E15E93-531B-4469-8459-71E6482838AE}" srcId="{8CDA3050-914C-42E9-8A08-D49B728A45B5}" destId="{EFE4F2F1-83A8-4020-B01D-69FB70BCD8F1}" srcOrd="0" destOrd="0" parTransId="{BE07DE47-7401-4DCE-8AA8-D7A2911B0F28}" sibTransId="{326CBB3D-82B0-4EEE-9557-8BD71BCB3DE8}"/>
    <dgm:cxn modelId="{D369CCC3-5CAC-469F-AC38-B73B9FCC8A2B}" type="presOf" srcId="{E2364CD7-EEC5-4C37-B6EE-1A5D3D6B84B2}" destId="{31EFA32E-4756-4F75-804E-BE95B5D1ED16}" srcOrd="0" destOrd="0" presId="urn:microsoft.com/office/officeart/2005/8/layout/orgChart1"/>
    <dgm:cxn modelId="{36650B4C-045E-4895-A460-803647247A8B}" type="presOf" srcId="{8CDA3050-914C-42E9-8A08-D49B728A45B5}" destId="{E60A00E4-D2BA-484A-9F9A-AD5011884811}" srcOrd="1" destOrd="0" presId="urn:microsoft.com/office/officeart/2005/8/layout/orgChart1"/>
    <dgm:cxn modelId="{26E2CCDE-9F39-4F35-A019-D23900928C25}" type="presOf" srcId="{363FD79A-152B-4634-A86A-57E03C5B3D5F}" destId="{B71F2CDE-9756-4F47-8C5E-1DD25144ACE2}" srcOrd="0" destOrd="0" presId="urn:microsoft.com/office/officeart/2005/8/layout/orgChart1"/>
    <dgm:cxn modelId="{2E625F15-1DEB-4FCD-8560-A00494B8CBCC}" type="presOf" srcId="{EFE4F2F1-83A8-4020-B01D-69FB70BCD8F1}" destId="{64211512-C0B2-4AA6-A6CE-568E2375284C}" srcOrd="1" destOrd="0" presId="urn:microsoft.com/office/officeart/2005/8/layout/orgChart1"/>
    <dgm:cxn modelId="{5C9A2F1B-4388-4728-9206-D68781A76F98}" type="presOf" srcId="{633A4B6D-3042-433F-B09E-A3351BCCEFF0}" destId="{32ACD1F8-7735-49F8-AE03-B443FEB6BA4C}" srcOrd="0" destOrd="0" presId="urn:microsoft.com/office/officeart/2005/8/layout/orgChart1"/>
    <dgm:cxn modelId="{027E1C9D-429D-4676-9B11-FBE998C14F19}" type="presOf" srcId="{E2364CD7-EEC5-4C37-B6EE-1A5D3D6B84B2}" destId="{3852FE22-0359-4CFB-9623-C11A975EC31D}" srcOrd="1" destOrd="0" presId="urn:microsoft.com/office/officeart/2005/8/layout/orgChart1"/>
    <dgm:cxn modelId="{9170632C-0968-48B9-84EA-8B30FAB20242}" srcId="{8CDA3050-914C-42E9-8A08-D49B728A45B5}" destId="{E2364CD7-EEC5-4C37-B6EE-1A5D3D6B84B2}" srcOrd="2" destOrd="0" parTransId="{633A4B6D-3042-433F-B09E-A3351BCCEFF0}" sibTransId="{309FEF47-B837-431B-BE25-AB23CDC76A77}"/>
    <dgm:cxn modelId="{0527C38C-3CCB-4FD9-8616-05B93EEAC5F3}" srcId="{363FD79A-152B-4634-A86A-57E03C5B3D5F}" destId="{8CDA3050-914C-42E9-8A08-D49B728A45B5}" srcOrd="0" destOrd="0" parTransId="{971296C0-0DD6-416C-845D-5C4BDC1FD873}" sibTransId="{9529469E-29A4-4216-92C3-15E32686E32F}"/>
    <dgm:cxn modelId="{E45D1B57-3C36-4634-8B8F-F2C5F30238C0}" type="presParOf" srcId="{B71F2CDE-9756-4F47-8C5E-1DD25144ACE2}" destId="{BBBCF184-40D6-4885-BA60-7D1D0390446E}" srcOrd="0" destOrd="0" presId="urn:microsoft.com/office/officeart/2005/8/layout/orgChart1"/>
    <dgm:cxn modelId="{016C82F1-AB5B-47EC-A4A2-10CC66C26ABD}" type="presParOf" srcId="{BBBCF184-40D6-4885-BA60-7D1D0390446E}" destId="{5B559EE1-F71E-4A67-93AE-EFF795FEA143}" srcOrd="0" destOrd="0" presId="urn:microsoft.com/office/officeart/2005/8/layout/orgChart1"/>
    <dgm:cxn modelId="{8240A004-6D6A-455C-9B23-4B5AA36612D4}" type="presParOf" srcId="{5B559EE1-F71E-4A67-93AE-EFF795FEA143}" destId="{74062201-2791-489F-A437-F20B54A5ACD6}" srcOrd="0" destOrd="0" presId="urn:microsoft.com/office/officeart/2005/8/layout/orgChart1"/>
    <dgm:cxn modelId="{C120D578-7CE0-45EC-B036-398044425531}" type="presParOf" srcId="{5B559EE1-F71E-4A67-93AE-EFF795FEA143}" destId="{E60A00E4-D2BA-484A-9F9A-AD5011884811}" srcOrd="1" destOrd="0" presId="urn:microsoft.com/office/officeart/2005/8/layout/orgChart1"/>
    <dgm:cxn modelId="{FEEBA9BA-9E3E-49CF-832F-A6A6666BAF75}" type="presParOf" srcId="{BBBCF184-40D6-4885-BA60-7D1D0390446E}" destId="{E1DDAE0C-F0EE-4799-8129-4C01D5082C7A}" srcOrd="1" destOrd="0" presId="urn:microsoft.com/office/officeart/2005/8/layout/orgChart1"/>
    <dgm:cxn modelId="{2979D2E9-F387-4A0A-AC7E-E63ED49F85B3}" type="presParOf" srcId="{E1DDAE0C-F0EE-4799-8129-4C01D5082C7A}" destId="{60AFF1CA-E892-4E11-AC6E-E320F13F1A09}" srcOrd="0" destOrd="0" presId="urn:microsoft.com/office/officeart/2005/8/layout/orgChart1"/>
    <dgm:cxn modelId="{B0C71279-575C-496C-B01B-6E386AD4F0F4}" type="presParOf" srcId="{E1DDAE0C-F0EE-4799-8129-4C01D5082C7A}" destId="{2C267897-E574-454B-BC72-5B37A2D635CB}" srcOrd="1" destOrd="0" presId="urn:microsoft.com/office/officeart/2005/8/layout/orgChart1"/>
    <dgm:cxn modelId="{5FEEEE27-F94C-4B7E-A85B-6B398F03807D}" type="presParOf" srcId="{2C267897-E574-454B-BC72-5B37A2D635CB}" destId="{DD8A17EF-5305-463F-A698-5455D558E5C3}" srcOrd="0" destOrd="0" presId="urn:microsoft.com/office/officeart/2005/8/layout/orgChart1"/>
    <dgm:cxn modelId="{AB258D56-5188-441F-A451-E61C1D1A9AF4}" type="presParOf" srcId="{DD8A17EF-5305-463F-A698-5455D558E5C3}" destId="{0231F42E-06D4-4248-8C82-559B3CF61C5D}" srcOrd="0" destOrd="0" presId="urn:microsoft.com/office/officeart/2005/8/layout/orgChart1"/>
    <dgm:cxn modelId="{BC795E09-11B1-4AA5-A9DB-3C67991595FE}" type="presParOf" srcId="{DD8A17EF-5305-463F-A698-5455D558E5C3}" destId="{64211512-C0B2-4AA6-A6CE-568E2375284C}" srcOrd="1" destOrd="0" presId="urn:microsoft.com/office/officeart/2005/8/layout/orgChart1"/>
    <dgm:cxn modelId="{63FC082A-9695-46A2-AE30-535C96FBD49A}" type="presParOf" srcId="{2C267897-E574-454B-BC72-5B37A2D635CB}" destId="{D6BEE8FA-DDAA-4717-993C-16736FF41130}" srcOrd="1" destOrd="0" presId="urn:microsoft.com/office/officeart/2005/8/layout/orgChart1"/>
    <dgm:cxn modelId="{4929E2A0-A532-43F1-937D-D39909E1BDAC}" type="presParOf" srcId="{2C267897-E574-454B-BC72-5B37A2D635CB}" destId="{9E59A762-5138-4B98-8498-FDE90CAEAA55}" srcOrd="2" destOrd="0" presId="urn:microsoft.com/office/officeart/2005/8/layout/orgChart1"/>
    <dgm:cxn modelId="{70B59C15-E25F-4B8C-87D7-15D3C2DDFAE8}" type="presParOf" srcId="{E1DDAE0C-F0EE-4799-8129-4C01D5082C7A}" destId="{FFF4EBDE-6024-42FC-8420-7D851A6D3238}" srcOrd="2" destOrd="0" presId="urn:microsoft.com/office/officeart/2005/8/layout/orgChart1"/>
    <dgm:cxn modelId="{FB435433-C0FF-4F7B-9626-322BBDA90C4E}" type="presParOf" srcId="{E1DDAE0C-F0EE-4799-8129-4C01D5082C7A}" destId="{BA651C4B-ECDE-44D4-8AE4-A6BEB9787A3B}" srcOrd="3" destOrd="0" presId="urn:microsoft.com/office/officeart/2005/8/layout/orgChart1"/>
    <dgm:cxn modelId="{D87AAB99-1A09-46E0-9DDA-DC4E2D30A9F6}" type="presParOf" srcId="{BA651C4B-ECDE-44D4-8AE4-A6BEB9787A3B}" destId="{3619CC33-41DD-40F6-B4DD-E8144D0A9699}" srcOrd="0" destOrd="0" presId="urn:microsoft.com/office/officeart/2005/8/layout/orgChart1"/>
    <dgm:cxn modelId="{26EBB3DF-71ED-4025-85BE-9C0922384F98}" type="presParOf" srcId="{3619CC33-41DD-40F6-B4DD-E8144D0A9699}" destId="{03EB6B9D-D230-4C4E-AC0C-46BCA1F74073}" srcOrd="0" destOrd="0" presId="urn:microsoft.com/office/officeart/2005/8/layout/orgChart1"/>
    <dgm:cxn modelId="{6D78C932-8B70-456B-AC59-E14E32E9ACF4}" type="presParOf" srcId="{3619CC33-41DD-40F6-B4DD-E8144D0A9699}" destId="{3C586224-7C15-447D-BE92-FA1E6A11201C}" srcOrd="1" destOrd="0" presId="urn:microsoft.com/office/officeart/2005/8/layout/orgChart1"/>
    <dgm:cxn modelId="{DFD01ECC-9153-493E-93B2-8EEA74B1A491}" type="presParOf" srcId="{BA651C4B-ECDE-44D4-8AE4-A6BEB9787A3B}" destId="{E49636A4-7295-4E86-8FAE-5EDC0F6BD9B3}" srcOrd="1" destOrd="0" presId="urn:microsoft.com/office/officeart/2005/8/layout/orgChart1"/>
    <dgm:cxn modelId="{E7FC3D1E-D6A9-4CB4-97DC-DC5195257B47}" type="presParOf" srcId="{BA651C4B-ECDE-44D4-8AE4-A6BEB9787A3B}" destId="{CF54E103-9335-4C96-8FBC-8F0849F4C75A}" srcOrd="2" destOrd="0" presId="urn:microsoft.com/office/officeart/2005/8/layout/orgChart1"/>
    <dgm:cxn modelId="{131EAAD6-523D-4C37-8452-A31D8AA9E9F3}" type="presParOf" srcId="{E1DDAE0C-F0EE-4799-8129-4C01D5082C7A}" destId="{32ACD1F8-7735-49F8-AE03-B443FEB6BA4C}" srcOrd="4" destOrd="0" presId="urn:microsoft.com/office/officeart/2005/8/layout/orgChart1"/>
    <dgm:cxn modelId="{59AD6574-609A-43F7-916C-5077C06FC8D7}" type="presParOf" srcId="{E1DDAE0C-F0EE-4799-8129-4C01D5082C7A}" destId="{63B97123-955A-4A6D-A8A6-ABE22E432F76}" srcOrd="5" destOrd="0" presId="urn:microsoft.com/office/officeart/2005/8/layout/orgChart1"/>
    <dgm:cxn modelId="{6CA516E3-AFC2-43C1-972D-8E144FF334A6}" type="presParOf" srcId="{63B97123-955A-4A6D-A8A6-ABE22E432F76}" destId="{CE38B547-C2BF-4CA1-AE15-0DE4C6E9B902}" srcOrd="0" destOrd="0" presId="urn:microsoft.com/office/officeart/2005/8/layout/orgChart1"/>
    <dgm:cxn modelId="{B1088CA7-3C4C-435A-8A58-96673E37B8CF}" type="presParOf" srcId="{CE38B547-C2BF-4CA1-AE15-0DE4C6E9B902}" destId="{31EFA32E-4756-4F75-804E-BE95B5D1ED16}" srcOrd="0" destOrd="0" presId="urn:microsoft.com/office/officeart/2005/8/layout/orgChart1"/>
    <dgm:cxn modelId="{810502F8-74D5-44F3-91E0-E9F2BBCB60EC}" type="presParOf" srcId="{CE38B547-C2BF-4CA1-AE15-0DE4C6E9B902}" destId="{3852FE22-0359-4CFB-9623-C11A975EC31D}" srcOrd="1" destOrd="0" presId="urn:microsoft.com/office/officeart/2005/8/layout/orgChart1"/>
    <dgm:cxn modelId="{63120C69-D557-43BE-A159-B3139A309038}" type="presParOf" srcId="{63B97123-955A-4A6D-A8A6-ABE22E432F76}" destId="{BF648286-0856-4F81-B11D-7C43DF07DBAC}" srcOrd="1" destOrd="0" presId="urn:microsoft.com/office/officeart/2005/8/layout/orgChart1"/>
    <dgm:cxn modelId="{D7059FFA-2D16-41D8-A235-9307D17BABE1}" type="presParOf" srcId="{63B97123-955A-4A6D-A8A6-ABE22E432F76}" destId="{72A84D0C-49EB-43DB-8FD0-356ADC4050B0}" srcOrd="2" destOrd="0" presId="urn:microsoft.com/office/officeart/2005/8/layout/orgChart1"/>
    <dgm:cxn modelId="{69F96D26-EE2C-4716-8338-4D082BAC6C9A}" type="presParOf" srcId="{BBBCF184-40D6-4885-BA60-7D1D0390446E}" destId="{AA28DC20-9C57-4CEE-AF3E-D65428B79A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FD79A-152B-4634-A86A-57E03C5B3D5F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A28448-E5AA-4636-9EB8-82BF98791AA7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Sof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ma’no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anglatmaydi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kelishik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qo‘shimchalariga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yaqin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turadi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AA6A23C-7F1E-4318-BDC5-6F53E69A309D}" type="parTrans" cxnId="{B3FCFFB3-F07C-49BF-9E70-44180BEE4BC1}">
      <dgm:prSet/>
      <dgm:spPr/>
      <dgm:t>
        <a:bodyPr/>
        <a:lstStyle/>
        <a:p>
          <a:endParaRPr lang="ru-RU"/>
        </a:p>
      </dgm:t>
    </dgm:pt>
    <dgm:pt modelId="{16FB4F27-DBA2-46FD-AD1B-7F49E3CD7095}" type="sibTrans" cxnId="{B3FCFFB3-F07C-49BF-9E70-44180BEE4BC1}">
      <dgm:prSet/>
      <dgm:spPr/>
      <dgm:t>
        <a:bodyPr/>
        <a:lstStyle/>
        <a:p>
          <a:endParaRPr lang="ru-RU"/>
        </a:p>
      </dgm:t>
    </dgm:pt>
    <dgm:pt modelId="{E2364CD7-EEC5-4C37-B6EE-1A5D3D6B84B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Vazifadosh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so‘z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bo‘lib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mumkin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A4B6D-3042-433F-B09E-A3351BCCEFF0}" type="parTrans" cxnId="{9170632C-0968-48B9-84EA-8B30FAB20242}">
      <dgm:prSet/>
      <dgm:spPr/>
      <dgm:t>
        <a:bodyPr/>
        <a:lstStyle/>
        <a:p>
          <a:endParaRPr lang="ru-RU"/>
        </a:p>
      </dgm:t>
    </dgm:pt>
    <dgm:pt modelId="{309FEF47-B837-431B-BE25-AB23CDC76A77}" type="sibTrans" cxnId="{9170632C-0968-48B9-84EA-8B30FAB20242}">
      <dgm:prSet/>
      <dgm:spPr/>
      <dgm:t>
        <a:bodyPr/>
        <a:lstStyle/>
        <a:p>
          <a:endParaRPr lang="ru-RU"/>
        </a:p>
      </dgm:t>
    </dgm:pt>
    <dgm:pt modelId="{8CDA3050-914C-42E9-8A08-D49B728A45B5}">
      <dgm:prSet phldrT="[Текст]" custT="1"/>
      <dgm:spPr/>
      <dgm:t>
        <a:bodyPr/>
        <a:lstStyle/>
        <a:p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Ko‘makchilar</a:t>
          </a:r>
          <a:endParaRPr lang="ru-RU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9469E-29A4-4216-92C3-15E32686E32F}" type="sibTrans" cxnId="{0527C38C-3CCB-4FD9-8616-05B93EEAC5F3}">
      <dgm:prSet/>
      <dgm:spPr/>
      <dgm:t>
        <a:bodyPr/>
        <a:lstStyle/>
        <a:p>
          <a:endParaRPr lang="ru-RU"/>
        </a:p>
      </dgm:t>
    </dgm:pt>
    <dgm:pt modelId="{971296C0-0DD6-416C-845D-5C4BDC1FD873}" type="parTrans" cxnId="{0527C38C-3CCB-4FD9-8616-05B93EEAC5F3}">
      <dgm:prSet/>
      <dgm:spPr/>
      <dgm:t>
        <a:bodyPr/>
        <a:lstStyle/>
        <a:p>
          <a:endParaRPr lang="ru-RU"/>
        </a:p>
      </dgm:t>
    </dgm:pt>
    <dgm:pt modelId="{B71F2CDE-9756-4F47-8C5E-1DD25144ACE2}" type="pres">
      <dgm:prSet presAssocID="{363FD79A-152B-4634-A86A-57E03C5B3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CF184-40D6-4885-BA60-7D1D0390446E}" type="pres">
      <dgm:prSet presAssocID="{8CDA3050-914C-42E9-8A08-D49B728A45B5}" presName="hierRoot1" presStyleCnt="0">
        <dgm:presLayoutVars>
          <dgm:hierBranch val="init"/>
        </dgm:presLayoutVars>
      </dgm:prSet>
      <dgm:spPr/>
    </dgm:pt>
    <dgm:pt modelId="{5B559EE1-F71E-4A67-93AE-EFF795FEA143}" type="pres">
      <dgm:prSet presAssocID="{8CDA3050-914C-42E9-8A08-D49B728A45B5}" presName="rootComposite1" presStyleCnt="0"/>
      <dgm:spPr/>
    </dgm:pt>
    <dgm:pt modelId="{74062201-2791-489F-A437-F20B54A5ACD6}" type="pres">
      <dgm:prSet presAssocID="{8CDA3050-914C-42E9-8A08-D49B728A45B5}" presName="rootText1" presStyleLbl="node0" presStyleIdx="0" presStyleCnt="1" custScaleX="221107" custScaleY="38658" custLinFactNeighborX="-3980" custLinFactNeighborY="-65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00E4-D2BA-484A-9F9A-AD5011884811}" type="pres">
      <dgm:prSet presAssocID="{8CDA3050-914C-42E9-8A08-D49B728A45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DDAE0C-F0EE-4799-8129-4C01D5082C7A}" type="pres">
      <dgm:prSet presAssocID="{8CDA3050-914C-42E9-8A08-D49B728A45B5}" presName="hierChild2" presStyleCnt="0"/>
      <dgm:spPr/>
    </dgm:pt>
    <dgm:pt modelId="{FFF4EBDE-6024-42FC-8420-7D851A6D3238}" type="pres">
      <dgm:prSet presAssocID="{6AA6A23C-7F1E-4318-BDC5-6F53E69A309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A651C4B-ECDE-44D4-8AE4-A6BEB9787A3B}" type="pres">
      <dgm:prSet presAssocID="{1EA28448-E5AA-4636-9EB8-82BF98791AA7}" presName="hierRoot2" presStyleCnt="0">
        <dgm:presLayoutVars>
          <dgm:hierBranch val="init"/>
        </dgm:presLayoutVars>
      </dgm:prSet>
      <dgm:spPr/>
    </dgm:pt>
    <dgm:pt modelId="{3619CC33-41DD-40F6-B4DD-E8144D0A9699}" type="pres">
      <dgm:prSet presAssocID="{1EA28448-E5AA-4636-9EB8-82BF98791AA7}" presName="rootComposite" presStyleCnt="0"/>
      <dgm:spPr/>
    </dgm:pt>
    <dgm:pt modelId="{03EB6B9D-D230-4C4E-AC0C-46BCA1F74073}" type="pres">
      <dgm:prSet presAssocID="{1EA28448-E5AA-4636-9EB8-82BF98791AA7}" presName="rootText" presStyleLbl="node2" presStyleIdx="0" presStyleCnt="2" custLinFactNeighborX="4723" custLinFactNeighborY="-13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6224-7C15-447D-BE92-FA1E6A11201C}" type="pres">
      <dgm:prSet presAssocID="{1EA28448-E5AA-4636-9EB8-82BF98791AA7}" presName="rootConnector" presStyleLbl="node2" presStyleIdx="0" presStyleCnt="2"/>
      <dgm:spPr/>
      <dgm:t>
        <a:bodyPr/>
        <a:lstStyle/>
        <a:p>
          <a:endParaRPr lang="ru-RU"/>
        </a:p>
      </dgm:t>
    </dgm:pt>
    <dgm:pt modelId="{E49636A4-7295-4E86-8FAE-5EDC0F6BD9B3}" type="pres">
      <dgm:prSet presAssocID="{1EA28448-E5AA-4636-9EB8-82BF98791AA7}" presName="hierChild4" presStyleCnt="0"/>
      <dgm:spPr/>
    </dgm:pt>
    <dgm:pt modelId="{CF54E103-9335-4C96-8FBC-8F0849F4C75A}" type="pres">
      <dgm:prSet presAssocID="{1EA28448-E5AA-4636-9EB8-82BF98791AA7}" presName="hierChild5" presStyleCnt="0"/>
      <dgm:spPr/>
    </dgm:pt>
    <dgm:pt modelId="{32ACD1F8-7735-49F8-AE03-B443FEB6BA4C}" type="pres">
      <dgm:prSet presAssocID="{633A4B6D-3042-433F-B09E-A3351BCCEFF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3B97123-955A-4A6D-A8A6-ABE22E432F76}" type="pres">
      <dgm:prSet presAssocID="{E2364CD7-EEC5-4C37-B6EE-1A5D3D6B84B2}" presName="hierRoot2" presStyleCnt="0">
        <dgm:presLayoutVars>
          <dgm:hierBranch val="init"/>
        </dgm:presLayoutVars>
      </dgm:prSet>
      <dgm:spPr/>
    </dgm:pt>
    <dgm:pt modelId="{CE38B547-C2BF-4CA1-AE15-0DE4C6E9B902}" type="pres">
      <dgm:prSet presAssocID="{E2364CD7-EEC5-4C37-B6EE-1A5D3D6B84B2}" presName="rootComposite" presStyleCnt="0"/>
      <dgm:spPr/>
    </dgm:pt>
    <dgm:pt modelId="{31EFA32E-4756-4F75-804E-BE95B5D1ED16}" type="pres">
      <dgm:prSet presAssocID="{E2364CD7-EEC5-4C37-B6EE-1A5D3D6B84B2}" presName="rootText" presStyleLbl="node2" presStyleIdx="1" presStyleCnt="2" custLinFactNeighborX="-4723" custLinFactNeighborY="-12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FE22-0359-4CFB-9623-C11A975EC31D}" type="pres">
      <dgm:prSet presAssocID="{E2364CD7-EEC5-4C37-B6EE-1A5D3D6B84B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F648286-0856-4F81-B11D-7C43DF07DBAC}" type="pres">
      <dgm:prSet presAssocID="{E2364CD7-EEC5-4C37-B6EE-1A5D3D6B84B2}" presName="hierChild4" presStyleCnt="0"/>
      <dgm:spPr/>
    </dgm:pt>
    <dgm:pt modelId="{72A84D0C-49EB-43DB-8FD0-356ADC4050B0}" type="pres">
      <dgm:prSet presAssocID="{E2364CD7-EEC5-4C37-B6EE-1A5D3D6B84B2}" presName="hierChild5" presStyleCnt="0"/>
      <dgm:spPr/>
    </dgm:pt>
    <dgm:pt modelId="{AA28DC20-9C57-4CEE-AF3E-D65428B79A82}" type="pres">
      <dgm:prSet presAssocID="{8CDA3050-914C-42E9-8A08-D49B728A45B5}" presName="hierChild3" presStyleCnt="0"/>
      <dgm:spPr/>
    </dgm:pt>
  </dgm:ptLst>
  <dgm:cxnLst>
    <dgm:cxn modelId="{81DAB98F-DA99-4229-ACB2-BE18CDF27954}" type="presOf" srcId="{8CDA3050-914C-42E9-8A08-D49B728A45B5}" destId="{74062201-2791-489F-A437-F20B54A5ACD6}" srcOrd="0" destOrd="0" presId="urn:microsoft.com/office/officeart/2005/8/layout/orgChart1"/>
    <dgm:cxn modelId="{B3FCFFB3-F07C-49BF-9E70-44180BEE4BC1}" srcId="{8CDA3050-914C-42E9-8A08-D49B728A45B5}" destId="{1EA28448-E5AA-4636-9EB8-82BF98791AA7}" srcOrd="0" destOrd="0" parTransId="{6AA6A23C-7F1E-4318-BDC5-6F53E69A309D}" sibTransId="{16FB4F27-DBA2-46FD-AD1B-7F49E3CD7095}"/>
    <dgm:cxn modelId="{571932C8-1CFB-4523-BF0E-DEA7DABC074E}" type="presOf" srcId="{6AA6A23C-7F1E-4318-BDC5-6F53E69A309D}" destId="{FFF4EBDE-6024-42FC-8420-7D851A6D3238}" srcOrd="0" destOrd="0" presId="urn:microsoft.com/office/officeart/2005/8/layout/orgChart1"/>
    <dgm:cxn modelId="{B4B5FC25-209F-42FA-8711-A26DC6D18CA7}" type="presOf" srcId="{1EA28448-E5AA-4636-9EB8-82BF98791AA7}" destId="{03EB6B9D-D230-4C4E-AC0C-46BCA1F74073}" srcOrd="0" destOrd="0" presId="urn:microsoft.com/office/officeart/2005/8/layout/orgChart1"/>
    <dgm:cxn modelId="{BE28E852-0B5C-43CF-BA62-20D276C7B5D0}" type="presOf" srcId="{1EA28448-E5AA-4636-9EB8-82BF98791AA7}" destId="{3C586224-7C15-447D-BE92-FA1E6A11201C}" srcOrd="1" destOrd="0" presId="urn:microsoft.com/office/officeart/2005/8/layout/orgChart1"/>
    <dgm:cxn modelId="{D369CCC3-5CAC-469F-AC38-B73B9FCC8A2B}" type="presOf" srcId="{E2364CD7-EEC5-4C37-B6EE-1A5D3D6B84B2}" destId="{31EFA32E-4756-4F75-804E-BE95B5D1ED16}" srcOrd="0" destOrd="0" presId="urn:microsoft.com/office/officeart/2005/8/layout/orgChart1"/>
    <dgm:cxn modelId="{36650B4C-045E-4895-A460-803647247A8B}" type="presOf" srcId="{8CDA3050-914C-42E9-8A08-D49B728A45B5}" destId="{E60A00E4-D2BA-484A-9F9A-AD5011884811}" srcOrd="1" destOrd="0" presId="urn:microsoft.com/office/officeart/2005/8/layout/orgChart1"/>
    <dgm:cxn modelId="{26E2CCDE-9F39-4F35-A019-D23900928C25}" type="presOf" srcId="{363FD79A-152B-4634-A86A-57E03C5B3D5F}" destId="{B71F2CDE-9756-4F47-8C5E-1DD25144ACE2}" srcOrd="0" destOrd="0" presId="urn:microsoft.com/office/officeart/2005/8/layout/orgChart1"/>
    <dgm:cxn modelId="{5C9A2F1B-4388-4728-9206-D68781A76F98}" type="presOf" srcId="{633A4B6D-3042-433F-B09E-A3351BCCEFF0}" destId="{32ACD1F8-7735-49F8-AE03-B443FEB6BA4C}" srcOrd="0" destOrd="0" presId="urn:microsoft.com/office/officeart/2005/8/layout/orgChart1"/>
    <dgm:cxn modelId="{027E1C9D-429D-4676-9B11-FBE998C14F19}" type="presOf" srcId="{E2364CD7-EEC5-4C37-B6EE-1A5D3D6B84B2}" destId="{3852FE22-0359-4CFB-9623-C11A975EC31D}" srcOrd="1" destOrd="0" presId="urn:microsoft.com/office/officeart/2005/8/layout/orgChart1"/>
    <dgm:cxn modelId="{9170632C-0968-48B9-84EA-8B30FAB20242}" srcId="{8CDA3050-914C-42E9-8A08-D49B728A45B5}" destId="{E2364CD7-EEC5-4C37-B6EE-1A5D3D6B84B2}" srcOrd="1" destOrd="0" parTransId="{633A4B6D-3042-433F-B09E-A3351BCCEFF0}" sibTransId="{309FEF47-B837-431B-BE25-AB23CDC76A77}"/>
    <dgm:cxn modelId="{0527C38C-3CCB-4FD9-8616-05B93EEAC5F3}" srcId="{363FD79A-152B-4634-A86A-57E03C5B3D5F}" destId="{8CDA3050-914C-42E9-8A08-D49B728A45B5}" srcOrd="0" destOrd="0" parTransId="{971296C0-0DD6-416C-845D-5C4BDC1FD873}" sibTransId="{9529469E-29A4-4216-92C3-15E32686E32F}"/>
    <dgm:cxn modelId="{E45D1B57-3C36-4634-8B8F-F2C5F30238C0}" type="presParOf" srcId="{B71F2CDE-9756-4F47-8C5E-1DD25144ACE2}" destId="{BBBCF184-40D6-4885-BA60-7D1D0390446E}" srcOrd="0" destOrd="0" presId="urn:microsoft.com/office/officeart/2005/8/layout/orgChart1"/>
    <dgm:cxn modelId="{016C82F1-AB5B-47EC-A4A2-10CC66C26ABD}" type="presParOf" srcId="{BBBCF184-40D6-4885-BA60-7D1D0390446E}" destId="{5B559EE1-F71E-4A67-93AE-EFF795FEA143}" srcOrd="0" destOrd="0" presId="urn:microsoft.com/office/officeart/2005/8/layout/orgChart1"/>
    <dgm:cxn modelId="{8240A004-6D6A-455C-9B23-4B5AA36612D4}" type="presParOf" srcId="{5B559EE1-F71E-4A67-93AE-EFF795FEA143}" destId="{74062201-2791-489F-A437-F20B54A5ACD6}" srcOrd="0" destOrd="0" presId="urn:microsoft.com/office/officeart/2005/8/layout/orgChart1"/>
    <dgm:cxn modelId="{C120D578-7CE0-45EC-B036-398044425531}" type="presParOf" srcId="{5B559EE1-F71E-4A67-93AE-EFF795FEA143}" destId="{E60A00E4-D2BA-484A-9F9A-AD5011884811}" srcOrd="1" destOrd="0" presId="urn:microsoft.com/office/officeart/2005/8/layout/orgChart1"/>
    <dgm:cxn modelId="{FEEBA9BA-9E3E-49CF-832F-A6A6666BAF75}" type="presParOf" srcId="{BBBCF184-40D6-4885-BA60-7D1D0390446E}" destId="{E1DDAE0C-F0EE-4799-8129-4C01D5082C7A}" srcOrd="1" destOrd="0" presId="urn:microsoft.com/office/officeart/2005/8/layout/orgChart1"/>
    <dgm:cxn modelId="{70B59C15-E25F-4B8C-87D7-15D3C2DDFAE8}" type="presParOf" srcId="{E1DDAE0C-F0EE-4799-8129-4C01D5082C7A}" destId="{FFF4EBDE-6024-42FC-8420-7D851A6D3238}" srcOrd="0" destOrd="0" presId="urn:microsoft.com/office/officeart/2005/8/layout/orgChart1"/>
    <dgm:cxn modelId="{FB435433-C0FF-4F7B-9626-322BBDA90C4E}" type="presParOf" srcId="{E1DDAE0C-F0EE-4799-8129-4C01D5082C7A}" destId="{BA651C4B-ECDE-44D4-8AE4-A6BEB9787A3B}" srcOrd="1" destOrd="0" presId="urn:microsoft.com/office/officeart/2005/8/layout/orgChart1"/>
    <dgm:cxn modelId="{D87AAB99-1A09-46E0-9DDA-DC4E2D30A9F6}" type="presParOf" srcId="{BA651C4B-ECDE-44D4-8AE4-A6BEB9787A3B}" destId="{3619CC33-41DD-40F6-B4DD-E8144D0A9699}" srcOrd="0" destOrd="0" presId="urn:microsoft.com/office/officeart/2005/8/layout/orgChart1"/>
    <dgm:cxn modelId="{26EBB3DF-71ED-4025-85BE-9C0922384F98}" type="presParOf" srcId="{3619CC33-41DD-40F6-B4DD-E8144D0A9699}" destId="{03EB6B9D-D230-4C4E-AC0C-46BCA1F74073}" srcOrd="0" destOrd="0" presId="urn:microsoft.com/office/officeart/2005/8/layout/orgChart1"/>
    <dgm:cxn modelId="{6D78C932-8B70-456B-AC59-E14E32E9ACF4}" type="presParOf" srcId="{3619CC33-41DD-40F6-B4DD-E8144D0A9699}" destId="{3C586224-7C15-447D-BE92-FA1E6A11201C}" srcOrd="1" destOrd="0" presId="urn:microsoft.com/office/officeart/2005/8/layout/orgChart1"/>
    <dgm:cxn modelId="{DFD01ECC-9153-493E-93B2-8EEA74B1A491}" type="presParOf" srcId="{BA651C4B-ECDE-44D4-8AE4-A6BEB9787A3B}" destId="{E49636A4-7295-4E86-8FAE-5EDC0F6BD9B3}" srcOrd="1" destOrd="0" presId="urn:microsoft.com/office/officeart/2005/8/layout/orgChart1"/>
    <dgm:cxn modelId="{E7FC3D1E-D6A9-4CB4-97DC-DC5195257B47}" type="presParOf" srcId="{BA651C4B-ECDE-44D4-8AE4-A6BEB9787A3B}" destId="{CF54E103-9335-4C96-8FBC-8F0849F4C75A}" srcOrd="2" destOrd="0" presId="urn:microsoft.com/office/officeart/2005/8/layout/orgChart1"/>
    <dgm:cxn modelId="{131EAAD6-523D-4C37-8452-A31D8AA9E9F3}" type="presParOf" srcId="{E1DDAE0C-F0EE-4799-8129-4C01D5082C7A}" destId="{32ACD1F8-7735-49F8-AE03-B443FEB6BA4C}" srcOrd="2" destOrd="0" presId="urn:microsoft.com/office/officeart/2005/8/layout/orgChart1"/>
    <dgm:cxn modelId="{59AD6574-609A-43F7-916C-5077C06FC8D7}" type="presParOf" srcId="{E1DDAE0C-F0EE-4799-8129-4C01D5082C7A}" destId="{63B97123-955A-4A6D-A8A6-ABE22E432F76}" srcOrd="3" destOrd="0" presId="urn:microsoft.com/office/officeart/2005/8/layout/orgChart1"/>
    <dgm:cxn modelId="{6CA516E3-AFC2-43C1-972D-8E144FF334A6}" type="presParOf" srcId="{63B97123-955A-4A6D-A8A6-ABE22E432F76}" destId="{CE38B547-C2BF-4CA1-AE15-0DE4C6E9B902}" srcOrd="0" destOrd="0" presId="urn:microsoft.com/office/officeart/2005/8/layout/orgChart1"/>
    <dgm:cxn modelId="{B1088CA7-3C4C-435A-8A58-96673E37B8CF}" type="presParOf" srcId="{CE38B547-C2BF-4CA1-AE15-0DE4C6E9B902}" destId="{31EFA32E-4756-4F75-804E-BE95B5D1ED16}" srcOrd="0" destOrd="0" presId="urn:microsoft.com/office/officeart/2005/8/layout/orgChart1"/>
    <dgm:cxn modelId="{810502F8-74D5-44F3-91E0-E9F2BBCB60EC}" type="presParOf" srcId="{CE38B547-C2BF-4CA1-AE15-0DE4C6E9B902}" destId="{3852FE22-0359-4CFB-9623-C11A975EC31D}" srcOrd="1" destOrd="0" presId="urn:microsoft.com/office/officeart/2005/8/layout/orgChart1"/>
    <dgm:cxn modelId="{63120C69-D557-43BE-A159-B3139A309038}" type="presParOf" srcId="{63B97123-955A-4A6D-A8A6-ABE22E432F76}" destId="{BF648286-0856-4F81-B11D-7C43DF07DBAC}" srcOrd="1" destOrd="0" presId="urn:microsoft.com/office/officeart/2005/8/layout/orgChart1"/>
    <dgm:cxn modelId="{D7059FFA-2D16-41D8-A235-9307D17BABE1}" type="presParOf" srcId="{63B97123-955A-4A6D-A8A6-ABE22E432F76}" destId="{72A84D0C-49EB-43DB-8FD0-356ADC4050B0}" srcOrd="2" destOrd="0" presId="urn:microsoft.com/office/officeart/2005/8/layout/orgChart1"/>
    <dgm:cxn modelId="{69F96D26-EE2C-4716-8338-4D082BAC6C9A}" type="presParOf" srcId="{BBBCF184-40D6-4885-BA60-7D1D0390446E}" destId="{AA28DC20-9C57-4CEE-AF3E-D65428B79A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FD79A-152B-4634-A86A-57E03C5B3D5F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DA3050-914C-42E9-8A08-D49B728A45B5}">
      <dgm:prSet phldrT="[Текст]" custT="1"/>
      <dgm:spPr/>
      <dgm:t>
        <a:bodyPr/>
        <a:lstStyle/>
        <a:p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296C0-0DD6-416C-845D-5C4BDC1FD873}" type="parTrans" cxnId="{0527C38C-3CCB-4FD9-8616-05B93EEAC5F3}">
      <dgm:prSet/>
      <dgm:spPr/>
      <dgm:t>
        <a:bodyPr/>
        <a:lstStyle/>
        <a:p>
          <a:endParaRPr lang="ru-RU"/>
        </a:p>
      </dgm:t>
    </dgm:pt>
    <dgm:pt modelId="{9529469E-29A4-4216-92C3-15E32686E32F}" type="sibTrans" cxnId="{0527C38C-3CCB-4FD9-8616-05B93EEAC5F3}">
      <dgm:prSet/>
      <dgm:spPr/>
      <dgm:t>
        <a:bodyPr/>
        <a:lstStyle/>
        <a:p>
          <a:endParaRPr lang="ru-RU"/>
        </a:p>
      </dgm:t>
    </dgm:pt>
    <dgm:pt modelId="{EFE4F2F1-83A8-4020-B01D-69FB70BCD8F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Tuzilishiga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turga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538163" indent="-355600"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indent="0"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7DE47-7401-4DCE-8AA8-D7A2911B0F28}" type="parTrans" cxnId="{A9E15E93-531B-4469-8459-71E6482838AE}">
      <dgm:prSet/>
      <dgm:spPr/>
      <dgm:t>
        <a:bodyPr/>
        <a:lstStyle/>
        <a:p>
          <a:endParaRPr lang="ru-RU"/>
        </a:p>
      </dgm:t>
    </dgm:pt>
    <dgm:pt modelId="{326CBB3D-82B0-4EEE-9557-8BD71BCB3DE8}" type="sibTrans" cxnId="{A9E15E93-531B-4469-8459-71E6482838AE}">
      <dgm:prSet/>
      <dgm:spPr/>
      <dgm:t>
        <a:bodyPr/>
        <a:lstStyle/>
        <a:p>
          <a:endParaRPr lang="ru-RU"/>
        </a:p>
      </dgm:t>
    </dgm:pt>
    <dgm:pt modelId="{1EA28448-E5AA-4636-9EB8-82BF98791AA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-mi,-chi,-a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),-da,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-u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gina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(-kina,-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qina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6A23C-7F1E-4318-BDC5-6F53E69A309D}" type="parTrans" cxnId="{B3FCFFB3-F07C-49BF-9E70-44180BEE4BC1}">
      <dgm:prSet/>
      <dgm:spPr/>
      <dgm:t>
        <a:bodyPr/>
        <a:lstStyle/>
        <a:p>
          <a:endParaRPr lang="ru-RU"/>
        </a:p>
      </dgm:t>
    </dgm:pt>
    <dgm:pt modelId="{16FB4F27-DBA2-46FD-AD1B-7F49E3CD7095}" type="sibTrans" cxnId="{B3FCFFB3-F07C-49BF-9E70-44180BEE4BC1}">
      <dgm:prSet/>
      <dgm:spPr/>
      <dgm:t>
        <a:bodyPr/>
        <a:lstStyle/>
        <a:p>
          <a:endParaRPr lang="ru-RU"/>
        </a:p>
      </dgm:t>
    </dgm:pt>
    <dgm:pt modelId="{E2364CD7-EEC5-4C37-B6EE-1A5D3D6B84B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axir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xuddi</a:t>
          </a:r>
          <a:r>
            <a:rPr lang="en-US" sz="24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nahotki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hattoki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A4B6D-3042-433F-B09E-A3351BCCEFF0}" type="parTrans" cxnId="{9170632C-0968-48B9-84EA-8B30FAB20242}">
      <dgm:prSet/>
      <dgm:spPr/>
      <dgm:t>
        <a:bodyPr/>
        <a:lstStyle/>
        <a:p>
          <a:endParaRPr lang="ru-RU"/>
        </a:p>
      </dgm:t>
    </dgm:pt>
    <dgm:pt modelId="{309FEF47-B837-431B-BE25-AB23CDC76A77}" type="sibTrans" cxnId="{9170632C-0968-48B9-84EA-8B30FAB20242}">
      <dgm:prSet/>
      <dgm:spPr/>
      <dgm:t>
        <a:bodyPr/>
        <a:lstStyle/>
        <a:p>
          <a:endParaRPr lang="ru-RU"/>
        </a:p>
      </dgm:t>
    </dgm:pt>
    <dgm:pt modelId="{B71F2CDE-9756-4F47-8C5E-1DD25144ACE2}" type="pres">
      <dgm:prSet presAssocID="{363FD79A-152B-4634-A86A-57E03C5B3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CF184-40D6-4885-BA60-7D1D0390446E}" type="pres">
      <dgm:prSet presAssocID="{8CDA3050-914C-42E9-8A08-D49B728A45B5}" presName="hierRoot1" presStyleCnt="0">
        <dgm:presLayoutVars>
          <dgm:hierBranch val="init"/>
        </dgm:presLayoutVars>
      </dgm:prSet>
      <dgm:spPr/>
    </dgm:pt>
    <dgm:pt modelId="{5B559EE1-F71E-4A67-93AE-EFF795FEA143}" type="pres">
      <dgm:prSet presAssocID="{8CDA3050-914C-42E9-8A08-D49B728A45B5}" presName="rootComposite1" presStyleCnt="0"/>
      <dgm:spPr/>
    </dgm:pt>
    <dgm:pt modelId="{74062201-2791-489F-A437-F20B54A5ACD6}" type="pres">
      <dgm:prSet presAssocID="{8CDA3050-914C-42E9-8A08-D49B728A45B5}" presName="rootText1" presStyleLbl="node0" presStyleIdx="0" presStyleCnt="1" custScaleX="1699419" custScaleY="468936" custLinFactY="-400000" custLinFactNeighborX="4620" custLinFactNeighborY="-445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00E4-D2BA-484A-9F9A-AD5011884811}" type="pres">
      <dgm:prSet presAssocID="{8CDA3050-914C-42E9-8A08-D49B728A45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DDAE0C-F0EE-4799-8129-4C01D5082C7A}" type="pres">
      <dgm:prSet presAssocID="{8CDA3050-914C-42E9-8A08-D49B728A45B5}" presName="hierChild2" presStyleCnt="0"/>
      <dgm:spPr/>
    </dgm:pt>
    <dgm:pt modelId="{60AFF1CA-E892-4E11-AC6E-E320F13F1A09}" type="pres">
      <dgm:prSet presAssocID="{BE07DE47-7401-4DCE-8AA8-D7A2911B0F2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267897-E574-454B-BC72-5B37A2D635CB}" type="pres">
      <dgm:prSet presAssocID="{EFE4F2F1-83A8-4020-B01D-69FB70BCD8F1}" presName="hierRoot2" presStyleCnt="0">
        <dgm:presLayoutVars>
          <dgm:hierBranch val="init"/>
        </dgm:presLayoutVars>
      </dgm:prSet>
      <dgm:spPr/>
    </dgm:pt>
    <dgm:pt modelId="{DD8A17EF-5305-463F-A698-5455D558E5C3}" type="pres">
      <dgm:prSet presAssocID="{EFE4F2F1-83A8-4020-B01D-69FB70BCD8F1}" presName="rootComposite" presStyleCnt="0"/>
      <dgm:spPr/>
    </dgm:pt>
    <dgm:pt modelId="{0231F42E-06D4-4248-8C82-559B3CF61C5D}" type="pres">
      <dgm:prSet presAssocID="{EFE4F2F1-83A8-4020-B01D-69FB70BCD8F1}" presName="rootText" presStyleLbl="node2" presStyleIdx="0" presStyleCnt="3" custScaleX="1370297" custScaleY="1855930" custLinFactY="-100000" custLinFactNeighborX="-8645" custLinFactNeighborY="-129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11512-C0B2-4AA6-A6CE-568E2375284C}" type="pres">
      <dgm:prSet presAssocID="{EFE4F2F1-83A8-4020-B01D-69FB70BCD8F1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BEE8FA-DDAA-4717-993C-16736FF41130}" type="pres">
      <dgm:prSet presAssocID="{EFE4F2F1-83A8-4020-B01D-69FB70BCD8F1}" presName="hierChild4" presStyleCnt="0"/>
      <dgm:spPr/>
    </dgm:pt>
    <dgm:pt modelId="{9E59A762-5138-4B98-8498-FDE90CAEAA55}" type="pres">
      <dgm:prSet presAssocID="{EFE4F2F1-83A8-4020-B01D-69FB70BCD8F1}" presName="hierChild5" presStyleCnt="0"/>
      <dgm:spPr/>
    </dgm:pt>
    <dgm:pt modelId="{FFF4EBDE-6024-42FC-8420-7D851A6D3238}" type="pres">
      <dgm:prSet presAssocID="{6AA6A23C-7F1E-4318-BDC5-6F53E69A309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A651C4B-ECDE-44D4-8AE4-A6BEB9787A3B}" type="pres">
      <dgm:prSet presAssocID="{1EA28448-E5AA-4636-9EB8-82BF98791AA7}" presName="hierRoot2" presStyleCnt="0">
        <dgm:presLayoutVars>
          <dgm:hierBranch val="init"/>
        </dgm:presLayoutVars>
      </dgm:prSet>
      <dgm:spPr/>
    </dgm:pt>
    <dgm:pt modelId="{3619CC33-41DD-40F6-B4DD-E8144D0A9699}" type="pres">
      <dgm:prSet presAssocID="{1EA28448-E5AA-4636-9EB8-82BF98791AA7}" presName="rootComposite" presStyleCnt="0"/>
      <dgm:spPr/>
    </dgm:pt>
    <dgm:pt modelId="{03EB6B9D-D230-4C4E-AC0C-46BCA1F74073}" type="pres">
      <dgm:prSet presAssocID="{1EA28448-E5AA-4636-9EB8-82BF98791AA7}" presName="rootText" presStyleLbl="node2" presStyleIdx="1" presStyleCnt="3" custScaleX="1161687" custScaleY="1513928" custLinFactX="100000" custLinFactY="462475" custLinFactNeighborX="101429" custLinFactNeighborY="5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6224-7C15-447D-BE92-FA1E6A11201C}" type="pres">
      <dgm:prSet presAssocID="{1EA28448-E5AA-4636-9EB8-82BF98791A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49636A4-7295-4E86-8FAE-5EDC0F6BD9B3}" type="pres">
      <dgm:prSet presAssocID="{1EA28448-E5AA-4636-9EB8-82BF98791AA7}" presName="hierChild4" presStyleCnt="0"/>
      <dgm:spPr/>
    </dgm:pt>
    <dgm:pt modelId="{CF54E103-9335-4C96-8FBC-8F0849F4C75A}" type="pres">
      <dgm:prSet presAssocID="{1EA28448-E5AA-4636-9EB8-82BF98791AA7}" presName="hierChild5" presStyleCnt="0"/>
      <dgm:spPr/>
    </dgm:pt>
    <dgm:pt modelId="{32ACD1F8-7735-49F8-AE03-B443FEB6BA4C}" type="pres">
      <dgm:prSet presAssocID="{633A4B6D-3042-433F-B09E-A3351BCCEF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3B97123-955A-4A6D-A8A6-ABE22E432F76}" type="pres">
      <dgm:prSet presAssocID="{E2364CD7-EEC5-4C37-B6EE-1A5D3D6B84B2}" presName="hierRoot2" presStyleCnt="0">
        <dgm:presLayoutVars>
          <dgm:hierBranch val="init"/>
        </dgm:presLayoutVars>
      </dgm:prSet>
      <dgm:spPr/>
    </dgm:pt>
    <dgm:pt modelId="{CE38B547-C2BF-4CA1-AE15-0DE4C6E9B902}" type="pres">
      <dgm:prSet presAssocID="{E2364CD7-EEC5-4C37-B6EE-1A5D3D6B84B2}" presName="rootComposite" presStyleCnt="0"/>
      <dgm:spPr/>
    </dgm:pt>
    <dgm:pt modelId="{31EFA32E-4756-4F75-804E-BE95B5D1ED16}" type="pres">
      <dgm:prSet presAssocID="{E2364CD7-EEC5-4C37-B6EE-1A5D3D6B84B2}" presName="rootText" presStyleLbl="node2" presStyleIdx="2" presStyleCnt="3" custScaleX="1314572" custScaleY="1462203" custLinFactX="-85590" custLinFactY="-200000" custLinFactNeighborX="-100000" custLinFactNeighborY="-272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FE22-0359-4CFB-9623-C11A975EC31D}" type="pres">
      <dgm:prSet presAssocID="{E2364CD7-EEC5-4C37-B6EE-1A5D3D6B84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F648286-0856-4F81-B11D-7C43DF07DBAC}" type="pres">
      <dgm:prSet presAssocID="{E2364CD7-EEC5-4C37-B6EE-1A5D3D6B84B2}" presName="hierChild4" presStyleCnt="0"/>
      <dgm:spPr/>
    </dgm:pt>
    <dgm:pt modelId="{72A84D0C-49EB-43DB-8FD0-356ADC4050B0}" type="pres">
      <dgm:prSet presAssocID="{E2364CD7-EEC5-4C37-B6EE-1A5D3D6B84B2}" presName="hierChild5" presStyleCnt="0"/>
      <dgm:spPr/>
    </dgm:pt>
    <dgm:pt modelId="{AA28DC20-9C57-4CEE-AF3E-D65428B79A82}" type="pres">
      <dgm:prSet presAssocID="{8CDA3050-914C-42E9-8A08-D49B728A45B5}" presName="hierChild3" presStyleCnt="0"/>
      <dgm:spPr/>
    </dgm:pt>
  </dgm:ptLst>
  <dgm:cxnLst>
    <dgm:cxn modelId="{81DAB98F-DA99-4229-ACB2-BE18CDF27954}" type="presOf" srcId="{8CDA3050-914C-42E9-8A08-D49B728A45B5}" destId="{74062201-2791-489F-A437-F20B54A5ACD6}" srcOrd="0" destOrd="0" presId="urn:microsoft.com/office/officeart/2005/8/layout/orgChart1"/>
    <dgm:cxn modelId="{C34DC795-CD67-4E0D-8497-E2C716F26EFC}" type="presOf" srcId="{BE07DE47-7401-4DCE-8AA8-D7A2911B0F28}" destId="{60AFF1CA-E892-4E11-AC6E-E320F13F1A09}" srcOrd="0" destOrd="0" presId="urn:microsoft.com/office/officeart/2005/8/layout/orgChart1"/>
    <dgm:cxn modelId="{B3FCFFB3-F07C-49BF-9E70-44180BEE4BC1}" srcId="{8CDA3050-914C-42E9-8A08-D49B728A45B5}" destId="{1EA28448-E5AA-4636-9EB8-82BF98791AA7}" srcOrd="1" destOrd="0" parTransId="{6AA6A23C-7F1E-4318-BDC5-6F53E69A309D}" sibTransId="{16FB4F27-DBA2-46FD-AD1B-7F49E3CD7095}"/>
    <dgm:cxn modelId="{571932C8-1CFB-4523-BF0E-DEA7DABC074E}" type="presOf" srcId="{6AA6A23C-7F1E-4318-BDC5-6F53E69A309D}" destId="{FFF4EBDE-6024-42FC-8420-7D851A6D3238}" srcOrd="0" destOrd="0" presId="urn:microsoft.com/office/officeart/2005/8/layout/orgChart1"/>
    <dgm:cxn modelId="{B4B5FC25-209F-42FA-8711-A26DC6D18CA7}" type="presOf" srcId="{1EA28448-E5AA-4636-9EB8-82BF98791AA7}" destId="{03EB6B9D-D230-4C4E-AC0C-46BCA1F74073}" srcOrd="0" destOrd="0" presId="urn:microsoft.com/office/officeart/2005/8/layout/orgChart1"/>
    <dgm:cxn modelId="{BE28E852-0B5C-43CF-BA62-20D276C7B5D0}" type="presOf" srcId="{1EA28448-E5AA-4636-9EB8-82BF98791AA7}" destId="{3C586224-7C15-447D-BE92-FA1E6A11201C}" srcOrd="1" destOrd="0" presId="urn:microsoft.com/office/officeart/2005/8/layout/orgChart1"/>
    <dgm:cxn modelId="{5E4601EE-0A77-4742-9BB0-2296772245C7}" type="presOf" srcId="{EFE4F2F1-83A8-4020-B01D-69FB70BCD8F1}" destId="{0231F42E-06D4-4248-8C82-559B3CF61C5D}" srcOrd="0" destOrd="0" presId="urn:microsoft.com/office/officeart/2005/8/layout/orgChart1"/>
    <dgm:cxn modelId="{A9E15E93-531B-4469-8459-71E6482838AE}" srcId="{8CDA3050-914C-42E9-8A08-D49B728A45B5}" destId="{EFE4F2F1-83A8-4020-B01D-69FB70BCD8F1}" srcOrd="0" destOrd="0" parTransId="{BE07DE47-7401-4DCE-8AA8-D7A2911B0F28}" sibTransId="{326CBB3D-82B0-4EEE-9557-8BD71BCB3DE8}"/>
    <dgm:cxn modelId="{D369CCC3-5CAC-469F-AC38-B73B9FCC8A2B}" type="presOf" srcId="{E2364CD7-EEC5-4C37-B6EE-1A5D3D6B84B2}" destId="{31EFA32E-4756-4F75-804E-BE95B5D1ED16}" srcOrd="0" destOrd="0" presId="urn:microsoft.com/office/officeart/2005/8/layout/orgChart1"/>
    <dgm:cxn modelId="{36650B4C-045E-4895-A460-803647247A8B}" type="presOf" srcId="{8CDA3050-914C-42E9-8A08-D49B728A45B5}" destId="{E60A00E4-D2BA-484A-9F9A-AD5011884811}" srcOrd="1" destOrd="0" presId="urn:microsoft.com/office/officeart/2005/8/layout/orgChart1"/>
    <dgm:cxn modelId="{26E2CCDE-9F39-4F35-A019-D23900928C25}" type="presOf" srcId="{363FD79A-152B-4634-A86A-57E03C5B3D5F}" destId="{B71F2CDE-9756-4F47-8C5E-1DD25144ACE2}" srcOrd="0" destOrd="0" presId="urn:microsoft.com/office/officeart/2005/8/layout/orgChart1"/>
    <dgm:cxn modelId="{2E625F15-1DEB-4FCD-8560-A00494B8CBCC}" type="presOf" srcId="{EFE4F2F1-83A8-4020-B01D-69FB70BCD8F1}" destId="{64211512-C0B2-4AA6-A6CE-568E2375284C}" srcOrd="1" destOrd="0" presId="urn:microsoft.com/office/officeart/2005/8/layout/orgChart1"/>
    <dgm:cxn modelId="{5C9A2F1B-4388-4728-9206-D68781A76F98}" type="presOf" srcId="{633A4B6D-3042-433F-B09E-A3351BCCEFF0}" destId="{32ACD1F8-7735-49F8-AE03-B443FEB6BA4C}" srcOrd="0" destOrd="0" presId="urn:microsoft.com/office/officeart/2005/8/layout/orgChart1"/>
    <dgm:cxn modelId="{027E1C9D-429D-4676-9B11-FBE998C14F19}" type="presOf" srcId="{E2364CD7-EEC5-4C37-B6EE-1A5D3D6B84B2}" destId="{3852FE22-0359-4CFB-9623-C11A975EC31D}" srcOrd="1" destOrd="0" presId="urn:microsoft.com/office/officeart/2005/8/layout/orgChart1"/>
    <dgm:cxn modelId="{9170632C-0968-48B9-84EA-8B30FAB20242}" srcId="{8CDA3050-914C-42E9-8A08-D49B728A45B5}" destId="{E2364CD7-EEC5-4C37-B6EE-1A5D3D6B84B2}" srcOrd="2" destOrd="0" parTransId="{633A4B6D-3042-433F-B09E-A3351BCCEFF0}" sibTransId="{309FEF47-B837-431B-BE25-AB23CDC76A77}"/>
    <dgm:cxn modelId="{0527C38C-3CCB-4FD9-8616-05B93EEAC5F3}" srcId="{363FD79A-152B-4634-A86A-57E03C5B3D5F}" destId="{8CDA3050-914C-42E9-8A08-D49B728A45B5}" srcOrd="0" destOrd="0" parTransId="{971296C0-0DD6-416C-845D-5C4BDC1FD873}" sibTransId="{9529469E-29A4-4216-92C3-15E32686E32F}"/>
    <dgm:cxn modelId="{E45D1B57-3C36-4634-8B8F-F2C5F30238C0}" type="presParOf" srcId="{B71F2CDE-9756-4F47-8C5E-1DD25144ACE2}" destId="{BBBCF184-40D6-4885-BA60-7D1D0390446E}" srcOrd="0" destOrd="0" presId="urn:microsoft.com/office/officeart/2005/8/layout/orgChart1"/>
    <dgm:cxn modelId="{016C82F1-AB5B-47EC-A4A2-10CC66C26ABD}" type="presParOf" srcId="{BBBCF184-40D6-4885-BA60-7D1D0390446E}" destId="{5B559EE1-F71E-4A67-93AE-EFF795FEA143}" srcOrd="0" destOrd="0" presId="urn:microsoft.com/office/officeart/2005/8/layout/orgChart1"/>
    <dgm:cxn modelId="{8240A004-6D6A-455C-9B23-4B5AA36612D4}" type="presParOf" srcId="{5B559EE1-F71E-4A67-93AE-EFF795FEA143}" destId="{74062201-2791-489F-A437-F20B54A5ACD6}" srcOrd="0" destOrd="0" presId="urn:microsoft.com/office/officeart/2005/8/layout/orgChart1"/>
    <dgm:cxn modelId="{C120D578-7CE0-45EC-B036-398044425531}" type="presParOf" srcId="{5B559EE1-F71E-4A67-93AE-EFF795FEA143}" destId="{E60A00E4-D2BA-484A-9F9A-AD5011884811}" srcOrd="1" destOrd="0" presId="urn:microsoft.com/office/officeart/2005/8/layout/orgChart1"/>
    <dgm:cxn modelId="{FEEBA9BA-9E3E-49CF-832F-A6A6666BAF75}" type="presParOf" srcId="{BBBCF184-40D6-4885-BA60-7D1D0390446E}" destId="{E1DDAE0C-F0EE-4799-8129-4C01D5082C7A}" srcOrd="1" destOrd="0" presId="urn:microsoft.com/office/officeart/2005/8/layout/orgChart1"/>
    <dgm:cxn modelId="{2979D2E9-F387-4A0A-AC7E-E63ED49F85B3}" type="presParOf" srcId="{E1DDAE0C-F0EE-4799-8129-4C01D5082C7A}" destId="{60AFF1CA-E892-4E11-AC6E-E320F13F1A09}" srcOrd="0" destOrd="0" presId="urn:microsoft.com/office/officeart/2005/8/layout/orgChart1"/>
    <dgm:cxn modelId="{B0C71279-575C-496C-B01B-6E386AD4F0F4}" type="presParOf" srcId="{E1DDAE0C-F0EE-4799-8129-4C01D5082C7A}" destId="{2C267897-E574-454B-BC72-5B37A2D635CB}" srcOrd="1" destOrd="0" presId="urn:microsoft.com/office/officeart/2005/8/layout/orgChart1"/>
    <dgm:cxn modelId="{5FEEEE27-F94C-4B7E-A85B-6B398F03807D}" type="presParOf" srcId="{2C267897-E574-454B-BC72-5B37A2D635CB}" destId="{DD8A17EF-5305-463F-A698-5455D558E5C3}" srcOrd="0" destOrd="0" presId="urn:microsoft.com/office/officeart/2005/8/layout/orgChart1"/>
    <dgm:cxn modelId="{AB258D56-5188-441F-A451-E61C1D1A9AF4}" type="presParOf" srcId="{DD8A17EF-5305-463F-A698-5455D558E5C3}" destId="{0231F42E-06D4-4248-8C82-559B3CF61C5D}" srcOrd="0" destOrd="0" presId="urn:microsoft.com/office/officeart/2005/8/layout/orgChart1"/>
    <dgm:cxn modelId="{BC795E09-11B1-4AA5-A9DB-3C67991595FE}" type="presParOf" srcId="{DD8A17EF-5305-463F-A698-5455D558E5C3}" destId="{64211512-C0B2-4AA6-A6CE-568E2375284C}" srcOrd="1" destOrd="0" presId="urn:microsoft.com/office/officeart/2005/8/layout/orgChart1"/>
    <dgm:cxn modelId="{63FC082A-9695-46A2-AE30-535C96FBD49A}" type="presParOf" srcId="{2C267897-E574-454B-BC72-5B37A2D635CB}" destId="{D6BEE8FA-DDAA-4717-993C-16736FF41130}" srcOrd="1" destOrd="0" presId="urn:microsoft.com/office/officeart/2005/8/layout/orgChart1"/>
    <dgm:cxn modelId="{4929E2A0-A532-43F1-937D-D39909E1BDAC}" type="presParOf" srcId="{2C267897-E574-454B-BC72-5B37A2D635CB}" destId="{9E59A762-5138-4B98-8498-FDE90CAEAA55}" srcOrd="2" destOrd="0" presId="urn:microsoft.com/office/officeart/2005/8/layout/orgChart1"/>
    <dgm:cxn modelId="{70B59C15-E25F-4B8C-87D7-15D3C2DDFAE8}" type="presParOf" srcId="{E1DDAE0C-F0EE-4799-8129-4C01D5082C7A}" destId="{FFF4EBDE-6024-42FC-8420-7D851A6D3238}" srcOrd="2" destOrd="0" presId="urn:microsoft.com/office/officeart/2005/8/layout/orgChart1"/>
    <dgm:cxn modelId="{FB435433-C0FF-4F7B-9626-322BBDA90C4E}" type="presParOf" srcId="{E1DDAE0C-F0EE-4799-8129-4C01D5082C7A}" destId="{BA651C4B-ECDE-44D4-8AE4-A6BEB9787A3B}" srcOrd="3" destOrd="0" presId="urn:microsoft.com/office/officeart/2005/8/layout/orgChart1"/>
    <dgm:cxn modelId="{D87AAB99-1A09-46E0-9DDA-DC4E2D30A9F6}" type="presParOf" srcId="{BA651C4B-ECDE-44D4-8AE4-A6BEB9787A3B}" destId="{3619CC33-41DD-40F6-B4DD-E8144D0A9699}" srcOrd="0" destOrd="0" presId="urn:microsoft.com/office/officeart/2005/8/layout/orgChart1"/>
    <dgm:cxn modelId="{26EBB3DF-71ED-4025-85BE-9C0922384F98}" type="presParOf" srcId="{3619CC33-41DD-40F6-B4DD-E8144D0A9699}" destId="{03EB6B9D-D230-4C4E-AC0C-46BCA1F74073}" srcOrd="0" destOrd="0" presId="urn:microsoft.com/office/officeart/2005/8/layout/orgChart1"/>
    <dgm:cxn modelId="{6D78C932-8B70-456B-AC59-E14E32E9ACF4}" type="presParOf" srcId="{3619CC33-41DD-40F6-B4DD-E8144D0A9699}" destId="{3C586224-7C15-447D-BE92-FA1E6A11201C}" srcOrd="1" destOrd="0" presId="urn:microsoft.com/office/officeart/2005/8/layout/orgChart1"/>
    <dgm:cxn modelId="{DFD01ECC-9153-493E-93B2-8EEA74B1A491}" type="presParOf" srcId="{BA651C4B-ECDE-44D4-8AE4-A6BEB9787A3B}" destId="{E49636A4-7295-4E86-8FAE-5EDC0F6BD9B3}" srcOrd="1" destOrd="0" presId="urn:microsoft.com/office/officeart/2005/8/layout/orgChart1"/>
    <dgm:cxn modelId="{E7FC3D1E-D6A9-4CB4-97DC-DC5195257B47}" type="presParOf" srcId="{BA651C4B-ECDE-44D4-8AE4-A6BEB9787A3B}" destId="{CF54E103-9335-4C96-8FBC-8F0849F4C75A}" srcOrd="2" destOrd="0" presId="urn:microsoft.com/office/officeart/2005/8/layout/orgChart1"/>
    <dgm:cxn modelId="{131EAAD6-523D-4C37-8452-A31D8AA9E9F3}" type="presParOf" srcId="{E1DDAE0C-F0EE-4799-8129-4C01D5082C7A}" destId="{32ACD1F8-7735-49F8-AE03-B443FEB6BA4C}" srcOrd="4" destOrd="0" presId="urn:microsoft.com/office/officeart/2005/8/layout/orgChart1"/>
    <dgm:cxn modelId="{59AD6574-609A-43F7-916C-5077C06FC8D7}" type="presParOf" srcId="{E1DDAE0C-F0EE-4799-8129-4C01D5082C7A}" destId="{63B97123-955A-4A6D-A8A6-ABE22E432F76}" srcOrd="5" destOrd="0" presId="urn:microsoft.com/office/officeart/2005/8/layout/orgChart1"/>
    <dgm:cxn modelId="{6CA516E3-AFC2-43C1-972D-8E144FF334A6}" type="presParOf" srcId="{63B97123-955A-4A6D-A8A6-ABE22E432F76}" destId="{CE38B547-C2BF-4CA1-AE15-0DE4C6E9B902}" srcOrd="0" destOrd="0" presId="urn:microsoft.com/office/officeart/2005/8/layout/orgChart1"/>
    <dgm:cxn modelId="{B1088CA7-3C4C-435A-8A58-96673E37B8CF}" type="presParOf" srcId="{CE38B547-C2BF-4CA1-AE15-0DE4C6E9B902}" destId="{31EFA32E-4756-4F75-804E-BE95B5D1ED16}" srcOrd="0" destOrd="0" presId="urn:microsoft.com/office/officeart/2005/8/layout/orgChart1"/>
    <dgm:cxn modelId="{810502F8-74D5-44F3-91E0-E9F2BBCB60EC}" type="presParOf" srcId="{CE38B547-C2BF-4CA1-AE15-0DE4C6E9B902}" destId="{3852FE22-0359-4CFB-9623-C11A975EC31D}" srcOrd="1" destOrd="0" presId="urn:microsoft.com/office/officeart/2005/8/layout/orgChart1"/>
    <dgm:cxn modelId="{63120C69-D557-43BE-A159-B3139A309038}" type="presParOf" srcId="{63B97123-955A-4A6D-A8A6-ABE22E432F76}" destId="{BF648286-0856-4F81-B11D-7C43DF07DBAC}" srcOrd="1" destOrd="0" presId="urn:microsoft.com/office/officeart/2005/8/layout/orgChart1"/>
    <dgm:cxn modelId="{D7059FFA-2D16-41D8-A235-9307D17BABE1}" type="presParOf" srcId="{63B97123-955A-4A6D-A8A6-ABE22E432F76}" destId="{72A84D0C-49EB-43DB-8FD0-356ADC4050B0}" srcOrd="2" destOrd="0" presId="urn:microsoft.com/office/officeart/2005/8/layout/orgChart1"/>
    <dgm:cxn modelId="{69F96D26-EE2C-4716-8338-4D082BAC6C9A}" type="presParOf" srcId="{BBBCF184-40D6-4885-BA60-7D1D0390446E}" destId="{AA28DC20-9C57-4CEE-AF3E-D65428B79A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7ED29-FDCC-4503-AB45-841C441A0D35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D7B10F-3B62-43F7-B2A4-EC885B20C9C7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Atash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ma’nosiga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emas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DF6E6-2E65-4FCA-BEB7-CE660AE00467}" type="parTrans" cxnId="{614583F7-2262-4615-8C97-E743456A09F5}">
      <dgm:prSet/>
      <dgm:spPr/>
      <dgm:t>
        <a:bodyPr/>
        <a:lstStyle/>
        <a:p>
          <a:endParaRPr lang="ru-RU"/>
        </a:p>
      </dgm:t>
    </dgm:pt>
    <dgm:pt modelId="{3CCBCDA7-2B66-4D6A-B169-00649F59C1B8}" type="sibTrans" cxnId="{614583F7-2262-4615-8C97-E743456A09F5}">
      <dgm:prSet/>
      <dgm:spPr/>
      <dgm:t>
        <a:bodyPr/>
        <a:lstStyle/>
        <a:p>
          <a:endParaRPr lang="ru-RU"/>
        </a:p>
      </dgm:t>
    </dgm:pt>
    <dgm:pt modelId="{818B4605-63E1-4F40-9A6E-6C6F97E04C86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so‘roqqa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bo‘lmaydi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8E6A5-DD47-4403-AC32-8ADD4A135009}" type="parTrans" cxnId="{2841C98A-7EE2-4A91-943E-4C4439A136C1}">
      <dgm:prSet/>
      <dgm:spPr/>
      <dgm:t>
        <a:bodyPr/>
        <a:lstStyle/>
        <a:p>
          <a:endParaRPr lang="ru-RU"/>
        </a:p>
      </dgm:t>
    </dgm:pt>
    <dgm:pt modelId="{45B0B082-269F-477A-9FDB-C5C1BC0261F8}" type="sibTrans" cxnId="{2841C98A-7EE2-4A91-943E-4C4439A136C1}">
      <dgm:prSet/>
      <dgm:spPr/>
      <dgm:t>
        <a:bodyPr/>
        <a:lstStyle/>
        <a:p>
          <a:endParaRPr lang="ru-RU"/>
        </a:p>
      </dgm:t>
    </dgm:pt>
    <dgm:pt modelId="{D89A786D-E98B-4426-BF35-405FB8A19654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kelmaydi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5E5BD-9EB6-4B56-B7A5-E7584B8B0187}" type="parTrans" cxnId="{951091E7-7C8F-4EF5-B5A0-DAC0982562BD}">
      <dgm:prSet/>
      <dgm:spPr/>
      <dgm:t>
        <a:bodyPr/>
        <a:lstStyle/>
        <a:p>
          <a:endParaRPr lang="ru-RU"/>
        </a:p>
      </dgm:t>
    </dgm:pt>
    <dgm:pt modelId="{83C5C6A2-E8C5-4CDD-A580-695671AD166E}" type="sibTrans" cxnId="{951091E7-7C8F-4EF5-B5A0-DAC0982562BD}">
      <dgm:prSet/>
      <dgm:spPr/>
      <dgm:t>
        <a:bodyPr/>
        <a:lstStyle/>
        <a:p>
          <a:endParaRPr lang="ru-RU"/>
        </a:p>
      </dgm:t>
    </dgm:pt>
    <dgm:pt modelId="{D293F7D8-A69C-4065-8B1E-74C363AF860A}" type="pres">
      <dgm:prSet presAssocID="{DA37ED29-FDCC-4503-AB45-841C441A0D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D48D947-030B-4A62-BFE2-03FC61EEBEBA}" type="pres">
      <dgm:prSet presAssocID="{DA37ED29-FDCC-4503-AB45-841C441A0D35}" presName="Name1" presStyleCnt="0"/>
      <dgm:spPr/>
      <dgm:t>
        <a:bodyPr/>
        <a:lstStyle/>
        <a:p>
          <a:endParaRPr lang="ru-RU"/>
        </a:p>
      </dgm:t>
    </dgm:pt>
    <dgm:pt modelId="{AF77CED7-7109-4228-B582-31CAF69BDF54}" type="pres">
      <dgm:prSet presAssocID="{DA37ED29-FDCC-4503-AB45-841C441A0D35}" presName="cycle" presStyleCnt="0"/>
      <dgm:spPr/>
      <dgm:t>
        <a:bodyPr/>
        <a:lstStyle/>
        <a:p>
          <a:endParaRPr lang="ru-RU"/>
        </a:p>
      </dgm:t>
    </dgm:pt>
    <dgm:pt modelId="{04EFBA2F-DEDA-4B95-8E33-6387A3EC1000}" type="pres">
      <dgm:prSet presAssocID="{DA37ED29-FDCC-4503-AB45-841C441A0D35}" presName="srcNode" presStyleLbl="node1" presStyleIdx="0" presStyleCnt="3"/>
      <dgm:spPr/>
      <dgm:t>
        <a:bodyPr/>
        <a:lstStyle/>
        <a:p>
          <a:endParaRPr lang="ru-RU"/>
        </a:p>
      </dgm:t>
    </dgm:pt>
    <dgm:pt modelId="{BF6252FB-4DC6-4322-8F39-8E5E4DF911CB}" type="pres">
      <dgm:prSet presAssocID="{DA37ED29-FDCC-4503-AB45-841C441A0D35}" presName="conn" presStyleLbl="parChTrans1D2" presStyleIdx="0" presStyleCnt="1"/>
      <dgm:spPr/>
      <dgm:t>
        <a:bodyPr/>
        <a:lstStyle/>
        <a:p>
          <a:endParaRPr lang="ru-RU"/>
        </a:p>
      </dgm:t>
    </dgm:pt>
    <dgm:pt modelId="{75E27F1A-467A-4AE5-8BAA-D2589D27D3CB}" type="pres">
      <dgm:prSet presAssocID="{DA37ED29-FDCC-4503-AB45-841C441A0D35}" presName="extraNode" presStyleLbl="node1" presStyleIdx="0" presStyleCnt="3"/>
      <dgm:spPr/>
      <dgm:t>
        <a:bodyPr/>
        <a:lstStyle/>
        <a:p>
          <a:endParaRPr lang="ru-RU"/>
        </a:p>
      </dgm:t>
    </dgm:pt>
    <dgm:pt modelId="{3E09B7D6-25B7-433D-A883-D768D2633514}" type="pres">
      <dgm:prSet presAssocID="{DA37ED29-FDCC-4503-AB45-841C441A0D35}" presName="dstNode" presStyleLbl="node1" presStyleIdx="0" presStyleCnt="3"/>
      <dgm:spPr/>
      <dgm:t>
        <a:bodyPr/>
        <a:lstStyle/>
        <a:p>
          <a:endParaRPr lang="ru-RU"/>
        </a:p>
      </dgm:t>
    </dgm:pt>
    <dgm:pt modelId="{C7B13450-F710-4BD4-B2B4-3ACBA0456710}" type="pres">
      <dgm:prSet presAssocID="{58D7B10F-3B62-43F7-B2A4-EC885B20C9C7}" presName="text_1" presStyleLbl="node1" presStyleIdx="0" presStyleCnt="3" custLinFactNeighborX="3239" custLinFactNeighborY="-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1C331-CEE4-4441-A14D-655B79CAA1E0}" type="pres">
      <dgm:prSet presAssocID="{58D7B10F-3B62-43F7-B2A4-EC885B20C9C7}" presName="accent_1" presStyleCnt="0"/>
      <dgm:spPr/>
      <dgm:t>
        <a:bodyPr/>
        <a:lstStyle/>
        <a:p>
          <a:endParaRPr lang="ru-RU"/>
        </a:p>
      </dgm:t>
    </dgm:pt>
    <dgm:pt modelId="{99DAF37E-5F32-48B7-9BA1-7BF379882FB3}" type="pres">
      <dgm:prSet presAssocID="{58D7B10F-3B62-43F7-B2A4-EC885B20C9C7}" presName="accentRepeatNode" presStyleLbl="solidFgAcc1" presStyleIdx="0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102F4AF-59F5-4FF1-A895-82968C4D5FBF}" type="pres">
      <dgm:prSet presAssocID="{818B4605-63E1-4F40-9A6E-6C6F97E04C8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E432-8C92-4621-8969-31A9DBA7A593}" type="pres">
      <dgm:prSet presAssocID="{818B4605-63E1-4F40-9A6E-6C6F97E04C86}" presName="accent_2" presStyleCnt="0"/>
      <dgm:spPr/>
      <dgm:t>
        <a:bodyPr/>
        <a:lstStyle/>
        <a:p>
          <a:endParaRPr lang="ru-RU"/>
        </a:p>
      </dgm:t>
    </dgm:pt>
    <dgm:pt modelId="{667650CA-140F-4972-BB84-315C4665665A}" type="pres">
      <dgm:prSet presAssocID="{818B4605-63E1-4F40-9A6E-6C6F97E04C86}" presName="accentRepeatNode" presStyleLbl="solidFgAcc1" presStyleIdx="1" presStyleCnt="3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CFDA897B-2176-417B-BDE3-B49D92EF0E56}" type="pres">
      <dgm:prSet presAssocID="{D89A786D-E98B-4426-BF35-405FB8A196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DAD81-26C6-4077-8EDD-36B3583139BD}" type="pres">
      <dgm:prSet presAssocID="{D89A786D-E98B-4426-BF35-405FB8A19654}" presName="accent_3" presStyleCnt="0"/>
      <dgm:spPr/>
      <dgm:t>
        <a:bodyPr/>
        <a:lstStyle/>
        <a:p>
          <a:endParaRPr lang="ru-RU"/>
        </a:p>
      </dgm:t>
    </dgm:pt>
    <dgm:pt modelId="{E00AD336-44F6-443C-A7A3-48BE263CB579}" type="pres">
      <dgm:prSet presAssocID="{D89A786D-E98B-4426-BF35-405FB8A19654}" presName="accentRepeatNode" presStyleLbl="solidFgAcc1" presStyleIdx="2" presStyleCnt="3"/>
      <dgm:spPr>
        <a:solidFill>
          <a:srgbClr val="008000"/>
        </a:solidFill>
      </dgm:spPr>
      <dgm:t>
        <a:bodyPr/>
        <a:lstStyle/>
        <a:p>
          <a:endParaRPr lang="ru-RU"/>
        </a:p>
      </dgm:t>
    </dgm:pt>
  </dgm:ptLst>
  <dgm:cxnLst>
    <dgm:cxn modelId="{614583F7-2262-4615-8C97-E743456A09F5}" srcId="{DA37ED29-FDCC-4503-AB45-841C441A0D35}" destId="{58D7B10F-3B62-43F7-B2A4-EC885B20C9C7}" srcOrd="0" destOrd="0" parTransId="{B1DDF6E6-2E65-4FCA-BEB7-CE660AE00467}" sibTransId="{3CCBCDA7-2B66-4D6A-B169-00649F59C1B8}"/>
    <dgm:cxn modelId="{35EBD98F-3C26-493F-A03C-85B79628815B}" type="presOf" srcId="{58D7B10F-3B62-43F7-B2A4-EC885B20C9C7}" destId="{C7B13450-F710-4BD4-B2B4-3ACBA0456710}" srcOrd="0" destOrd="0" presId="urn:microsoft.com/office/officeart/2008/layout/VerticalCurvedList"/>
    <dgm:cxn modelId="{951091E7-7C8F-4EF5-B5A0-DAC0982562BD}" srcId="{DA37ED29-FDCC-4503-AB45-841C441A0D35}" destId="{D89A786D-E98B-4426-BF35-405FB8A19654}" srcOrd="2" destOrd="0" parTransId="{ACD5E5BD-9EB6-4B56-B7A5-E7584B8B0187}" sibTransId="{83C5C6A2-E8C5-4CDD-A580-695671AD166E}"/>
    <dgm:cxn modelId="{2841C98A-7EE2-4A91-943E-4C4439A136C1}" srcId="{DA37ED29-FDCC-4503-AB45-841C441A0D35}" destId="{818B4605-63E1-4F40-9A6E-6C6F97E04C86}" srcOrd="1" destOrd="0" parTransId="{6CA8E6A5-DD47-4403-AC32-8ADD4A135009}" sibTransId="{45B0B082-269F-477A-9FDB-C5C1BC0261F8}"/>
    <dgm:cxn modelId="{9F9C64B6-81B3-4403-BD94-DDFF3B812614}" type="presOf" srcId="{3CCBCDA7-2B66-4D6A-B169-00649F59C1B8}" destId="{BF6252FB-4DC6-4322-8F39-8E5E4DF911CB}" srcOrd="0" destOrd="0" presId="urn:microsoft.com/office/officeart/2008/layout/VerticalCurvedList"/>
    <dgm:cxn modelId="{EBCAB2D2-24BE-48B3-B7D0-160E27B54079}" type="presOf" srcId="{D89A786D-E98B-4426-BF35-405FB8A19654}" destId="{CFDA897B-2176-417B-BDE3-B49D92EF0E56}" srcOrd="0" destOrd="0" presId="urn:microsoft.com/office/officeart/2008/layout/VerticalCurvedList"/>
    <dgm:cxn modelId="{74C8F5DF-B86E-4877-909A-69B08263B843}" type="presOf" srcId="{818B4605-63E1-4F40-9A6E-6C6F97E04C86}" destId="{7102F4AF-59F5-4FF1-A895-82968C4D5FBF}" srcOrd="0" destOrd="0" presId="urn:microsoft.com/office/officeart/2008/layout/VerticalCurvedList"/>
    <dgm:cxn modelId="{5422AC3A-5196-44BB-BDFC-9FAE7D7C372D}" type="presOf" srcId="{DA37ED29-FDCC-4503-AB45-841C441A0D35}" destId="{D293F7D8-A69C-4065-8B1E-74C363AF860A}" srcOrd="0" destOrd="0" presId="urn:microsoft.com/office/officeart/2008/layout/VerticalCurvedList"/>
    <dgm:cxn modelId="{E635AA86-4C8A-47B1-96D0-528D08B06228}" type="presParOf" srcId="{D293F7D8-A69C-4065-8B1E-74C363AF860A}" destId="{FD48D947-030B-4A62-BFE2-03FC61EEBEBA}" srcOrd="0" destOrd="0" presId="urn:microsoft.com/office/officeart/2008/layout/VerticalCurvedList"/>
    <dgm:cxn modelId="{3F1317E3-4F72-40C2-85FC-AD11FBD49F0E}" type="presParOf" srcId="{FD48D947-030B-4A62-BFE2-03FC61EEBEBA}" destId="{AF77CED7-7109-4228-B582-31CAF69BDF54}" srcOrd="0" destOrd="0" presId="urn:microsoft.com/office/officeart/2008/layout/VerticalCurvedList"/>
    <dgm:cxn modelId="{3FF71B92-D269-45CB-BB55-801DC53DAB52}" type="presParOf" srcId="{AF77CED7-7109-4228-B582-31CAF69BDF54}" destId="{04EFBA2F-DEDA-4B95-8E33-6387A3EC1000}" srcOrd="0" destOrd="0" presId="urn:microsoft.com/office/officeart/2008/layout/VerticalCurvedList"/>
    <dgm:cxn modelId="{9900E8BF-411A-44A4-B1FD-156E7A668366}" type="presParOf" srcId="{AF77CED7-7109-4228-B582-31CAF69BDF54}" destId="{BF6252FB-4DC6-4322-8F39-8E5E4DF911CB}" srcOrd="1" destOrd="0" presId="urn:microsoft.com/office/officeart/2008/layout/VerticalCurvedList"/>
    <dgm:cxn modelId="{1A04F829-FD70-4E78-B2C7-3DD5B4814AE0}" type="presParOf" srcId="{AF77CED7-7109-4228-B582-31CAF69BDF54}" destId="{75E27F1A-467A-4AE5-8BAA-D2589D27D3CB}" srcOrd="2" destOrd="0" presId="urn:microsoft.com/office/officeart/2008/layout/VerticalCurvedList"/>
    <dgm:cxn modelId="{96D670C0-2FB0-4C81-9B79-B0607EB4BDF9}" type="presParOf" srcId="{AF77CED7-7109-4228-B582-31CAF69BDF54}" destId="{3E09B7D6-25B7-433D-A883-D768D2633514}" srcOrd="3" destOrd="0" presId="urn:microsoft.com/office/officeart/2008/layout/VerticalCurvedList"/>
    <dgm:cxn modelId="{05D7B3C3-88A8-4D65-9000-3F4190698EA2}" type="presParOf" srcId="{FD48D947-030B-4A62-BFE2-03FC61EEBEBA}" destId="{C7B13450-F710-4BD4-B2B4-3ACBA0456710}" srcOrd="1" destOrd="0" presId="urn:microsoft.com/office/officeart/2008/layout/VerticalCurvedList"/>
    <dgm:cxn modelId="{980DC0C7-334B-405C-B504-E1DD3191AC0A}" type="presParOf" srcId="{FD48D947-030B-4A62-BFE2-03FC61EEBEBA}" destId="{CCA1C331-CEE4-4441-A14D-655B79CAA1E0}" srcOrd="2" destOrd="0" presId="urn:microsoft.com/office/officeart/2008/layout/VerticalCurvedList"/>
    <dgm:cxn modelId="{655C8CC3-CC9C-401B-A808-37BE88401784}" type="presParOf" srcId="{CCA1C331-CEE4-4441-A14D-655B79CAA1E0}" destId="{99DAF37E-5F32-48B7-9BA1-7BF379882FB3}" srcOrd="0" destOrd="0" presId="urn:microsoft.com/office/officeart/2008/layout/VerticalCurvedList"/>
    <dgm:cxn modelId="{91D69221-A9A6-4319-B14C-A56E28E8ADA2}" type="presParOf" srcId="{FD48D947-030B-4A62-BFE2-03FC61EEBEBA}" destId="{7102F4AF-59F5-4FF1-A895-82968C4D5FBF}" srcOrd="3" destOrd="0" presId="urn:microsoft.com/office/officeart/2008/layout/VerticalCurvedList"/>
    <dgm:cxn modelId="{C5E6C08A-D0DF-43FC-B2EB-D709A8887B20}" type="presParOf" srcId="{FD48D947-030B-4A62-BFE2-03FC61EEBEBA}" destId="{B64EE432-8C92-4621-8969-31A9DBA7A593}" srcOrd="4" destOrd="0" presId="urn:microsoft.com/office/officeart/2008/layout/VerticalCurvedList"/>
    <dgm:cxn modelId="{E8B05540-0188-437F-81AD-5CF144EC9790}" type="presParOf" srcId="{B64EE432-8C92-4621-8969-31A9DBA7A593}" destId="{667650CA-140F-4972-BB84-315C4665665A}" srcOrd="0" destOrd="0" presId="urn:microsoft.com/office/officeart/2008/layout/VerticalCurvedList"/>
    <dgm:cxn modelId="{043856B3-251D-4C4D-A35B-C83D69588377}" type="presParOf" srcId="{FD48D947-030B-4A62-BFE2-03FC61EEBEBA}" destId="{CFDA897B-2176-417B-BDE3-B49D92EF0E56}" srcOrd="5" destOrd="0" presId="urn:microsoft.com/office/officeart/2008/layout/VerticalCurvedList"/>
    <dgm:cxn modelId="{BF93309C-3754-4F88-9EC3-AB1A00923335}" type="presParOf" srcId="{FD48D947-030B-4A62-BFE2-03FC61EEBEBA}" destId="{3B4DAD81-26C6-4077-8EDD-36B3583139BD}" srcOrd="6" destOrd="0" presId="urn:microsoft.com/office/officeart/2008/layout/VerticalCurvedList"/>
    <dgm:cxn modelId="{919750F9-EDFE-4909-91FA-78397B3A7F39}" type="presParOf" srcId="{3B4DAD81-26C6-4077-8EDD-36B3583139BD}" destId="{E00AD336-44F6-443C-A7A3-48BE263CB5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C5CB-88B9-4CB5-8C77-13A99C30A3D5}">
      <dsp:nvSpPr>
        <dsp:cNvPr id="0" name=""/>
        <dsp:cNvSpPr/>
      </dsp:nvSpPr>
      <dsp:spPr>
        <a:xfrm>
          <a:off x="2033432" y="-499684"/>
          <a:ext cx="3969497" cy="35066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22A3D-D7F9-445A-ACDB-96DEFBF01D7D}">
      <dsp:nvSpPr>
        <dsp:cNvPr id="0" name=""/>
        <dsp:cNvSpPr/>
      </dsp:nvSpPr>
      <dsp:spPr>
        <a:xfrm>
          <a:off x="2491633" y="601368"/>
          <a:ext cx="3070752" cy="60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kumimoji="0" lang="en-US" sz="3600" b="1" i="0" u="none" strike="noStrike" kern="1200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makchi</a:t>
          </a:r>
          <a:endParaRPr lang="ru-RU" sz="3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1633" y="601368"/>
        <a:ext cx="3070752" cy="601103"/>
      </dsp:txXfrm>
    </dsp:sp>
    <dsp:sp modelId="{AE651953-4FA7-4131-9AAF-7ECD56C568D0}">
      <dsp:nvSpPr>
        <dsp:cNvPr id="0" name=""/>
        <dsp:cNvSpPr/>
      </dsp:nvSpPr>
      <dsp:spPr>
        <a:xfrm>
          <a:off x="-573027" y="-245464"/>
          <a:ext cx="2164004" cy="21643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1200003"/>
            <a:satOff val="50000"/>
            <a:lumOff val="9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BA12-823B-4AA1-A7A3-4DD5BCC04154}">
      <dsp:nvSpPr>
        <dsp:cNvPr id="0" name=""/>
        <dsp:cNvSpPr/>
      </dsp:nvSpPr>
      <dsp:spPr>
        <a:xfrm>
          <a:off x="0" y="1876519"/>
          <a:ext cx="2634210" cy="60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</a:t>
          </a:r>
          <a:endParaRPr lang="ru-RU" sz="3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76519"/>
        <a:ext cx="2634210" cy="601103"/>
      </dsp:txXfrm>
    </dsp:sp>
    <dsp:sp modelId="{74E78C60-494F-405F-A467-CD67442F9EF8}">
      <dsp:nvSpPr>
        <dsp:cNvPr id="0" name=""/>
        <dsp:cNvSpPr/>
      </dsp:nvSpPr>
      <dsp:spPr>
        <a:xfrm>
          <a:off x="2250624" y="1670422"/>
          <a:ext cx="3933559" cy="22154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2400006"/>
            <a:satOff val="100000"/>
            <a:lumOff val="1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83B56-019F-4732-A27B-F0B7026B5C0F}">
      <dsp:nvSpPr>
        <dsp:cNvPr id="0" name=""/>
        <dsp:cNvSpPr/>
      </dsp:nvSpPr>
      <dsp:spPr>
        <a:xfrm>
          <a:off x="2424180" y="2787696"/>
          <a:ext cx="3406441" cy="60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</a:t>
          </a:r>
          <a:r>
            <a:rPr kumimoji="0" lang="en-US" sz="3600" b="1" i="0" u="none" strike="noStrike" kern="1200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lovchi</a:t>
          </a:r>
          <a:endParaRPr lang="ru-RU" sz="3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180" y="2787696"/>
        <a:ext cx="3406441" cy="60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D1F8-7735-49F8-AE03-B443FEB6BA4C}">
      <dsp:nvSpPr>
        <dsp:cNvPr id="0" name=""/>
        <dsp:cNvSpPr/>
      </dsp:nvSpPr>
      <dsp:spPr>
        <a:xfrm>
          <a:off x="4752631" y="826685"/>
          <a:ext cx="2999598" cy="258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1"/>
              </a:lnTo>
              <a:lnTo>
                <a:pt x="2999598" y="143551"/>
              </a:lnTo>
              <a:lnTo>
                <a:pt x="2999598" y="2580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EBDE-6024-42FC-8420-7D851A6D3238}">
      <dsp:nvSpPr>
        <dsp:cNvPr id="0" name=""/>
        <dsp:cNvSpPr/>
      </dsp:nvSpPr>
      <dsp:spPr>
        <a:xfrm>
          <a:off x="4752631" y="826685"/>
          <a:ext cx="191087" cy="280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07"/>
              </a:lnTo>
              <a:lnTo>
                <a:pt x="191087" y="165907"/>
              </a:lnTo>
              <a:lnTo>
                <a:pt x="191087" y="2803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FF1CA-E892-4E11-AC6E-E320F13F1A09}">
      <dsp:nvSpPr>
        <dsp:cNvPr id="0" name=""/>
        <dsp:cNvSpPr/>
      </dsp:nvSpPr>
      <dsp:spPr>
        <a:xfrm>
          <a:off x="1717799" y="826685"/>
          <a:ext cx="3034832" cy="94619"/>
        </a:xfrm>
        <a:custGeom>
          <a:avLst/>
          <a:gdLst/>
          <a:ahLst/>
          <a:cxnLst/>
          <a:rect l="0" t="0" r="0" b="0"/>
          <a:pathLst>
            <a:path>
              <a:moveTo>
                <a:pt x="3034832" y="0"/>
              </a:moveTo>
              <a:lnTo>
                <a:pt x="0" y="0"/>
              </a:lnTo>
              <a:lnTo>
                <a:pt x="0" y="946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2201-2791-489F-A437-F20B54A5ACD6}">
      <dsp:nvSpPr>
        <dsp:cNvPr id="0" name=""/>
        <dsp:cNvSpPr/>
      </dsp:nvSpPr>
      <dsp:spPr>
        <a:xfrm>
          <a:off x="3108714" y="281547"/>
          <a:ext cx="3287834" cy="5451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8714" y="281547"/>
        <a:ext cx="3287834" cy="545137"/>
      </dsp:txXfrm>
    </dsp:sp>
    <dsp:sp modelId="{0231F42E-06D4-4248-8C82-559B3CF61C5D}">
      <dsp:nvSpPr>
        <dsp:cNvPr id="0" name=""/>
        <dsp:cNvSpPr/>
      </dsp:nvSpPr>
      <dsp:spPr>
        <a:xfrm>
          <a:off x="0" y="921304"/>
          <a:ext cx="3435599" cy="315065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VAZIFASIGA KO‘RA:</a:t>
          </a:r>
        </a:p>
        <a:p>
          <a:pPr marL="182563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800" b="1" kern="1200" dirty="0" err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8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  <a:p>
          <a:pPr marL="182563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b)</a:t>
          </a:r>
          <a:r>
            <a:rPr lang="ru-RU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21304"/>
        <a:ext cx="3435599" cy="3150655"/>
      </dsp:txXfrm>
    </dsp:sp>
    <dsp:sp modelId="{03EB6B9D-D230-4C4E-AC0C-46BCA1F74073}">
      <dsp:nvSpPr>
        <dsp:cNvPr id="0" name=""/>
        <dsp:cNvSpPr/>
      </dsp:nvSpPr>
      <dsp:spPr>
        <a:xfrm>
          <a:off x="3615943" y="1107071"/>
          <a:ext cx="2655550" cy="367881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Teng</a:t>
          </a:r>
          <a:r>
            <a:rPr lang="en-US" sz="31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1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31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biriktiruv</a:t>
          </a: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zidlov</a:t>
          </a: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ayiruv</a:t>
          </a: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inkor</a:t>
          </a: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sp:txBody>
      <dsp:txXfrm>
        <a:off x="3615943" y="1107071"/>
        <a:ext cx="2655550" cy="3678812"/>
      </dsp:txXfrm>
    </dsp:sp>
    <dsp:sp modelId="{31EFA32E-4756-4F75-804E-BE95B5D1ED16}">
      <dsp:nvSpPr>
        <dsp:cNvPr id="0" name=""/>
        <dsp:cNvSpPr/>
      </dsp:nvSpPr>
      <dsp:spPr>
        <a:xfrm>
          <a:off x="6412750" y="1084715"/>
          <a:ext cx="2678959" cy="375479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Ergashtiruvchi</a:t>
          </a:r>
          <a:r>
            <a:rPr lang="en-US" sz="28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28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aniqlov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sabab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maqsad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shart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kern="1200" dirty="0" err="1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qiyoslash</a:t>
          </a:r>
          <a:r>
            <a:rPr lang="en-US" sz="2800" b="1" kern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chog‘ishtiruv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n-US" sz="2800" b="1" kern="1200" dirty="0">
            <a:solidFill>
              <a:schemeClr val="tx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412750" y="1084715"/>
        <a:ext cx="2678959" cy="37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D1F8-7735-49F8-AE03-B443FEB6BA4C}">
      <dsp:nvSpPr>
        <dsp:cNvPr id="0" name=""/>
        <dsp:cNvSpPr/>
      </dsp:nvSpPr>
      <dsp:spPr>
        <a:xfrm>
          <a:off x="4565837" y="798283"/>
          <a:ext cx="2309741" cy="131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074"/>
              </a:lnTo>
              <a:lnTo>
                <a:pt x="2309741" y="884074"/>
              </a:lnTo>
              <a:lnTo>
                <a:pt x="2309741" y="1317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EBDE-6024-42FC-8420-7D851A6D3238}">
      <dsp:nvSpPr>
        <dsp:cNvPr id="0" name=""/>
        <dsp:cNvSpPr/>
      </dsp:nvSpPr>
      <dsp:spPr>
        <a:xfrm>
          <a:off x="2268420" y="798283"/>
          <a:ext cx="2297417" cy="1293335"/>
        </a:xfrm>
        <a:custGeom>
          <a:avLst/>
          <a:gdLst/>
          <a:ahLst/>
          <a:cxnLst/>
          <a:rect l="0" t="0" r="0" b="0"/>
          <a:pathLst>
            <a:path>
              <a:moveTo>
                <a:pt x="2297417" y="0"/>
              </a:moveTo>
              <a:lnTo>
                <a:pt x="2297417" y="859687"/>
              </a:lnTo>
              <a:lnTo>
                <a:pt x="0" y="859687"/>
              </a:lnTo>
              <a:lnTo>
                <a:pt x="0" y="12933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2201-2791-489F-A437-F20B54A5ACD6}">
      <dsp:nvSpPr>
        <dsp:cNvPr id="0" name=""/>
        <dsp:cNvSpPr/>
      </dsp:nvSpPr>
      <dsp:spPr>
        <a:xfrm>
          <a:off x="0" y="0"/>
          <a:ext cx="9131675" cy="798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Ko‘makchilar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9131675" cy="798283"/>
      </dsp:txXfrm>
    </dsp:sp>
    <dsp:sp modelId="{03EB6B9D-D230-4C4E-AC0C-46BCA1F74073}">
      <dsp:nvSpPr>
        <dsp:cNvPr id="0" name=""/>
        <dsp:cNvSpPr/>
      </dsp:nvSpPr>
      <dsp:spPr>
        <a:xfrm>
          <a:off x="203430" y="2091619"/>
          <a:ext cx="4129980" cy="20649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Sof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ma’no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anglatmaydi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kelishik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qo‘shimchalariga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yaqin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turadi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3430" y="2091619"/>
        <a:ext cx="4129980" cy="2064990"/>
      </dsp:txXfrm>
    </dsp:sp>
    <dsp:sp modelId="{31EFA32E-4756-4F75-804E-BE95B5D1ED16}">
      <dsp:nvSpPr>
        <dsp:cNvPr id="0" name=""/>
        <dsp:cNvSpPr/>
      </dsp:nvSpPr>
      <dsp:spPr>
        <a:xfrm>
          <a:off x="4810588" y="2116006"/>
          <a:ext cx="4129980" cy="20649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Vazifadosh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so‘z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bo‘lib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mumkin</a:t>
          </a:r>
          <a:r>
            <a:rPr lang="en-US" sz="3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0588" y="2116006"/>
        <a:ext cx="4129980" cy="2064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D1F8-7735-49F8-AE03-B443FEB6BA4C}">
      <dsp:nvSpPr>
        <dsp:cNvPr id="0" name=""/>
        <dsp:cNvSpPr/>
      </dsp:nvSpPr>
      <dsp:spPr>
        <a:xfrm>
          <a:off x="4375105" y="955859"/>
          <a:ext cx="2461661" cy="466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676"/>
              </a:lnTo>
              <a:lnTo>
                <a:pt x="2461661" y="442676"/>
              </a:lnTo>
              <a:lnTo>
                <a:pt x="2461661" y="4662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EBDE-6024-42FC-8420-7D851A6D3238}">
      <dsp:nvSpPr>
        <dsp:cNvPr id="0" name=""/>
        <dsp:cNvSpPr/>
      </dsp:nvSpPr>
      <dsp:spPr>
        <a:xfrm>
          <a:off x="4375105" y="955859"/>
          <a:ext cx="504261" cy="207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616"/>
              </a:lnTo>
              <a:lnTo>
                <a:pt x="504261" y="2052616"/>
              </a:lnTo>
              <a:lnTo>
                <a:pt x="504261" y="2076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FF1CA-E892-4E11-AC6E-E320F13F1A09}">
      <dsp:nvSpPr>
        <dsp:cNvPr id="0" name=""/>
        <dsp:cNvSpPr/>
      </dsp:nvSpPr>
      <dsp:spPr>
        <a:xfrm>
          <a:off x="1537774" y="955859"/>
          <a:ext cx="2837330" cy="738747"/>
        </a:xfrm>
        <a:custGeom>
          <a:avLst/>
          <a:gdLst/>
          <a:ahLst/>
          <a:cxnLst/>
          <a:rect l="0" t="0" r="0" b="0"/>
          <a:pathLst>
            <a:path>
              <a:moveTo>
                <a:pt x="2837330" y="0"/>
              </a:moveTo>
              <a:lnTo>
                <a:pt x="2837330" y="715180"/>
              </a:lnTo>
              <a:lnTo>
                <a:pt x="0" y="715180"/>
              </a:lnTo>
              <a:lnTo>
                <a:pt x="0" y="7387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2201-2791-489F-A437-F20B54A5ACD6}">
      <dsp:nvSpPr>
        <dsp:cNvPr id="0" name=""/>
        <dsp:cNvSpPr/>
      </dsp:nvSpPr>
      <dsp:spPr>
        <a:xfrm>
          <a:off x="2467983" y="429610"/>
          <a:ext cx="3814243" cy="5262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983" y="429610"/>
        <a:ext cx="3814243" cy="526249"/>
      </dsp:txXfrm>
    </dsp:sp>
    <dsp:sp modelId="{0231F42E-06D4-4248-8C82-559B3CF61C5D}">
      <dsp:nvSpPr>
        <dsp:cNvPr id="0" name=""/>
        <dsp:cNvSpPr/>
      </dsp:nvSpPr>
      <dsp:spPr>
        <a:xfrm>
          <a:off x="0" y="1694607"/>
          <a:ext cx="3075549" cy="208276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Tuzilishiga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turga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538163" lvl="0" indent="-355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94607"/>
        <a:ext cx="3075549" cy="2082761"/>
      </dsp:txXfrm>
    </dsp:sp>
    <dsp:sp modelId="{03EB6B9D-D230-4C4E-AC0C-46BCA1F74073}">
      <dsp:nvSpPr>
        <dsp:cNvPr id="0" name=""/>
        <dsp:cNvSpPr/>
      </dsp:nvSpPr>
      <dsp:spPr>
        <a:xfrm>
          <a:off x="3575698" y="3032043"/>
          <a:ext cx="2607336" cy="16989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-mi,-chi,-a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),-da,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-u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gina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(-kina,-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qina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5698" y="3032043"/>
        <a:ext cx="2607336" cy="1698960"/>
      </dsp:txXfrm>
    </dsp:sp>
    <dsp:sp modelId="{31EFA32E-4756-4F75-804E-BE95B5D1ED16}">
      <dsp:nvSpPr>
        <dsp:cNvPr id="0" name=""/>
        <dsp:cNvSpPr/>
      </dsp:nvSpPr>
      <dsp:spPr>
        <a:xfrm>
          <a:off x="5361527" y="1422103"/>
          <a:ext cx="2950477" cy="16409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axir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xuddi</a:t>
          </a:r>
          <a:r>
            <a:rPr lang="en-US" sz="24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nahotki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hattoki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1527" y="1422103"/>
        <a:ext cx="2950477" cy="1640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252FB-4DC6-4322-8F39-8E5E4DF911CB}">
      <dsp:nvSpPr>
        <dsp:cNvPr id="0" name=""/>
        <dsp:cNvSpPr/>
      </dsp:nvSpPr>
      <dsp:spPr>
        <a:xfrm>
          <a:off x="-5039396" y="-772069"/>
          <a:ext cx="6001516" cy="600151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13450-F710-4BD4-B2B4-3ACBA0456710}">
      <dsp:nvSpPr>
        <dsp:cNvPr id="0" name=""/>
        <dsp:cNvSpPr/>
      </dsp:nvSpPr>
      <dsp:spPr>
        <a:xfrm>
          <a:off x="680195" y="418779"/>
          <a:ext cx="5447561" cy="8914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6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Atash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ma’nosiga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emas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195" y="418779"/>
        <a:ext cx="5447561" cy="891475"/>
      </dsp:txXfrm>
    </dsp:sp>
    <dsp:sp modelId="{99DAF37E-5F32-48B7-9BA1-7BF379882FB3}">
      <dsp:nvSpPr>
        <dsp:cNvPr id="0" name=""/>
        <dsp:cNvSpPr/>
      </dsp:nvSpPr>
      <dsp:spPr>
        <a:xfrm>
          <a:off x="61624" y="334303"/>
          <a:ext cx="1114344" cy="1114344"/>
        </a:xfrm>
        <a:prstGeom prst="ellipse">
          <a:avLst/>
        </a:prstGeom>
        <a:solidFill>
          <a:srgbClr val="FF0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2F4AF-59F5-4FF1-A895-82968C4D5FBF}">
      <dsp:nvSpPr>
        <dsp:cNvPr id="0" name=""/>
        <dsp:cNvSpPr/>
      </dsp:nvSpPr>
      <dsp:spPr>
        <a:xfrm>
          <a:off x="942847" y="1782951"/>
          <a:ext cx="5123509" cy="89147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6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so‘roqqa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bo‘lmaydi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2847" y="1782951"/>
        <a:ext cx="5123509" cy="891475"/>
      </dsp:txXfrm>
    </dsp:sp>
    <dsp:sp modelId="{667650CA-140F-4972-BB84-315C4665665A}">
      <dsp:nvSpPr>
        <dsp:cNvPr id="0" name=""/>
        <dsp:cNvSpPr/>
      </dsp:nvSpPr>
      <dsp:spPr>
        <a:xfrm>
          <a:off x="385675" y="1671516"/>
          <a:ext cx="1114344" cy="1114344"/>
        </a:xfrm>
        <a:prstGeom prst="ellipse">
          <a:avLst/>
        </a:prstGeom>
        <a:solidFill>
          <a:srgbClr val="7030A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A897B-2176-417B-BDE3-B49D92EF0E56}">
      <dsp:nvSpPr>
        <dsp:cNvPr id="0" name=""/>
        <dsp:cNvSpPr/>
      </dsp:nvSpPr>
      <dsp:spPr>
        <a:xfrm>
          <a:off x="618796" y="3120164"/>
          <a:ext cx="5447561" cy="891475"/>
        </a:xfrm>
        <a:prstGeom prst="rect">
          <a:avLst/>
        </a:prstGeom>
        <a:solidFill>
          <a:srgbClr val="66FF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6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kelmaydi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796" y="3120164"/>
        <a:ext cx="5447561" cy="891475"/>
      </dsp:txXfrm>
    </dsp:sp>
    <dsp:sp modelId="{E00AD336-44F6-443C-A7A3-48BE263CB579}">
      <dsp:nvSpPr>
        <dsp:cNvPr id="0" name=""/>
        <dsp:cNvSpPr/>
      </dsp:nvSpPr>
      <dsp:spPr>
        <a:xfrm>
          <a:off x="61624" y="3008730"/>
          <a:ext cx="1114344" cy="1114344"/>
        </a:xfrm>
        <a:prstGeom prst="ellipse">
          <a:avLst/>
        </a:prstGeom>
        <a:solidFill>
          <a:srgbClr val="008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9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1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2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5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0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80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3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28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3845900"/>
            <a:ext cx="2972693" cy="644075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" y="836311"/>
            <a:ext cx="4672993" cy="398595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044605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435498"/>
            <a:ext cx="1043831" cy="644128"/>
          </a:xfrm>
        </p:spPr>
        <p:txBody>
          <a:bodyPr rtlCol="0"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9546884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5680" y="594913"/>
            <a:ext cx="6658320" cy="4548587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949096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3" y="731161"/>
            <a:ext cx="2950215" cy="550811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43" y="2544467"/>
            <a:ext cx="2934891" cy="1687116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4788141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74828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5491258" y="440397"/>
            <a:ext cx="3663985" cy="1224492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671445"/>
            <a:ext cx="3551594" cy="759437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1831785"/>
            <a:ext cx="2935224" cy="603504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9631" y="2550968"/>
            <a:ext cx="3260950" cy="519971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2"/>
              </a:buClr>
              <a:buNone/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631" y="3150232"/>
            <a:ext cx="3260950" cy="1056557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9500"/>
            <a:ext cx="4814228" cy="462068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21" y="0"/>
            <a:ext cx="4549475" cy="4016869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10372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1985962"/>
            <a:ext cx="3445200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04" y="2436019"/>
            <a:ext cx="3430004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636987"/>
            <a:ext cx="2942474" cy="78186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3" y="1985962"/>
            <a:ext cx="3807008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5523" y="2436019"/>
            <a:ext cx="3805058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030966"/>
            <a:ext cx="3902202" cy="836676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29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825755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066834"/>
            <a:ext cx="2043684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3063439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485932"/>
            <a:ext cx="2400300" cy="127558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0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5253608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9520"/>
            <a:ext cx="6821106" cy="4267426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1712213"/>
            <a:ext cx="2291684" cy="255203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500" b="1">
                <a:solidFill>
                  <a:schemeClr val="bg1"/>
                </a:solidFill>
              </a:defRPr>
            </a:lvl1pPr>
          </a:lstStyle>
          <a:p>
            <a:pPr marL="171450" lvl="0" indent="-17145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77983" y="1"/>
            <a:ext cx="6371261" cy="4264248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689344"/>
            <a:ext cx="2917916" cy="818962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745745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4036631"/>
            <a:ext cx="2976372" cy="62407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834783"/>
            <a:ext cx="6528816" cy="303809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2292413"/>
            <a:ext cx="982195" cy="352827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246641"/>
            <a:ext cx="1144304" cy="55308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013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9546"/>
            <a:ext cx="1048946" cy="12491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9546"/>
            <a:ext cx="1134769" cy="1487596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6008072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072640"/>
            <a:ext cx="4144656" cy="1960386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3930402"/>
            <a:ext cx="1114535" cy="121932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23860"/>
            <a:ext cx="2009973" cy="571556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3074636"/>
            <a:ext cx="3334079" cy="828757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178135"/>
            <a:ext cx="2171914" cy="7716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3840859"/>
            <a:ext cx="1286002" cy="1305053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2637643"/>
            <a:ext cx="2981618" cy="1247898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1533815"/>
            <a:ext cx="3615914" cy="994172"/>
          </a:xfrm>
        </p:spPr>
        <p:txBody>
          <a:bodyPr rtlCol="0">
            <a:norm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538600"/>
            <a:ext cx="4833257" cy="4609671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822222"/>
            <a:ext cx="4539414" cy="394488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6394874" y="3039658"/>
            <a:ext cx="2767220" cy="48220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950">
                <a:solidFill>
                  <a:schemeClr val="bg1"/>
                </a:solidFill>
              </a:defRPr>
            </a:lvl2pPr>
            <a:lvl3pPr marL="685800" indent="0">
              <a:buNone/>
              <a:defRPr sz="1950">
                <a:solidFill>
                  <a:schemeClr val="bg1"/>
                </a:solidFill>
              </a:defRPr>
            </a:lvl3pPr>
            <a:lvl4pPr marL="1028700" indent="0">
              <a:buNone/>
              <a:defRPr sz="1950">
                <a:solidFill>
                  <a:schemeClr val="bg1"/>
                </a:solidFill>
              </a:defRPr>
            </a:lvl4pPr>
            <a:lvl5pPr marL="1371600" indent="0">
              <a:buNone/>
              <a:defRPr sz="19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79083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114247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09" y="2119882"/>
            <a:ext cx="3731731" cy="124182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86255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806" y="2509500"/>
            <a:ext cx="5489775" cy="112514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6572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1369219"/>
            <a:ext cx="7831931" cy="326350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31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23899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3" y="234069"/>
            <a:ext cx="3293393" cy="10260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57017"/>
            <a:ext cx="3868340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78573"/>
            <a:ext cx="3868340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57017"/>
            <a:ext cx="3887391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78573"/>
            <a:ext cx="3887391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66116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010842"/>
            <a:ext cx="4629150" cy="3247904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04697"/>
            <a:ext cx="2949178" cy="2154049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1" y="541030"/>
            <a:ext cx="293897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40909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887391" y="1010842"/>
            <a:ext cx="4629150" cy="3247904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52701"/>
            <a:ext cx="2949178" cy="230604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39" y="543847"/>
            <a:ext cx="287495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30478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66908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07803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322338"/>
            <a:ext cx="5704724" cy="111801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397" y="1566068"/>
            <a:ext cx="2327333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202" y="1566068"/>
            <a:ext cx="1682939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5" y="1435337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6787" y="1579402"/>
            <a:ext cx="2219337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3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1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5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2206523"/>
            <a:ext cx="263840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792" y="4205661"/>
            <a:ext cx="254793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4" y="3682376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3682376"/>
            <a:ext cx="2019704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8792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942761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2862335"/>
            <a:ext cx="1536192" cy="6720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2898429"/>
            <a:ext cx="1110996" cy="56921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844"/>
            <a:ext cx="5932170" cy="802386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15970338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4275" y="690665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1" name="Текст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7529" y="915052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2" name="Текст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124" y="1206619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217" y="1702348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5" name="Текст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5706" y="1969215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6" name="Текст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4193" y="2271676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71019" y="3376858"/>
            <a:ext cx="3602665" cy="341632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80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ru-RU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886201"/>
            <a:ext cx="2286000" cy="770435"/>
          </a:xfrm>
        </p:spPr>
        <p:txBody>
          <a:bodyPr rtlCol="0">
            <a:normAutofit/>
          </a:bodyPr>
          <a:lstStyle>
            <a:lvl1pPr marL="257175" indent="-257175" algn="ctr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462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9599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8" descr="Пин от пользователя ♛💖♛AnGềLiQuE💖 La Mสั๋rĞuisề👼 на доске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5" b="-446"/>
          <a:stretch/>
        </p:blipFill>
        <p:spPr bwMode="auto">
          <a:xfrm rot="5400000">
            <a:off x="2306552" y="-3071216"/>
            <a:ext cx="326669" cy="6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080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404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29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68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82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5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62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742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1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159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7826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258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318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9143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34461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22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slideLayout" Target="../slideLayouts/slideLayout126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876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444" y="44593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419" y="4459368"/>
            <a:ext cx="1979492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808" y="4459368"/>
            <a:ext cx="4816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550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43027" y="1612850"/>
            <a:ext cx="7995294" cy="2344818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YORDAMCHI </a:t>
            </a:r>
            <a:r>
              <a:rPr lang="uz-Latn-UZ" sz="4000" b="1" dirty="0" smtClean="0">
                <a:solidFill>
                  <a:srgbClr val="002060"/>
                </a:solidFill>
                <a:latin typeface="Arial"/>
                <a:cs typeface="Arial"/>
              </a:rPr>
              <a:t>SO‘Z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LAR YUZASIDAN TAKRORLASH </a:t>
            </a:r>
            <a:r>
              <a:rPr lang="uz-Latn-UZ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uz-Latn-UZ" sz="3143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en-US" sz="24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en-US" sz="24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491369" y="422872"/>
            <a:ext cx="1342238" cy="508306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399" y="3078812"/>
            <a:ext cx="1996550" cy="1757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0456" y="1506071"/>
            <a:ext cx="559398" cy="139849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0456" y="3132269"/>
            <a:ext cx="559398" cy="13984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11" y="67909"/>
            <a:ext cx="905345" cy="10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44" y="1023501"/>
            <a:ext cx="879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Ma’naviyati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yuksak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insonlar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nafaqat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rivojiga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kelajagi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ravnaqiga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munosib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hissa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qo‘shadi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9600" y="2702261"/>
            <a:ext cx="6007222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Yuklama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endParaRPr lang="ru-R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338" y="3725761"/>
            <a:ext cx="7959144" cy="9144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4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endParaRPr lang="ru-R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44" y="1274019"/>
            <a:ext cx="879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Gulnoz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shundan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yozdi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lekin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kelmadi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231738">
            <a:off x="2849733" y="3085156"/>
            <a:ext cx="1699316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63385" y="2829277"/>
            <a:ext cx="4317319" cy="1575454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lovchi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429513"/>
            <a:ext cx="8798312" cy="174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xabaring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yo‘qmi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Asrora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kasalxonadalar-ku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572001" y="987131"/>
            <a:ext cx="484632" cy="81686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3692134" y="3183348"/>
            <a:ext cx="484632" cy="114604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56633" y="2867990"/>
            <a:ext cx="2915412" cy="103022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302-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94352"/>
              </p:ext>
            </p:extLst>
          </p:nvPr>
        </p:nvGraphicFramePr>
        <p:xfrm>
          <a:off x="-1" y="822960"/>
          <a:ext cx="9144000" cy="5516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829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Ko‘makchi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Bog‘lovchi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Yuklama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goh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hatto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keyin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go‘yo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orqali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shuning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xuddi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2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303-mashq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45" y="1030268"/>
            <a:ext cx="8798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Tabiatga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qo‘pol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ravishda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aralashish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natijasida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paydo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kasalliklarni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farmatsevtika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zavodlarida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ishlangan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dorilar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tuzatib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bo‘lmaydi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7894" y="3331349"/>
            <a:ext cx="5344755" cy="103022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Ko‘makchi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ru-RU" sz="4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4455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>
              <a:lnSpc>
                <a:spcPct val="2000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426" y="1422332"/>
            <a:ext cx="5817021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02486" indent="-502486" algn="just" defTabSz="1427973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304-mashq.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678126"/>
            <a:ext cx="2375774" cy="2120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49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4">
            <a:extLst>
              <a:ext uri="{FF2B5EF4-FFF2-40B4-BE49-F238E27FC236}">
                <a16:creationId xmlns:a16="http://schemas.microsoft.com/office/drawing/2014/main" id="{3F389F2E-0F59-48CA-B9FE-908BAF0F3ED3}"/>
              </a:ext>
            </a:extLst>
          </p:cNvPr>
          <p:cNvGrpSpPr/>
          <p:nvPr/>
        </p:nvGrpSpPr>
        <p:grpSpPr>
          <a:xfrm>
            <a:off x="1220231" y="706655"/>
            <a:ext cx="1811351" cy="1759523"/>
            <a:chOff x="2681292" y="1287175"/>
            <a:chExt cx="1936054" cy="1936054"/>
          </a:xfrm>
        </p:grpSpPr>
        <p:grpSp>
          <p:nvGrpSpPr>
            <p:cNvPr id="4" name="Group 105">
              <a:extLst>
                <a:ext uri="{FF2B5EF4-FFF2-40B4-BE49-F238E27FC236}">
                  <a16:creationId xmlns:a16="http://schemas.microsoft.com/office/drawing/2014/main" id="{7C6626B7-FF21-411D-A907-14175580D1AD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6" name="Teardrop 107">
                <a:extLst>
                  <a:ext uri="{FF2B5EF4-FFF2-40B4-BE49-F238E27FC236}">
                    <a16:creationId xmlns:a16="http://schemas.microsoft.com/office/drawing/2014/main" id="{3F21526B-29AA-4BAC-95D1-2E1308DE2594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47">
                <a:extLst>
                  <a:ext uri="{FF2B5EF4-FFF2-40B4-BE49-F238E27FC236}">
                    <a16:creationId xmlns:a16="http://schemas.microsoft.com/office/drawing/2014/main" id="{FF4FC7A8-3772-469E-9D3A-2F7949F2F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7CBC9F-C0E8-4D36-B8D1-4D2E07A98B1D}"/>
                </a:ext>
              </a:extLst>
            </p:cNvPr>
            <p:cNvSpPr txBox="1"/>
            <p:nvPr/>
          </p:nvSpPr>
          <p:spPr>
            <a:xfrm>
              <a:off x="2834112" y="1519888"/>
              <a:ext cx="1612781" cy="149075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Sifat</a:t>
              </a:r>
            </a:p>
          </p:txBody>
        </p:sp>
      </p:grpSp>
      <p:grpSp>
        <p:nvGrpSpPr>
          <p:cNvPr id="8" name="Group 109">
            <a:extLst>
              <a:ext uri="{FF2B5EF4-FFF2-40B4-BE49-F238E27FC236}">
                <a16:creationId xmlns:a16="http://schemas.microsoft.com/office/drawing/2014/main" id="{A1F3CF98-34D2-4E7F-946D-C845CFCE0B74}"/>
              </a:ext>
            </a:extLst>
          </p:cNvPr>
          <p:cNvGrpSpPr/>
          <p:nvPr/>
        </p:nvGrpSpPr>
        <p:grpSpPr>
          <a:xfrm>
            <a:off x="3080568" y="1666193"/>
            <a:ext cx="1016319" cy="986135"/>
            <a:chOff x="2681292" y="1287175"/>
            <a:chExt cx="1936054" cy="1936054"/>
          </a:xfrm>
        </p:grpSpPr>
        <p:grpSp>
          <p:nvGrpSpPr>
            <p:cNvPr id="9" name="Group 110">
              <a:extLst>
                <a:ext uri="{FF2B5EF4-FFF2-40B4-BE49-F238E27FC236}">
                  <a16:creationId xmlns:a16="http://schemas.microsoft.com/office/drawing/2014/main" id="{48FF8F9D-1D2B-41B7-A56C-879C1E15F1BE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11" name="Teardrop 112">
                <a:extLst>
                  <a:ext uri="{FF2B5EF4-FFF2-40B4-BE49-F238E27FC236}">
                    <a16:creationId xmlns:a16="http://schemas.microsoft.com/office/drawing/2014/main" id="{98C77722-5FEA-49C0-8E46-A27DA8BF86DC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47">
                <a:extLst>
                  <a:ext uri="{FF2B5EF4-FFF2-40B4-BE49-F238E27FC236}">
                    <a16:creationId xmlns:a16="http://schemas.microsoft.com/office/drawing/2014/main" id="{486F9965-8C26-4D85-9157-201F068F6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E54B44-FE42-46E3-88A1-6127EAE08B10}"/>
                </a:ext>
              </a:extLst>
            </p:cNvPr>
            <p:cNvSpPr txBox="1"/>
            <p:nvPr/>
          </p:nvSpPr>
          <p:spPr>
            <a:xfrm>
              <a:off x="2725672" y="1322659"/>
              <a:ext cx="1812764" cy="183507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Son</a:t>
              </a:r>
            </a:p>
          </p:txBody>
        </p:sp>
      </p:grpSp>
      <p:grpSp>
        <p:nvGrpSpPr>
          <p:cNvPr id="13" name="Group 114">
            <a:extLst>
              <a:ext uri="{FF2B5EF4-FFF2-40B4-BE49-F238E27FC236}">
                <a16:creationId xmlns:a16="http://schemas.microsoft.com/office/drawing/2014/main" id="{0D4A9490-4B8D-42C5-BA88-EE883914B863}"/>
              </a:ext>
            </a:extLst>
          </p:cNvPr>
          <p:cNvGrpSpPr/>
          <p:nvPr/>
        </p:nvGrpSpPr>
        <p:grpSpPr>
          <a:xfrm>
            <a:off x="4098941" y="558588"/>
            <a:ext cx="1989601" cy="2028145"/>
            <a:chOff x="2681292" y="1287175"/>
            <a:chExt cx="1936054" cy="1936054"/>
          </a:xfrm>
        </p:grpSpPr>
        <p:grpSp>
          <p:nvGrpSpPr>
            <p:cNvPr id="14" name="Group 115">
              <a:extLst>
                <a:ext uri="{FF2B5EF4-FFF2-40B4-BE49-F238E27FC236}">
                  <a16:creationId xmlns:a16="http://schemas.microsoft.com/office/drawing/2014/main" id="{2E19A1BF-075F-4F38-887B-B8100E29A38F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16" name="Teardrop 117">
                <a:extLst>
                  <a:ext uri="{FF2B5EF4-FFF2-40B4-BE49-F238E27FC236}">
                    <a16:creationId xmlns:a16="http://schemas.microsoft.com/office/drawing/2014/main" id="{5BE50DE7-67B9-4C72-8FFE-8F94B8F54624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47">
                <a:extLst>
                  <a:ext uri="{FF2B5EF4-FFF2-40B4-BE49-F238E27FC236}">
                    <a16:creationId xmlns:a16="http://schemas.microsoft.com/office/drawing/2014/main" id="{E9029636-EBD6-4B67-A40C-036FF4BA0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D43693-17E0-4053-995D-EDBF7B6E90B6}"/>
                </a:ext>
              </a:extLst>
            </p:cNvPr>
            <p:cNvSpPr txBox="1"/>
            <p:nvPr/>
          </p:nvSpPr>
          <p:spPr>
            <a:xfrm>
              <a:off x="2834112" y="1519890"/>
              <a:ext cx="1709572" cy="14608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Olmosh</a:t>
              </a:r>
            </a:p>
          </p:txBody>
        </p:sp>
      </p:grpSp>
      <p:grpSp>
        <p:nvGrpSpPr>
          <p:cNvPr id="18" name="Group 119">
            <a:extLst>
              <a:ext uri="{FF2B5EF4-FFF2-40B4-BE49-F238E27FC236}">
                <a16:creationId xmlns:a16="http://schemas.microsoft.com/office/drawing/2014/main" id="{00A819B5-404A-4E27-B129-9DCCF7CB7196}"/>
              </a:ext>
            </a:extLst>
          </p:cNvPr>
          <p:cNvGrpSpPr/>
          <p:nvPr/>
        </p:nvGrpSpPr>
        <p:grpSpPr>
          <a:xfrm>
            <a:off x="6086944" y="1377845"/>
            <a:ext cx="1155104" cy="1155339"/>
            <a:chOff x="2681292" y="1287175"/>
            <a:chExt cx="1936054" cy="1936054"/>
          </a:xfrm>
        </p:grpSpPr>
        <p:grpSp>
          <p:nvGrpSpPr>
            <p:cNvPr id="19" name="Group 120">
              <a:extLst>
                <a:ext uri="{FF2B5EF4-FFF2-40B4-BE49-F238E27FC236}">
                  <a16:creationId xmlns:a16="http://schemas.microsoft.com/office/drawing/2014/main" id="{5530E659-70A8-41E5-BFE6-DCDE9EB48185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21" name="Teardrop 122">
                <a:extLst>
                  <a:ext uri="{FF2B5EF4-FFF2-40B4-BE49-F238E27FC236}">
                    <a16:creationId xmlns:a16="http://schemas.microsoft.com/office/drawing/2014/main" id="{533875B7-D966-4696-B723-FB53DC77CCA6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7">
                <a:extLst>
                  <a:ext uri="{FF2B5EF4-FFF2-40B4-BE49-F238E27FC236}">
                    <a16:creationId xmlns:a16="http://schemas.microsoft.com/office/drawing/2014/main" id="{6FCADF8D-185F-4CE5-824A-877378296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EBFF21-B45B-44D4-8A3E-829D36EC84B5}"/>
                </a:ext>
              </a:extLst>
            </p:cNvPr>
            <p:cNvSpPr txBox="1"/>
            <p:nvPr/>
          </p:nvSpPr>
          <p:spPr>
            <a:xfrm>
              <a:off x="2883497" y="1491960"/>
              <a:ext cx="1612780" cy="149075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Fe’l</a:t>
              </a: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8DE2E38D-9AC4-4404-801C-5E90C69000DA}"/>
              </a:ext>
            </a:extLst>
          </p:cNvPr>
          <p:cNvGrpSpPr/>
          <p:nvPr/>
        </p:nvGrpSpPr>
        <p:grpSpPr>
          <a:xfrm>
            <a:off x="-41869" y="3252898"/>
            <a:ext cx="1296970" cy="1401320"/>
            <a:chOff x="267326" y="3917406"/>
            <a:chExt cx="1843059" cy="20362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6F03D6-6555-4045-A190-DBCC26F26658}"/>
                </a:ext>
              </a:extLst>
            </p:cNvPr>
            <p:cNvSpPr txBox="1"/>
            <p:nvPr/>
          </p:nvSpPr>
          <p:spPr>
            <a:xfrm>
              <a:off x="267326" y="4324860"/>
              <a:ext cx="1843059" cy="1628779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Narsa-buyum, kimsalarning nomini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bildiradi.</a:t>
              </a: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9D4A4B-7527-4697-A1AC-1C3C5AD968BE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Ot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Connector 6">
              <a:extLst>
                <a:ext uri="{FF2B5EF4-FFF2-40B4-BE49-F238E27FC236}">
                  <a16:creationId xmlns:a16="http://schemas.microsoft.com/office/drawing/2014/main" id="{D94017C2-72C0-423E-B6C5-DF3C6A929731}"/>
                </a:ext>
              </a:extLst>
            </p:cNvPr>
            <p:cNvCxnSpPr/>
            <p:nvPr/>
          </p:nvCxnSpPr>
          <p:spPr>
            <a:xfrm>
              <a:off x="377430" y="4324861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entagon 8">
            <a:extLst>
              <a:ext uri="{FF2B5EF4-FFF2-40B4-BE49-F238E27FC236}">
                <a16:creationId xmlns:a16="http://schemas.microsoft.com/office/drawing/2014/main" id="{55A2B055-A3C7-4798-BCC8-A230412EAE92}"/>
              </a:ext>
            </a:extLst>
          </p:cNvPr>
          <p:cNvSpPr/>
          <p:nvPr/>
        </p:nvSpPr>
        <p:spPr>
          <a:xfrm>
            <a:off x="337629" y="3034678"/>
            <a:ext cx="8472859" cy="6096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 fontScale="25000" lnSpcReduction="20000"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55">
            <a:extLst>
              <a:ext uri="{FF2B5EF4-FFF2-40B4-BE49-F238E27FC236}">
                <a16:creationId xmlns:a16="http://schemas.microsoft.com/office/drawing/2014/main" id="{5040E761-63AF-46CE-8769-7B2EE75774AC}"/>
              </a:ext>
            </a:extLst>
          </p:cNvPr>
          <p:cNvGrpSpPr/>
          <p:nvPr/>
        </p:nvGrpSpPr>
        <p:grpSpPr>
          <a:xfrm>
            <a:off x="-1" y="1487466"/>
            <a:ext cx="1121971" cy="1062481"/>
            <a:chOff x="2681292" y="1287175"/>
            <a:chExt cx="1936054" cy="1936054"/>
          </a:xfrm>
        </p:grpSpPr>
        <p:grpSp>
          <p:nvGrpSpPr>
            <p:cNvPr id="29" name="Group 56">
              <a:extLst>
                <a:ext uri="{FF2B5EF4-FFF2-40B4-BE49-F238E27FC236}">
                  <a16:creationId xmlns:a16="http://schemas.microsoft.com/office/drawing/2014/main" id="{EEEF18EB-44C5-4C40-9920-6064951FECAE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31" name="Teardrop 58">
                <a:extLst>
                  <a:ext uri="{FF2B5EF4-FFF2-40B4-BE49-F238E27FC236}">
                    <a16:creationId xmlns:a16="http://schemas.microsoft.com/office/drawing/2014/main" id="{CD16198D-4450-4E7D-B97A-936CEE5C7652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47">
                <a:extLst>
                  <a:ext uri="{FF2B5EF4-FFF2-40B4-BE49-F238E27FC236}">
                    <a16:creationId xmlns:a16="http://schemas.microsoft.com/office/drawing/2014/main" id="{317DE8C2-1522-4008-ACC5-DF1D515AB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796D1F-94E1-4C4C-BE29-3869DDE2554A}"/>
                </a:ext>
              </a:extLst>
            </p:cNvPr>
            <p:cNvSpPr txBox="1"/>
            <p:nvPr/>
          </p:nvSpPr>
          <p:spPr>
            <a:xfrm>
              <a:off x="2834112" y="1519888"/>
              <a:ext cx="1612781" cy="1490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</a:t>
              </a:r>
            </a:p>
          </p:txBody>
        </p:sp>
      </p:grpSp>
      <p:grpSp>
        <p:nvGrpSpPr>
          <p:cNvPr id="33" name="Group 83">
            <a:extLst>
              <a:ext uri="{FF2B5EF4-FFF2-40B4-BE49-F238E27FC236}">
                <a16:creationId xmlns:a16="http://schemas.microsoft.com/office/drawing/2014/main" id="{7658F5C2-D14C-4955-BDF1-BFDF5EA6B1DD}"/>
              </a:ext>
            </a:extLst>
          </p:cNvPr>
          <p:cNvGrpSpPr/>
          <p:nvPr/>
        </p:nvGrpSpPr>
        <p:grpSpPr>
          <a:xfrm>
            <a:off x="1367787" y="3300162"/>
            <a:ext cx="1401583" cy="1354056"/>
            <a:chOff x="222952" y="3917406"/>
            <a:chExt cx="1991720" cy="167372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EF422C-C611-46E7-B21C-06D1F18A2D4B}"/>
                </a:ext>
              </a:extLst>
            </p:cNvPr>
            <p:cNvSpPr txBox="1"/>
            <p:nvPr/>
          </p:nvSpPr>
          <p:spPr>
            <a:xfrm>
              <a:off x="222952" y="4313896"/>
              <a:ext cx="1991720" cy="1277233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Shaxs va 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narsalarni</a:t>
              </a:r>
              <a:r>
                <a:rPr lang="en-US" sz="1600" noProof="1">
                  <a:solidFill>
                    <a:srgbClr val="E7E6E6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 </a:t>
              </a:r>
              <a:r>
                <a:rPr kumimoji="0" lang="en-US" sz="1600" i="0" u="none" strike="noStrike" kern="1200" cap="none" spc="0" normalizeH="0" baseline="0" noProof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belgisini 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</a:t>
              </a:r>
              <a:r>
                <a:rPr kumimoji="0" lang="en-US" sz="15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500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F3A73C-FB3C-448E-BEB6-DABC74E1AA7B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Sifat</a:t>
              </a:r>
            </a:p>
          </p:txBody>
        </p:sp>
        <p:cxnSp>
          <p:nvCxnSpPr>
            <p:cNvPr id="36" name="Straight Connector 86">
              <a:extLst>
                <a:ext uri="{FF2B5EF4-FFF2-40B4-BE49-F238E27FC236}">
                  <a16:creationId xmlns:a16="http://schemas.microsoft.com/office/drawing/2014/main" id="{E7269DA1-A859-4C1E-847F-2B71248D7079}"/>
                </a:ext>
              </a:extLst>
            </p:cNvPr>
            <p:cNvCxnSpPr/>
            <p:nvPr/>
          </p:nvCxnSpPr>
          <p:spPr>
            <a:xfrm>
              <a:off x="363045" y="4313895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DF6C6780-C42C-436D-8535-DB70996ED4BC}"/>
              </a:ext>
            </a:extLst>
          </p:cNvPr>
          <p:cNvGrpSpPr/>
          <p:nvPr/>
        </p:nvGrpSpPr>
        <p:grpSpPr>
          <a:xfrm>
            <a:off x="2754930" y="3252898"/>
            <a:ext cx="1634189" cy="1609072"/>
            <a:chOff x="164278" y="3917406"/>
            <a:chExt cx="2046281" cy="19944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35D62C-35EA-4B5F-9223-27D3B201A5C3}"/>
                </a:ext>
              </a:extLst>
            </p:cNvPr>
            <p:cNvSpPr txBox="1"/>
            <p:nvPr/>
          </p:nvSpPr>
          <p:spPr>
            <a:xfrm>
              <a:off x="164278" y="4256676"/>
              <a:ext cx="2046281" cy="16551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Sonning nomini, narsa-buyumning son-sanog‘ini, tartibini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C53B45-4468-421A-8C07-9A6D3B9DFF81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Son</a:t>
              </a:r>
            </a:p>
          </p:txBody>
        </p:sp>
        <p:cxnSp>
          <p:nvCxnSpPr>
            <p:cNvPr id="40" name="Straight Connector 90">
              <a:extLst>
                <a:ext uri="{FF2B5EF4-FFF2-40B4-BE49-F238E27FC236}">
                  <a16:creationId xmlns:a16="http://schemas.microsoft.com/office/drawing/2014/main" id="{40B0CF49-D475-4B1C-BEDF-B061EF05F53C}"/>
                </a:ext>
              </a:extLst>
            </p:cNvPr>
            <p:cNvCxnSpPr/>
            <p:nvPr/>
          </p:nvCxnSpPr>
          <p:spPr>
            <a:xfrm>
              <a:off x="314856" y="4331356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91">
            <a:extLst>
              <a:ext uri="{FF2B5EF4-FFF2-40B4-BE49-F238E27FC236}">
                <a16:creationId xmlns:a16="http://schemas.microsoft.com/office/drawing/2014/main" id="{B9C168D6-118C-4981-BD5F-3BC17850E984}"/>
              </a:ext>
            </a:extLst>
          </p:cNvPr>
          <p:cNvGrpSpPr/>
          <p:nvPr/>
        </p:nvGrpSpPr>
        <p:grpSpPr>
          <a:xfrm>
            <a:off x="4482429" y="3198002"/>
            <a:ext cx="1530414" cy="1663968"/>
            <a:chOff x="630351" y="3883816"/>
            <a:chExt cx="1710037" cy="18789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789DE6-44C3-4E87-8B9C-E76CA6C72609}"/>
                </a:ext>
              </a:extLst>
            </p:cNvPr>
            <p:cNvSpPr txBox="1"/>
            <p:nvPr/>
          </p:nvSpPr>
          <p:spPr>
            <a:xfrm>
              <a:off x="630351" y="4185686"/>
              <a:ext cx="1710037" cy="1577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Gap </a:t>
              </a: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ichida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 ot</a:t>
              </a: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sifat, son, ravish,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ba’zan </a:t>
              </a: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so‘z birikmasi va gap  o‘rnida qo‘llana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oladi.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D85CB5-74C3-4664-A8E0-3A3F6C977918}"/>
                </a:ext>
              </a:extLst>
            </p:cNvPr>
            <p:cNvSpPr txBox="1"/>
            <p:nvPr/>
          </p:nvSpPr>
          <p:spPr>
            <a:xfrm>
              <a:off x="727058" y="3883816"/>
              <a:ext cx="1613329" cy="55623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Olmos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95">
            <a:extLst>
              <a:ext uri="{FF2B5EF4-FFF2-40B4-BE49-F238E27FC236}">
                <a16:creationId xmlns:a16="http://schemas.microsoft.com/office/drawing/2014/main" id="{64B4224D-8806-4678-A70B-2721011B05A9}"/>
              </a:ext>
            </a:extLst>
          </p:cNvPr>
          <p:cNvGrpSpPr/>
          <p:nvPr/>
        </p:nvGrpSpPr>
        <p:grpSpPr>
          <a:xfrm>
            <a:off x="6085497" y="3230937"/>
            <a:ext cx="1411218" cy="1514520"/>
            <a:chOff x="843361" y="3834604"/>
            <a:chExt cx="1728643" cy="206065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B59703-DA2F-4ED6-9262-783FDA599F8B}"/>
                </a:ext>
              </a:extLst>
            </p:cNvPr>
            <p:cNvSpPr txBox="1"/>
            <p:nvPr/>
          </p:nvSpPr>
          <p:spPr>
            <a:xfrm>
              <a:off x="911145" y="4331098"/>
              <a:ext cx="1660859" cy="156416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Shaxs va narsalarning harakat yoki holatini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ifodalaydi.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259F681-A573-43BB-803C-56DB966225FE}"/>
                </a:ext>
              </a:extLst>
            </p:cNvPr>
            <p:cNvSpPr txBox="1"/>
            <p:nvPr/>
          </p:nvSpPr>
          <p:spPr>
            <a:xfrm>
              <a:off x="843361" y="3834604"/>
              <a:ext cx="1613328" cy="5562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Fe’l</a:t>
              </a:r>
            </a:p>
          </p:txBody>
        </p:sp>
      </p:grpSp>
      <p:sp>
        <p:nvSpPr>
          <p:cNvPr id="49" name="Oval 99">
            <a:extLst>
              <a:ext uri="{FF2B5EF4-FFF2-40B4-BE49-F238E27FC236}">
                <a16:creationId xmlns:a16="http://schemas.microsoft.com/office/drawing/2014/main" id="{03C93E87-C234-4269-B8BD-CB8872EE4D02}"/>
              </a:ext>
            </a:extLst>
          </p:cNvPr>
          <p:cNvSpPr/>
          <p:nvPr/>
        </p:nvSpPr>
        <p:spPr>
          <a:xfrm>
            <a:off x="518224" y="2993149"/>
            <a:ext cx="171450" cy="1714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100">
            <a:extLst>
              <a:ext uri="{FF2B5EF4-FFF2-40B4-BE49-F238E27FC236}">
                <a16:creationId xmlns:a16="http://schemas.microsoft.com/office/drawing/2014/main" id="{C237E0DE-CBB6-49DC-9514-E717E61A38AD}"/>
              </a:ext>
            </a:extLst>
          </p:cNvPr>
          <p:cNvSpPr/>
          <p:nvPr/>
        </p:nvSpPr>
        <p:spPr>
          <a:xfrm>
            <a:off x="1982854" y="3059487"/>
            <a:ext cx="171450" cy="171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101">
            <a:extLst>
              <a:ext uri="{FF2B5EF4-FFF2-40B4-BE49-F238E27FC236}">
                <a16:creationId xmlns:a16="http://schemas.microsoft.com/office/drawing/2014/main" id="{8E6F4B0E-ECE8-429D-8103-54FF31D94D0F}"/>
              </a:ext>
            </a:extLst>
          </p:cNvPr>
          <p:cNvSpPr/>
          <p:nvPr/>
        </p:nvSpPr>
        <p:spPr>
          <a:xfrm>
            <a:off x="3478454" y="3017563"/>
            <a:ext cx="171450" cy="17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102">
            <a:extLst>
              <a:ext uri="{FF2B5EF4-FFF2-40B4-BE49-F238E27FC236}">
                <a16:creationId xmlns:a16="http://schemas.microsoft.com/office/drawing/2014/main" id="{11EBFD78-E40B-4D43-AFFA-120379D3DC60}"/>
              </a:ext>
            </a:extLst>
          </p:cNvPr>
          <p:cNvSpPr/>
          <p:nvPr/>
        </p:nvSpPr>
        <p:spPr>
          <a:xfrm>
            <a:off x="5008016" y="3023311"/>
            <a:ext cx="171450" cy="1714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103">
            <a:extLst>
              <a:ext uri="{FF2B5EF4-FFF2-40B4-BE49-F238E27FC236}">
                <a16:creationId xmlns:a16="http://schemas.microsoft.com/office/drawing/2014/main" id="{9305FFAE-6E73-445D-A56B-3D801483C455}"/>
              </a:ext>
            </a:extLst>
          </p:cNvPr>
          <p:cNvSpPr/>
          <p:nvPr/>
        </p:nvSpPr>
        <p:spPr>
          <a:xfrm>
            <a:off x="6604755" y="2979436"/>
            <a:ext cx="171450" cy="171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6FFEA2-3E0F-47B3-BCF0-41C939641A4F}"/>
              </a:ext>
            </a:extLst>
          </p:cNvPr>
          <p:cNvSpPr txBox="1"/>
          <p:nvPr/>
        </p:nvSpPr>
        <p:spPr>
          <a:xfrm>
            <a:off x="689674" y="-29647"/>
            <a:ext cx="7781628" cy="585851"/>
          </a:xfrm>
          <a:prstGeom prst="rect">
            <a:avLst/>
          </a:prstGeom>
          <a:noFill/>
        </p:spPr>
        <p:txBody>
          <a:bodyPr wrap="square" lIns="51434" tIns="25717" rIns="51434" bIns="25717" rtlCol="0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38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</a:t>
            </a:r>
            <a:r>
              <a:rPr kumimoji="0" lang="en-US" sz="4000" b="1" i="0" u="none" strike="noStrike" kern="1200" cap="none" spc="338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338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4000" b="1" i="0" u="none" strike="noStrike" kern="1200" cap="none" spc="338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338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turkumlari</a:t>
            </a:r>
            <a:endParaRPr kumimoji="0" lang="en-US" sz="4000" b="1" i="0" u="none" strike="noStrike" kern="1200" cap="none" spc="338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Straight Connector 62">
            <a:extLst>
              <a:ext uri="{FF2B5EF4-FFF2-40B4-BE49-F238E27FC236}">
                <a16:creationId xmlns:a16="http://schemas.microsoft.com/office/drawing/2014/main" id="{1E4EEF18-31BB-4B35-AF11-39FF6DB34E68}"/>
              </a:ext>
            </a:extLst>
          </p:cNvPr>
          <p:cNvCxnSpPr>
            <a:cxnSpLocks/>
          </p:cNvCxnSpPr>
          <p:nvPr/>
        </p:nvCxnSpPr>
        <p:spPr>
          <a:xfrm>
            <a:off x="5847631" y="648296"/>
            <a:ext cx="21299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63">
            <a:extLst>
              <a:ext uri="{FF2B5EF4-FFF2-40B4-BE49-F238E27FC236}">
                <a16:creationId xmlns:a16="http://schemas.microsoft.com/office/drawing/2014/main" id="{93968FCA-4A47-49A7-A3E1-DD4840E27BA3}"/>
              </a:ext>
            </a:extLst>
          </p:cNvPr>
          <p:cNvCxnSpPr>
            <a:cxnSpLocks/>
          </p:cNvCxnSpPr>
          <p:nvPr/>
        </p:nvCxnSpPr>
        <p:spPr>
          <a:xfrm>
            <a:off x="24344" y="28780"/>
            <a:ext cx="21299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BD06019-2CE3-443B-8465-D6BF089EC526}"/>
              </a:ext>
            </a:extLst>
          </p:cNvPr>
          <p:cNvSpPr txBox="1"/>
          <p:nvPr/>
        </p:nvSpPr>
        <p:spPr>
          <a:xfrm>
            <a:off x="3070462" y="648296"/>
            <a:ext cx="4073261" cy="245152"/>
          </a:xfrm>
          <a:prstGeom prst="rect">
            <a:avLst/>
          </a:prstGeom>
          <a:noFill/>
        </p:spPr>
        <p:txBody>
          <a:bodyPr wrap="square" lIns="51434" tIns="25717" rIns="51434" bIns="25717" rtlCol="0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338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119">
            <a:extLst>
              <a:ext uri="{FF2B5EF4-FFF2-40B4-BE49-F238E27FC236}">
                <a16:creationId xmlns:a16="http://schemas.microsoft.com/office/drawing/2014/main" id="{DBB2D458-97E6-449A-B600-CB329BD22B30}"/>
              </a:ext>
            </a:extLst>
          </p:cNvPr>
          <p:cNvGrpSpPr/>
          <p:nvPr/>
        </p:nvGrpSpPr>
        <p:grpSpPr>
          <a:xfrm>
            <a:off x="7318445" y="648297"/>
            <a:ext cx="1871882" cy="1873350"/>
            <a:chOff x="2681292" y="1287175"/>
            <a:chExt cx="1936054" cy="1936054"/>
          </a:xfrm>
        </p:grpSpPr>
        <p:grpSp>
          <p:nvGrpSpPr>
            <p:cNvPr id="67" name="Group 120">
              <a:extLst>
                <a:ext uri="{FF2B5EF4-FFF2-40B4-BE49-F238E27FC236}">
                  <a16:creationId xmlns:a16="http://schemas.microsoft.com/office/drawing/2014/main" id="{5C4C1D46-939E-41A8-B86C-666031DAD95C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69" name="Teardrop 122">
                <a:extLst>
                  <a:ext uri="{FF2B5EF4-FFF2-40B4-BE49-F238E27FC236}">
                    <a16:creationId xmlns:a16="http://schemas.microsoft.com/office/drawing/2014/main" id="{B4011A1D-A297-455F-B089-F1031D45683D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E284A503-AFB7-4A6F-8B03-CBCEE88E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413F80-88AF-4E54-B4D9-785AE742CDD2}"/>
                </a:ext>
              </a:extLst>
            </p:cNvPr>
            <p:cNvSpPr txBox="1"/>
            <p:nvPr/>
          </p:nvSpPr>
          <p:spPr>
            <a:xfrm>
              <a:off x="2864992" y="1519888"/>
              <a:ext cx="1581901" cy="1490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Ravish </a:t>
              </a:r>
            </a:p>
          </p:txBody>
        </p:sp>
      </p:grpSp>
      <p:sp>
        <p:nvSpPr>
          <p:cNvPr id="71" name="Oval 103">
            <a:extLst>
              <a:ext uri="{FF2B5EF4-FFF2-40B4-BE49-F238E27FC236}">
                <a16:creationId xmlns:a16="http://schemas.microsoft.com/office/drawing/2014/main" id="{93A421A4-E694-4C1D-AC0D-CB777EB4A461}"/>
              </a:ext>
            </a:extLst>
          </p:cNvPr>
          <p:cNvSpPr/>
          <p:nvPr/>
        </p:nvSpPr>
        <p:spPr>
          <a:xfrm>
            <a:off x="8221566" y="3048287"/>
            <a:ext cx="25375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95">
            <a:extLst>
              <a:ext uri="{FF2B5EF4-FFF2-40B4-BE49-F238E27FC236}">
                <a16:creationId xmlns:a16="http://schemas.microsoft.com/office/drawing/2014/main" id="{B8786DD3-893C-464B-81B3-85170B1D8048}"/>
              </a:ext>
            </a:extLst>
          </p:cNvPr>
          <p:cNvGrpSpPr/>
          <p:nvPr/>
        </p:nvGrpSpPr>
        <p:grpSpPr>
          <a:xfrm>
            <a:off x="7464226" y="3210938"/>
            <a:ext cx="1263608" cy="1535157"/>
            <a:chOff x="1145287" y="3850215"/>
            <a:chExt cx="1660860" cy="204937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E903644-4CDE-4284-AF0D-DE3BA795D790}"/>
                </a:ext>
              </a:extLst>
            </p:cNvPr>
            <p:cNvSpPr txBox="1"/>
            <p:nvPr/>
          </p:nvSpPr>
          <p:spPr>
            <a:xfrm>
              <a:off x="1145287" y="4373198"/>
              <a:ext cx="1660860" cy="152639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Ish-harakat  va holatning  bеlgisini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bildiradi.</a:t>
              </a: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F5744A-24AC-4B3D-B16E-306BCB8F9C1D}"/>
                </a:ext>
              </a:extLst>
            </p:cNvPr>
            <p:cNvSpPr txBox="1"/>
            <p:nvPr/>
          </p:nvSpPr>
          <p:spPr>
            <a:xfrm>
              <a:off x="1167809" y="3850215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Ravish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0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60" grpId="0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72FDB3A-73C4-40B2-A879-9857A507F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175956"/>
              </p:ext>
            </p:extLst>
          </p:nvPr>
        </p:nvGraphicFramePr>
        <p:xfrm>
          <a:off x="1131016" y="1028567"/>
          <a:ext cx="7083552" cy="449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7E8D6894-609B-4B7C-A9FF-E0114C38057F}"/>
              </a:ext>
            </a:extLst>
          </p:cNvPr>
          <p:cNvSpPr/>
          <p:nvPr/>
        </p:nvSpPr>
        <p:spPr>
          <a:xfrm>
            <a:off x="0" y="1"/>
            <a:ext cx="9144000" cy="69494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51">
            <a:extLst>
              <a:ext uri="{FF2B5EF4-FFF2-40B4-BE49-F238E27FC236}">
                <a16:creationId xmlns:a16="http://schemas.microsoft.com/office/drawing/2014/main" id="{1548A94B-0FA1-494B-9C41-4ABE96C6BADE}"/>
              </a:ext>
            </a:extLst>
          </p:cNvPr>
          <p:cNvGrpSpPr/>
          <p:nvPr/>
        </p:nvGrpSpPr>
        <p:grpSpPr>
          <a:xfrm>
            <a:off x="-1790162" y="2005522"/>
            <a:ext cx="10067567" cy="1650526"/>
            <a:chOff x="358879" y="988530"/>
            <a:chExt cx="4909955" cy="358333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B4E2D3-A856-4B20-B61B-42DB0649BB00}"/>
                </a:ext>
              </a:extLst>
            </p:cNvPr>
            <p:cNvSpPr txBox="1"/>
            <p:nvPr/>
          </p:nvSpPr>
          <p:spPr>
            <a:xfrm>
              <a:off x="2895632" y="988530"/>
              <a:ext cx="2373202" cy="2295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 tarkibidagi so‘zlarni va qo‘shma gap tarkibidagi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sodda </a:t>
              </a: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gaplarni bir-biriga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bog‘laydi.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54">
              <a:extLst>
                <a:ext uri="{FF2B5EF4-FFF2-40B4-BE49-F238E27FC236}">
                  <a16:creationId xmlns:a16="http://schemas.microsoft.com/office/drawing/2014/main" id="{FDC1D43A-7D8B-4879-9763-B7F86661A3E9}"/>
                </a:ext>
              </a:extLst>
            </p:cNvPr>
            <p:cNvCxnSpPr/>
            <p:nvPr/>
          </p:nvCxnSpPr>
          <p:spPr>
            <a:xfrm>
              <a:off x="358879" y="4571864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56">
            <a:extLst>
              <a:ext uri="{FF2B5EF4-FFF2-40B4-BE49-F238E27FC236}">
                <a16:creationId xmlns:a16="http://schemas.microsoft.com/office/drawing/2014/main" id="{3E8C2666-523E-4FD4-BC1F-F8182D309D34}"/>
              </a:ext>
            </a:extLst>
          </p:cNvPr>
          <p:cNvGrpSpPr/>
          <p:nvPr/>
        </p:nvGrpSpPr>
        <p:grpSpPr>
          <a:xfrm>
            <a:off x="3441449" y="714494"/>
            <a:ext cx="5522931" cy="2833214"/>
            <a:chOff x="173594" y="-392540"/>
            <a:chExt cx="2041108" cy="492635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9DCA5E-F0D1-4631-919C-A0344CBE0297}"/>
                </a:ext>
              </a:extLst>
            </p:cNvPr>
            <p:cNvSpPr txBox="1"/>
            <p:nvPr/>
          </p:nvSpPr>
          <p:spPr>
            <a:xfrm>
              <a:off x="173594" y="-392540"/>
              <a:ext cx="2041108" cy="2295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Gapda </a:t>
              </a: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vosita, maqsad, sabab, vaqt, makon kabi sintaktik munosabatlarni ifodalash uchun qo‘llanadigan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so‘zlar.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325CB-CEA6-4680-B8F6-6E7FE5CFE377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616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60">
            <a:extLst>
              <a:ext uri="{FF2B5EF4-FFF2-40B4-BE49-F238E27FC236}">
                <a16:creationId xmlns:a16="http://schemas.microsoft.com/office/drawing/2014/main" id="{2DDB6047-995E-4CC7-A828-CB2CC2F6DF34}"/>
              </a:ext>
            </a:extLst>
          </p:cNvPr>
          <p:cNvGrpSpPr/>
          <p:nvPr/>
        </p:nvGrpSpPr>
        <p:grpSpPr>
          <a:xfrm>
            <a:off x="3348990" y="3193205"/>
            <a:ext cx="5707848" cy="1163553"/>
            <a:chOff x="-869815" y="3917406"/>
            <a:chExt cx="5896391" cy="252610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8B99A0-4ECD-4693-B9DB-1ADF2A975C33}"/>
                </a:ext>
              </a:extLst>
            </p:cNvPr>
            <p:cNvSpPr txBox="1"/>
            <p:nvPr/>
          </p:nvSpPr>
          <p:spPr>
            <a:xfrm>
              <a:off x="-869815" y="4212144"/>
              <a:ext cx="5896391" cy="2231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Ayrim so‘z yoki butun gap mazmuniga qo‘shimcha ma’no yuklash uchun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xizmat qiladi.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BEBEEA-0874-448E-8253-AACD2478A143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616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Pentagon 64">
            <a:extLst>
              <a:ext uri="{FF2B5EF4-FFF2-40B4-BE49-F238E27FC236}">
                <a16:creationId xmlns:a16="http://schemas.microsoft.com/office/drawing/2014/main" id="{CB795E11-9D15-47D1-A3E0-30ABFF72ED81}"/>
              </a:ext>
            </a:extLst>
          </p:cNvPr>
          <p:cNvSpPr/>
          <p:nvPr/>
        </p:nvSpPr>
        <p:spPr>
          <a:xfrm>
            <a:off x="173712" y="2060396"/>
            <a:ext cx="3073097" cy="864167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Pentagon 65">
            <a:extLst>
              <a:ext uri="{FF2B5EF4-FFF2-40B4-BE49-F238E27FC236}">
                <a16:creationId xmlns:a16="http://schemas.microsoft.com/office/drawing/2014/main" id="{DB858E50-FEAD-433F-98A2-8FB20309ED68}"/>
              </a:ext>
            </a:extLst>
          </p:cNvPr>
          <p:cNvSpPr/>
          <p:nvPr/>
        </p:nvSpPr>
        <p:spPr>
          <a:xfrm>
            <a:off x="71759" y="811887"/>
            <a:ext cx="3277231" cy="926103"/>
          </a:xfrm>
          <a:prstGeom prst="homePlat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Ko‘makchilar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Pentagon 66">
            <a:extLst>
              <a:ext uri="{FF2B5EF4-FFF2-40B4-BE49-F238E27FC236}">
                <a16:creationId xmlns:a16="http://schemas.microsoft.com/office/drawing/2014/main" id="{270F1B38-7159-480E-B3A0-DB7757ED7A94}"/>
              </a:ext>
            </a:extLst>
          </p:cNvPr>
          <p:cNvSpPr/>
          <p:nvPr/>
        </p:nvSpPr>
        <p:spPr>
          <a:xfrm>
            <a:off x="217568" y="3316886"/>
            <a:ext cx="3073097" cy="807709"/>
          </a:xfrm>
          <a:prstGeom prst="homePlat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Yuklamalar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14EE92-BC33-432F-B2C3-DC57049C5CC2}"/>
              </a:ext>
            </a:extLst>
          </p:cNvPr>
          <p:cNvSpPr txBox="1"/>
          <p:nvPr/>
        </p:nvSpPr>
        <p:spPr>
          <a:xfrm>
            <a:off x="1779356" y="1101060"/>
            <a:ext cx="1558450" cy="4557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0E0BBE-59DE-4227-9DED-AA0A62A1C9BC}"/>
              </a:ext>
            </a:extLst>
          </p:cNvPr>
          <p:cNvSpPr txBox="1"/>
          <p:nvPr/>
        </p:nvSpPr>
        <p:spPr>
          <a:xfrm>
            <a:off x="1377537" y="-10979"/>
            <a:ext cx="6157943" cy="554433"/>
          </a:xfrm>
          <a:prstGeom prst="rect">
            <a:avLst/>
          </a:prstGeom>
          <a:noFill/>
        </p:spPr>
        <p:txBody>
          <a:bodyPr wrap="square" lIns="51434" tIns="25717" rIns="51434" bIns="25717" rtlCol="0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Yordamchi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turkumlari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910AFD-EF72-4D3F-A3BB-12EFA746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823546"/>
              </p:ext>
            </p:extLst>
          </p:nvPr>
        </p:nvGraphicFramePr>
        <p:xfrm>
          <a:off x="-24384" y="-170688"/>
          <a:ext cx="923156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9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910AFD-EF72-4D3F-A3BB-12EFA746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927793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8053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5400" b="1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KO‘MAKCHILAR</a:t>
            </a:r>
            <a:endParaRPr lang="ru-RU" sz="5400" b="1" kern="1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910AFD-EF72-4D3F-A3BB-12EFA746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818071"/>
              </p:ext>
            </p:extLst>
          </p:nvPr>
        </p:nvGraphicFramePr>
        <p:xfrm>
          <a:off x="329184" y="-377952"/>
          <a:ext cx="8729472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6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id="{C7DB31DF-A216-45BD-8537-2751345B00AD}"/>
              </a:ext>
            </a:extLst>
          </p:cNvPr>
          <p:cNvSpPr/>
          <p:nvPr/>
        </p:nvSpPr>
        <p:spPr>
          <a:xfrm>
            <a:off x="178420" y="1841680"/>
            <a:ext cx="3296300" cy="285298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Yordamchi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turkumlari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3C2EE09-F3A7-42C1-A86C-6A2D1EB2F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147881"/>
              </p:ext>
            </p:extLst>
          </p:nvPr>
        </p:nvGraphicFramePr>
        <p:xfrm>
          <a:off x="2759764" y="822961"/>
          <a:ext cx="6127757" cy="445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9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44" y="1023501"/>
            <a:ext cx="879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Millatning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kelajagi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bugundan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boshlanadi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O‘zligini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anglamagan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manqurtlik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ketayotgan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odamlar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yangi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jamiyat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qurib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bo‘lmaydi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3888" y="3311557"/>
            <a:ext cx="6007222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Ko‘makchi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endParaRPr lang="ru-RU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6311</TotalTime>
  <Words>395</Words>
  <Application>Microsoft Office PowerPoint</Application>
  <PresentationFormat>Экран (16:9)</PresentationFormat>
  <Paragraphs>109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Franklin Gothic Book</vt:lpstr>
      <vt:lpstr>Open Sans</vt:lpstr>
      <vt:lpstr>Open Sans Light</vt:lpstr>
      <vt:lpstr>Times New Roman</vt:lpstr>
      <vt:lpstr>Wingdings</vt:lpstr>
      <vt:lpstr>1_Office Theme</vt:lpstr>
      <vt:lpstr>1_Тема Office</vt:lpstr>
      <vt:lpstr>2_Office Theme</vt:lpstr>
      <vt:lpstr>Тема Office</vt:lpstr>
      <vt:lpstr>3_Тема Office</vt:lpstr>
      <vt:lpstr>Office Theme</vt:lpstr>
      <vt:lpstr>ONA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Bilib oling!</vt:lpstr>
      <vt:lpstr>301- mashq</vt:lpstr>
      <vt:lpstr>301- mashq</vt:lpstr>
      <vt:lpstr>TAHLIL</vt:lpstr>
      <vt:lpstr>TAHLIL</vt:lpstr>
      <vt:lpstr>302- mashq</vt:lpstr>
      <vt:lpstr>303-mashq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574</cp:revision>
  <cp:lastPrinted>2020-08-26T14:48:01Z</cp:lastPrinted>
  <dcterms:created xsi:type="dcterms:W3CDTF">2020-04-11T16:25:36Z</dcterms:created>
  <dcterms:modified xsi:type="dcterms:W3CDTF">2021-02-25T13:52:24Z</dcterms:modified>
</cp:coreProperties>
</file>