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2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theme/theme3.xml" ContentType="application/vnd.openxmlformats-officedocument.theme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theme/theme4.xml" ContentType="application/vnd.openxmlformats-officedocument.theme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theme/theme5.xml" ContentType="application/vnd.openxmlformats-officedocument.theme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63" r:id="rId2"/>
    <p:sldMasterId id="2147483799" r:id="rId3"/>
    <p:sldMasterId id="2147483877" r:id="rId4"/>
    <p:sldMasterId id="2147483900" r:id="rId5"/>
    <p:sldMasterId id="2147483913" r:id="rId6"/>
  </p:sldMasterIdLst>
  <p:notesMasterIdLst>
    <p:notesMasterId r:id="rId22"/>
  </p:notesMasterIdLst>
  <p:handoutMasterIdLst>
    <p:handoutMasterId r:id="rId23"/>
  </p:handoutMasterIdLst>
  <p:sldIdLst>
    <p:sldId id="390" r:id="rId7"/>
    <p:sldId id="424" r:id="rId8"/>
    <p:sldId id="425" r:id="rId9"/>
    <p:sldId id="429" r:id="rId10"/>
    <p:sldId id="437" r:id="rId11"/>
    <p:sldId id="438" r:id="rId12"/>
    <p:sldId id="439" r:id="rId13"/>
    <p:sldId id="428" r:id="rId14"/>
    <p:sldId id="431" r:id="rId15"/>
    <p:sldId id="441" r:id="rId16"/>
    <p:sldId id="432" r:id="rId17"/>
    <p:sldId id="434" r:id="rId18"/>
    <p:sldId id="427" r:id="rId19"/>
    <p:sldId id="442" r:id="rId20"/>
    <p:sldId id="440" r:id="rId21"/>
  </p:sldIdLst>
  <p:sldSz cx="9144000" cy="5143500" type="screen16x9"/>
  <p:notesSz cx="6735763" cy="9866313"/>
  <p:defaultTextStyle>
    <a:defPPr>
      <a:defRPr lang="en-US"/>
    </a:defPPr>
    <a:lvl1pPr marL="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3429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FF"/>
    <a:srgbClr val="008000"/>
    <a:srgbClr val="99FF99"/>
    <a:srgbClr val="FF9900"/>
    <a:srgbClr val="FF66CC"/>
    <a:srgbClr val="FF33CC"/>
    <a:srgbClr val="FFCC99"/>
    <a:srgbClr val="FFCCFF"/>
    <a:srgbClr val="CC3399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7549" autoAdjust="0"/>
  </p:normalViewPr>
  <p:slideViewPr>
    <p:cSldViewPr snapToGrid="0">
      <p:cViewPr varScale="1">
        <p:scale>
          <a:sx n="76" d="100"/>
          <a:sy n="76" d="100"/>
        </p:scale>
        <p:origin x="952" y="4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FD46F6D-D7DA-43E7-A33F-E7E592A2E5AE}" type="doc">
      <dgm:prSet loTypeId="urn:microsoft.com/office/officeart/2009/layout/CircleArrowProcess" loCatId="process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084190E1-B7D5-4DE4-99D7-DCF3433F1998}">
      <dgm:prSet phldrT="[Текст]" custT="1"/>
      <dgm:spPr/>
      <dgm:t>
        <a:bodyPr/>
        <a:lstStyle/>
        <a:p>
          <a:r>
            <a:rPr lang="en-US" sz="3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</a:t>
          </a:r>
          <a:endParaRPr lang="ru-RU" sz="3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3EC02B-E788-44F9-947B-682D8BC4D686}" type="parTrans" cxnId="{FB4F0FED-8491-4165-9F1E-949F0E4708C3}">
      <dgm:prSet/>
      <dgm:spPr/>
      <dgm:t>
        <a:bodyPr/>
        <a:lstStyle/>
        <a:p>
          <a:endParaRPr lang="ru-RU" b="1"/>
        </a:p>
      </dgm:t>
    </dgm:pt>
    <dgm:pt modelId="{878F7B82-1716-4960-964D-D43BF66085A5}" type="sibTrans" cxnId="{FB4F0FED-8491-4165-9F1E-949F0E4708C3}">
      <dgm:prSet/>
      <dgm:spPr/>
      <dgm:t>
        <a:bodyPr/>
        <a:lstStyle/>
        <a:p>
          <a:endParaRPr lang="ru-RU" b="1"/>
        </a:p>
      </dgm:t>
    </dgm:pt>
    <dgm:pt modelId="{0E85A241-7269-4FC2-A2F0-9EBAE5DC88A7}">
      <dgm:prSet phldrT="[Текст]" custT="1"/>
      <dgm:spPr/>
      <dgm:t>
        <a:bodyPr/>
        <a:lstStyle/>
        <a:p>
          <a:r>
            <a: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</a:t>
          </a:r>
          <a:r>
            <a:rPr kumimoji="0" lang="en-US" sz="3600" b="1" i="0" u="none" strike="noStrike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lovchi</a:t>
          </a:r>
          <a:endParaRPr lang="ru-RU" sz="3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A18E831-6C59-42D2-BF49-DF033BAE8D97}" type="parTrans" cxnId="{9E6EFE6A-B2F7-4A86-BAA6-2B344560BFC7}">
      <dgm:prSet/>
      <dgm:spPr/>
      <dgm:t>
        <a:bodyPr/>
        <a:lstStyle/>
        <a:p>
          <a:endParaRPr lang="ru-RU" b="1"/>
        </a:p>
      </dgm:t>
    </dgm:pt>
    <dgm:pt modelId="{8BC59370-BCE4-448A-9208-C21711E38168}" type="sibTrans" cxnId="{9E6EFE6A-B2F7-4A86-BAA6-2B344560BFC7}">
      <dgm:prSet/>
      <dgm:spPr/>
      <dgm:t>
        <a:bodyPr/>
        <a:lstStyle/>
        <a:p>
          <a:endParaRPr lang="ru-RU" b="1"/>
        </a:p>
      </dgm:t>
    </dgm:pt>
    <dgm:pt modelId="{46B5815D-181E-41D2-BB58-1A41A3504DF9}">
      <dgm:prSet phldrT="[Текст]" custT="1"/>
      <dgm:spPr/>
      <dgm:t>
        <a:bodyPr/>
        <a:lstStyle/>
        <a:p>
          <a:r>
            <a:rPr lang="en-US" sz="3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</a:t>
          </a:r>
          <a:r>
            <a:rPr kumimoji="0" lang="en-US" sz="3600" b="1" i="0" u="none" strike="noStrike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6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makchi</a:t>
          </a:r>
          <a:endParaRPr lang="ru-RU" sz="36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604E8B-01FB-48A9-A85A-08CE7AEF6D56}" type="sibTrans" cxnId="{46EAC0C9-EEF2-4FA3-AF5F-E23D9674B800}">
      <dgm:prSet/>
      <dgm:spPr/>
      <dgm:t>
        <a:bodyPr/>
        <a:lstStyle/>
        <a:p>
          <a:endParaRPr lang="ru-RU" b="1"/>
        </a:p>
      </dgm:t>
    </dgm:pt>
    <dgm:pt modelId="{15D96CB8-E98F-472C-8F17-D81F1D8FAC3F}" type="parTrans" cxnId="{46EAC0C9-EEF2-4FA3-AF5F-E23D9674B800}">
      <dgm:prSet/>
      <dgm:spPr/>
      <dgm:t>
        <a:bodyPr/>
        <a:lstStyle/>
        <a:p>
          <a:endParaRPr lang="ru-RU" b="1"/>
        </a:p>
      </dgm:t>
    </dgm:pt>
    <dgm:pt modelId="{55EB8A80-407F-4F19-92B7-846D9074FB2D}" type="pres">
      <dgm:prSet presAssocID="{AFD46F6D-D7DA-43E7-A33F-E7E592A2E5AE}" presName="Name0" presStyleCnt="0">
        <dgm:presLayoutVars>
          <dgm:chMax val="7"/>
          <dgm:chPref val="7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75B0DD26-507F-4B18-9CE1-59DE0F5D06D8}" type="pres">
      <dgm:prSet presAssocID="{46B5815D-181E-41D2-BB58-1A41A3504DF9}" presName="Accent1" presStyleCnt="0"/>
      <dgm:spPr/>
    </dgm:pt>
    <dgm:pt modelId="{3323C5CB-88B9-4CB5-8C77-13A99C30A3D5}" type="pres">
      <dgm:prSet presAssocID="{46B5815D-181E-41D2-BB58-1A41A3504DF9}" presName="Accent" presStyleLbl="node1" presStyleIdx="0" presStyleCnt="3" custScaleX="183433" custScaleY="162019" custLinFactNeighborX="22015" custLinFactNeighborY="-3476"/>
      <dgm:spPr/>
    </dgm:pt>
    <dgm:pt modelId="{BC422A3D-D7F9-445A-ACDB-96DEFBF01D7D}" type="pres">
      <dgm:prSet presAssocID="{46B5815D-181E-41D2-BB58-1A41A3504DF9}" presName="Parent1" presStyleLbl="revTx" presStyleIdx="0" presStyleCnt="3" custScaleX="255365" custLinFactNeighborX="40555" custLinFactNeighborY="-7098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E55228-9073-4A3F-8014-D45D8770D5D8}" type="pres">
      <dgm:prSet presAssocID="{084190E1-B7D5-4DE4-99D7-DCF3433F1998}" presName="Accent2" presStyleCnt="0"/>
      <dgm:spPr/>
    </dgm:pt>
    <dgm:pt modelId="{AE651953-4FA7-4131-9AAF-7ECD56C568D0}" type="pres">
      <dgm:prSet presAssocID="{084190E1-B7D5-4DE4-99D7-DCF3433F1998}" presName="Accent" presStyleLbl="node1" presStyleIdx="1" presStyleCnt="3" custLinFactX="-12373" custLinFactNeighborX="-100000" custLinFactNeighborY="-80197"/>
      <dgm:spPr/>
    </dgm:pt>
    <dgm:pt modelId="{8A72BA12-823B-4AA1-A7A3-4DD5BCC04154}" type="pres">
      <dgm:prSet presAssocID="{084190E1-B7D5-4DE4-99D7-DCF3433F1998}" presName="Parent2" presStyleLbl="revTx" presStyleIdx="1" presStyleCnt="3" custScaleX="219062" custLinFactX="-78619" custLinFactNeighborX="-100000" custLinFactNeighborY="-66932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F465ABF-B2B6-40BB-A0CE-9AC413BE551D}" type="pres">
      <dgm:prSet presAssocID="{0E85A241-7269-4FC2-A2F0-9EBAE5DC88A7}" presName="Accent3" presStyleCnt="0"/>
      <dgm:spPr/>
    </dgm:pt>
    <dgm:pt modelId="{74E78C60-494F-405F-A467-CD67442F9EF8}" type="pres">
      <dgm:prSet presAssocID="{0E85A241-7269-4FC2-A2F0-9EBAE5DC88A7}" presName="Accent" presStyleLbl="node1" presStyleIdx="2" presStyleCnt="3" custScaleX="211571" custScaleY="119114" custLinFactNeighborX="36252" custLinFactNeighborY="-55618"/>
      <dgm:spPr/>
    </dgm:pt>
    <dgm:pt modelId="{AC683B56-019F-4732-A27B-F0B7026B5C0F}" type="pres">
      <dgm:prSet presAssocID="{0E85A241-7269-4FC2-A2F0-9EBAE5DC88A7}" presName="Parent3" presStyleLbl="revTx" presStyleIdx="2" presStyleCnt="3" custScaleX="283281" custLinFactY="-23725" custLinFactNeighborX="48667" custLinFactNeighborY="-100000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1F630BC-0E5A-4277-ABC2-E4C37F92D22F}" type="presOf" srcId="{0E85A241-7269-4FC2-A2F0-9EBAE5DC88A7}" destId="{AC683B56-019F-4732-A27B-F0B7026B5C0F}" srcOrd="0" destOrd="0" presId="urn:microsoft.com/office/officeart/2009/layout/CircleArrowProcess"/>
    <dgm:cxn modelId="{F0D8EFAD-7156-4129-8763-C49C055AC3FE}" type="presOf" srcId="{46B5815D-181E-41D2-BB58-1A41A3504DF9}" destId="{BC422A3D-D7F9-445A-ACDB-96DEFBF01D7D}" srcOrd="0" destOrd="0" presId="urn:microsoft.com/office/officeart/2009/layout/CircleArrowProcess"/>
    <dgm:cxn modelId="{69D5F9F7-FC67-4D85-B6CB-1A7881223179}" type="presOf" srcId="{AFD46F6D-D7DA-43E7-A33F-E7E592A2E5AE}" destId="{55EB8A80-407F-4F19-92B7-846D9074FB2D}" srcOrd="0" destOrd="0" presId="urn:microsoft.com/office/officeart/2009/layout/CircleArrowProcess"/>
    <dgm:cxn modelId="{FB4F0FED-8491-4165-9F1E-949F0E4708C3}" srcId="{AFD46F6D-D7DA-43E7-A33F-E7E592A2E5AE}" destId="{084190E1-B7D5-4DE4-99D7-DCF3433F1998}" srcOrd="1" destOrd="0" parTransId="{AC3EC02B-E788-44F9-947B-682D8BC4D686}" sibTransId="{878F7B82-1716-4960-964D-D43BF66085A5}"/>
    <dgm:cxn modelId="{9E6EFE6A-B2F7-4A86-BAA6-2B344560BFC7}" srcId="{AFD46F6D-D7DA-43E7-A33F-E7E592A2E5AE}" destId="{0E85A241-7269-4FC2-A2F0-9EBAE5DC88A7}" srcOrd="2" destOrd="0" parTransId="{7A18E831-6C59-42D2-BF49-DF033BAE8D97}" sibTransId="{8BC59370-BCE4-448A-9208-C21711E38168}"/>
    <dgm:cxn modelId="{46EAC0C9-EEF2-4FA3-AF5F-E23D9674B800}" srcId="{AFD46F6D-D7DA-43E7-A33F-E7E592A2E5AE}" destId="{46B5815D-181E-41D2-BB58-1A41A3504DF9}" srcOrd="0" destOrd="0" parTransId="{15D96CB8-E98F-472C-8F17-D81F1D8FAC3F}" sibTransId="{1E604E8B-01FB-48A9-A85A-08CE7AEF6D56}"/>
    <dgm:cxn modelId="{29FE6B74-172F-44BC-8CD1-C4F492516CCB}" type="presOf" srcId="{084190E1-B7D5-4DE4-99D7-DCF3433F1998}" destId="{8A72BA12-823B-4AA1-A7A3-4DD5BCC04154}" srcOrd="0" destOrd="0" presId="urn:microsoft.com/office/officeart/2009/layout/CircleArrowProcess"/>
    <dgm:cxn modelId="{EBAE97EC-F9C5-484A-BC87-F4886DB2ACE8}" type="presParOf" srcId="{55EB8A80-407F-4F19-92B7-846D9074FB2D}" destId="{75B0DD26-507F-4B18-9CE1-59DE0F5D06D8}" srcOrd="0" destOrd="0" presId="urn:microsoft.com/office/officeart/2009/layout/CircleArrowProcess"/>
    <dgm:cxn modelId="{2908941F-7AC4-48AD-B876-467E57ADE4B7}" type="presParOf" srcId="{75B0DD26-507F-4B18-9CE1-59DE0F5D06D8}" destId="{3323C5CB-88B9-4CB5-8C77-13A99C30A3D5}" srcOrd="0" destOrd="0" presId="urn:microsoft.com/office/officeart/2009/layout/CircleArrowProcess"/>
    <dgm:cxn modelId="{6F26F3D3-A7C3-4867-A049-0F0238D4EE82}" type="presParOf" srcId="{55EB8A80-407F-4F19-92B7-846D9074FB2D}" destId="{BC422A3D-D7F9-445A-ACDB-96DEFBF01D7D}" srcOrd="1" destOrd="0" presId="urn:microsoft.com/office/officeart/2009/layout/CircleArrowProcess"/>
    <dgm:cxn modelId="{1094A964-7AB5-42A4-9412-CE76CA38B3C9}" type="presParOf" srcId="{55EB8A80-407F-4F19-92B7-846D9074FB2D}" destId="{F1E55228-9073-4A3F-8014-D45D8770D5D8}" srcOrd="2" destOrd="0" presId="urn:microsoft.com/office/officeart/2009/layout/CircleArrowProcess"/>
    <dgm:cxn modelId="{B68053BE-FAD1-4E6B-9868-D790B1766CDB}" type="presParOf" srcId="{F1E55228-9073-4A3F-8014-D45D8770D5D8}" destId="{AE651953-4FA7-4131-9AAF-7ECD56C568D0}" srcOrd="0" destOrd="0" presId="urn:microsoft.com/office/officeart/2009/layout/CircleArrowProcess"/>
    <dgm:cxn modelId="{5AF71D55-84FB-4A13-9F53-F1853ACBB141}" type="presParOf" srcId="{55EB8A80-407F-4F19-92B7-846D9074FB2D}" destId="{8A72BA12-823B-4AA1-A7A3-4DD5BCC04154}" srcOrd="3" destOrd="0" presId="urn:microsoft.com/office/officeart/2009/layout/CircleArrowProcess"/>
    <dgm:cxn modelId="{E60AFAC4-1F43-4753-AA86-709BF769EE58}" type="presParOf" srcId="{55EB8A80-407F-4F19-92B7-846D9074FB2D}" destId="{BF465ABF-B2B6-40BB-A0CE-9AC413BE551D}" srcOrd="4" destOrd="0" presId="urn:microsoft.com/office/officeart/2009/layout/CircleArrowProcess"/>
    <dgm:cxn modelId="{AE2B4A85-58CE-49D4-AC12-D341302868D6}" type="presParOf" srcId="{BF465ABF-B2B6-40BB-A0CE-9AC413BE551D}" destId="{74E78C60-494F-405F-A467-CD67442F9EF8}" srcOrd="0" destOrd="0" presId="urn:microsoft.com/office/officeart/2009/layout/CircleArrowProcess"/>
    <dgm:cxn modelId="{8CA44DDB-54C8-41CC-B8CD-C6E34DEAC1E3}" type="presParOf" srcId="{55EB8A80-407F-4F19-92B7-846D9074FB2D}" destId="{AC683B56-019F-4732-A27B-F0B7026B5C0F}" srcOrd="5" destOrd="0" presId="urn:microsoft.com/office/officeart/2009/layout/CircleArrow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3FD79A-152B-4634-A86A-57E03C5B3D5F}" type="doc">
      <dgm:prSet loTypeId="urn:microsoft.com/office/officeart/2005/8/layout/orgChart1" loCatId="hierarchy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CDA3050-914C-42E9-8A08-D49B728A45B5}">
      <dgm:prSet phldrT="[Текст]" custT="1"/>
      <dgm:spPr/>
      <dgm:t>
        <a:bodyPr/>
        <a:lstStyle/>
        <a:p>
          <a:r>
            <a:rPr lang="en-US" sz="4000" dirty="0" err="1" smtClean="0">
              <a:latin typeface="Arial" panose="020B0604020202020204" pitchFamily="34" charset="0"/>
              <a:cs typeface="Arial" panose="020B0604020202020204" pitchFamily="34" charset="0"/>
            </a:rPr>
            <a:t>Bog‘lovchilar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1296C0-0DD6-416C-845D-5C4BDC1FD873}" type="parTrans" cxnId="{0527C38C-3CCB-4FD9-8616-05B93EEAC5F3}">
      <dgm:prSet/>
      <dgm:spPr/>
      <dgm:t>
        <a:bodyPr/>
        <a:lstStyle/>
        <a:p>
          <a:endParaRPr lang="ru-RU"/>
        </a:p>
      </dgm:t>
    </dgm:pt>
    <dgm:pt modelId="{9529469E-29A4-4216-92C3-15E32686E32F}" type="sibTrans" cxnId="{0527C38C-3CCB-4FD9-8616-05B93EEAC5F3}">
      <dgm:prSet/>
      <dgm:spPr/>
      <dgm:t>
        <a:bodyPr/>
        <a:lstStyle/>
        <a:p>
          <a:endParaRPr lang="ru-RU"/>
        </a:p>
      </dgm:t>
    </dgm:pt>
    <dgm:pt modelId="{E2364CD7-EEC5-4C37-B6EE-1A5D3D6B84B2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800" b="1" dirty="0" err="1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Ergashtiruvchi</a:t>
          </a:r>
          <a:r>
            <a:rPr lang="en-US" sz="2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800" b="1" dirty="0" err="1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bog‘lovchilar</a:t>
          </a:r>
          <a:r>
            <a:rPr lang="en-US" sz="28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: </a:t>
          </a:r>
        </a:p>
        <a:p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b="1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aniqlov</a:t>
          </a:r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  </a:t>
          </a:r>
          <a:r>
            <a:rPr lang="en-US" sz="2800" b="1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sabab</a:t>
          </a:r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  </a:t>
          </a:r>
          <a:r>
            <a:rPr lang="en-US" sz="2800" b="1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maqsad</a:t>
          </a:r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    </a:t>
          </a:r>
          <a:r>
            <a:rPr lang="en-US" sz="2800" b="1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shart</a:t>
          </a:r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  </a:t>
          </a:r>
          <a:r>
            <a:rPr lang="en-US" sz="2800" b="1" dirty="0" err="1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qiyoslash</a:t>
          </a:r>
          <a:r>
            <a:rPr lang="en-US" sz="2800" b="1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- </a:t>
          </a:r>
          <a:r>
            <a:rPr lang="en-US" sz="2800" b="1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chog‘ishtiruv</a:t>
          </a:r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endParaRPr lang="en-US" sz="2800" b="1" dirty="0">
            <a:solidFill>
              <a:schemeClr val="tx1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gm:t>
    </dgm:pt>
    <dgm:pt modelId="{633A4B6D-3042-433F-B09E-A3351BCCEFF0}" type="parTrans" cxnId="{9170632C-0968-48B9-84EA-8B30FAB20242}">
      <dgm:prSet/>
      <dgm:spPr/>
      <dgm:t>
        <a:bodyPr/>
        <a:lstStyle/>
        <a:p>
          <a:endParaRPr lang="ru-RU"/>
        </a:p>
      </dgm:t>
    </dgm:pt>
    <dgm:pt modelId="{309FEF47-B837-431B-BE25-AB23CDC76A77}" type="sibTrans" cxnId="{9170632C-0968-48B9-84EA-8B30FAB20242}">
      <dgm:prSet/>
      <dgm:spPr/>
      <dgm:t>
        <a:bodyPr/>
        <a:lstStyle/>
        <a:p>
          <a:endParaRPr lang="ru-RU"/>
        </a:p>
      </dgm:t>
    </dgm:pt>
    <dgm:pt modelId="{1EA28448-E5AA-4636-9EB8-82BF98791AA7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en-US" sz="3100" b="1" dirty="0" err="1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Teng</a:t>
          </a:r>
          <a:r>
            <a:rPr lang="en-US" sz="31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100" b="1" dirty="0" err="1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bog‘lovchilar</a:t>
          </a:r>
          <a:r>
            <a:rPr lang="en-US" sz="3100" b="1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: </a:t>
          </a:r>
        </a:p>
        <a:p>
          <a:r>
            <a:rPr lang="en-US" sz="28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b="1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biriktiruv</a:t>
          </a:r>
          <a:r>
            <a:rPr lang="en-US" sz="32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r>
            <a:rPr lang="en-US" sz="3200" b="1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zidlov</a:t>
          </a:r>
          <a:r>
            <a:rPr lang="en-US" sz="32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r>
            <a:rPr lang="en-US" sz="32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ayiruv</a:t>
          </a:r>
          <a:r>
            <a:rPr lang="en-US" sz="32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  <a:p>
          <a:r>
            <a:rPr lang="en-US" sz="32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200" b="1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inkor</a:t>
          </a:r>
          <a:r>
            <a:rPr lang="en-US" sz="32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</a:p>
      </dgm:t>
    </dgm:pt>
    <dgm:pt modelId="{16FB4F27-DBA2-46FD-AD1B-7F49E3CD7095}" type="sibTrans" cxnId="{B3FCFFB3-F07C-49BF-9E70-44180BEE4BC1}">
      <dgm:prSet/>
      <dgm:spPr/>
      <dgm:t>
        <a:bodyPr/>
        <a:lstStyle/>
        <a:p>
          <a:endParaRPr lang="ru-RU"/>
        </a:p>
      </dgm:t>
    </dgm:pt>
    <dgm:pt modelId="{6AA6A23C-7F1E-4318-BDC5-6F53E69A309D}" type="parTrans" cxnId="{B3FCFFB3-F07C-49BF-9E70-44180BEE4BC1}">
      <dgm:prSet/>
      <dgm:spPr/>
      <dgm:t>
        <a:bodyPr/>
        <a:lstStyle/>
        <a:p>
          <a:endParaRPr lang="ru-RU"/>
        </a:p>
      </dgm:t>
    </dgm:pt>
    <dgm:pt modelId="{EFE4F2F1-83A8-4020-B01D-69FB70BCD8F1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ctr"/>
          <a:r>
            <a:rPr lang="en-US" sz="28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VAZIFASIGA KO‘RA:</a:t>
          </a:r>
        </a:p>
        <a:p>
          <a:pPr marL="182563" indent="0" algn="l"/>
          <a:r>
            <a:rPr lang="en-US" sz="32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</a:t>
          </a:r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2800" b="1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teng</a:t>
          </a:r>
          <a:r>
            <a:rPr lang="en-US" sz="28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bog‘lovchilar</a:t>
          </a:r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; </a:t>
          </a:r>
        </a:p>
        <a:p>
          <a:pPr marL="182563" indent="0" algn="l"/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b)</a:t>
          </a:r>
          <a:r>
            <a:rPr lang="ru-RU" sz="28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ergashtiruvchi</a:t>
          </a:r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bog‘lovchilar</a:t>
          </a:r>
          <a:r>
            <a:rPr lang="en-US" sz="2800" b="1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6CBB3D-82B0-4EEE-9557-8BD71BCB3DE8}" type="sibTrans" cxnId="{A9E15E93-531B-4469-8459-71E6482838AE}">
      <dgm:prSet/>
      <dgm:spPr/>
      <dgm:t>
        <a:bodyPr/>
        <a:lstStyle/>
        <a:p>
          <a:endParaRPr lang="ru-RU"/>
        </a:p>
      </dgm:t>
    </dgm:pt>
    <dgm:pt modelId="{BE07DE47-7401-4DCE-8AA8-D7A2911B0F28}" type="parTrans" cxnId="{A9E15E93-531B-4469-8459-71E6482838AE}">
      <dgm:prSet/>
      <dgm:spPr/>
      <dgm:t>
        <a:bodyPr/>
        <a:lstStyle/>
        <a:p>
          <a:endParaRPr lang="ru-RU"/>
        </a:p>
      </dgm:t>
    </dgm:pt>
    <dgm:pt modelId="{B71F2CDE-9756-4F47-8C5E-1DD25144ACE2}" type="pres">
      <dgm:prSet presAssocID="{363FD79A-152B-4634-A86A-57E03C5B3D5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BBCF184-40D6-4885-BA60-7D1D0390446E}" type="pres">
      <dgm:prSet presAssocID="{8CDA3050-914C-42E9-8A08-D49B728A45B5}" presName="hierRoot1" presStyleCnt="0">
        <dgm:presLayoutVars>
          <dgm:hierBranch val="init"/>
        </dgm:presLayoutVars>
      </dgm:prSet>
      <dgm:spPr/>
    </dgm:pt>
    <dgm:pt modelId="{5B559EE1-F71E-4A67-93AE-EFF795FEA143}" type="pres">
      <dgm:prSet presAssocID="{8CDA3050-914C-42E9-8A08-D49B728A45B5}" presName="rootComposite1" presStyleCnt="0"/>
      <dgm:spPr/>
    </dgm:pt>
    <dgm:pt modelId="{74062201-2791-489F-A437-F20B54A5ACD6}" type="pres">
      <dgm:prSet presAssocID="{8CDA3050-914C-42E9-8A08-D49B728A45B5}" presName="rootText1" presStyleLbl="node0" presStyleIdx="0" presStyleCnt="1" custScaleX="301560" custLinFactNeighborX="12552" custLinFactNeighborY="-47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0A00E4-D2BA-484A-9F9A-AD5011884811}" type="pres">
      <dgm:prSet presAssocID="{8CDA3050-914C-42E9-8A08-D49B728A45B5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1DDAE0C-F0EE-4799-8129-4C01D5082C7A}" type="pres">
      <dgm:prSet presAssocID="{8CDA3050-914C-42E9-8A08-D49B728A45B5}" presName="hierChild2" presStyleCnt="0"/>
      <dgm:spPr/>
    </dgm:pt>
    <dgm:pt modelId="{60AFF1CA-E892-4E11-AC6E-E320F13F1A09}" type="pres">
      <dgm:prSet presAssocID="{BE07DE47-7401-4DCE-8AA8-D7A2911B0F28}" presName="Name37" presStyleLbl="parChTrans1D2" presStyleIdx="0" presStyleCnt="3"/>
      <dgm:spPr/>
      <dgm:t>
        <a:bodyPr/>
        <a:lstStyle/>
        <a:p>
          <a:endParaRPr lang="ru-RU"/>
        </a:p>
      </dgm:t>
    </dgm:pt>
    <dgm:pt modelId="{2C267897-E574-454B-BC72-5B37A2D635CB}" type="pres">
      <dgm:prSet presAssocID="{EFE4F2F1-83A8-4020-B01D-69FB70BCD8F1}" presName="hierRoot2" presStyleCnt="0">
        <dgm:presLayoutVars>
          <dgm:hierBranch val="init"/>
        </dgm:presLayoutVars>
      </dgm:prSet>
      <dgm:spPr/>
    </dgm:pt>
    <dgm:pt modelId="{DD8A17EF-5305-463F-A698-5455D558E5C3}" type="pres">
      <dgm:prSet presAssocID="{EFE4F2F1-83A8-4020-B01D-69FB70BCD8F1}" presName="rootComposite" presStyleCnt="0"/>
      <dgm:spPr/>
    </dgm:pt>
    <dgm:pt modelId="{0231F42E-06D4-4248-8C82-559B3CF61C5D}" type="pres">
      <dgm:prSet presAssocID="{EFE4F2F1-83A8-4020-B01D-69FB70BCD8F1}" presName="rootText" presStyleLbl="node2" presStyleIdx="0" presStyleCnt="3" custScaleX="315113" custScaleY="577956" custLinFactNeighborX="-28505" custLinFactNeighborY="-2936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4211512-C0B2-4AA6-A6CE-568E2375284C}" type="pres">
      <dgm:prSet presAssocID="{EFE4F2F1-83A8-4020-B01D-69FB70BCD8F1}" presName="rootConnector" presStyleLbl="node2" presStyleIdx="0" presStyleCnt="3"/>
      <dgm:spPr/>
      <dgm:t>
        <a:bodyPr/>
        <a:lstStyle/>
        <a:p>
          <a:endParaRPr lang="ru-RU"/>
        </a:p>
      </dgm:t>
    </dgm:pt>
    <dgm:pt modelId="{D6BEE8FA-DDAA-4717-993C-16736FF41130}" type="pres">
      <dgm:prSet presAssocID="{EFE4F2F1-83A8-4020-B01D-69FB70BCD8F1}" presName="hierChild4" presStyleCnt="0"/>
      <dgm:spPr/>
    </dgm:pt>
    <dgm:pt modelId="{9E59A762-5138-4B98-8498-FDE90CAEAA55}" type="pres">
      <dgm:prSet presAssocID="{EFE4F2F1-83A8-4020-B01D-69FB70BCD8F1}" presName="hierChild5" presStyleCnt="0"/>
      <dgm:spPr/>
    </dgm:pt>
    <dgm:pt modelId="{FFF4EBDE-6024-42FC-8420-7D851A6D3238}" type="pres">
      <dgm:prSet presAssocID="{6AA6A23C-7F1E-4318-BDC5-6F53E69A309D}" presName="Name37" presStyleLbl="parChTrans1D2" presStyleIdx="1" presStyleCnt="3"/>
      <dgm:spPr/>
      <dgm:t>
        <a:bodyPr/>
        <a:lstStyle/>
        <a:p>
          <a:endParaRPr lang="ru-RU"/>
        </a:p>
      </dgm:t>
    </dgm:pt>
    <dgm:pt modelId="{BA651C4B-ECDE-44D4-8AE4-A6BEB9787A3B}" type="pres">
      <dgm:prSet presAssocID="{1EA28448-E5AA-4636-9EB8-82BF98791AA7}" presName="hierRoot2" presStyleCnt="0">
        <dgm:presLayoutVars>
          <dgm:hierBranch val="init"/>
        </dgm:presLayoutVars>
      </dgm:prSet>
      <dgm:spPr/>
    </dgm:pt>
    <dgm:pt modelId="{3619CC33-41DD-40F6-B4DD-E8144D0A9699}" type="pres">
      <dgm:prSet presAssocID="{1EA28448-E5AA-4636-9EB8-82BF98791AA7}" presName="rootComposite" presStyleCnt="0"/>
      <dgm:spPr/>
    </dgm:pt>
    <dgm:pt modelId="{03EB6B9D-D230-4C4E-AC0C-46BCA1F74073}" type="pres">
      <dgm:prSet presAssocID="{1EA28448-E5AA-4636-9EB8-82BF98791AA7}" presName="rootText" presStyleLbl="node2" presStyleIdx="1" presStyleCnt="3" custScaleX="243567" custScaleY="674841" custLinFactNeighborX="-4621" custLinFactNeighborY="47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586224-7C15-447D-BE92-FA1E6A11201C}" type="pres">
      <dgm:prSet presAssocID="{1EA28448-E5AA-4636-9EB8-82BF98791AA7}" presName="rootConnector" presStyleLbl="node2" presStyleIdx="1" presStyleCnt="3"/>
      <dgm:spPr/>
      <dgm:t>
        <a:bodyPr/>
        <a:lstStyle/>
        <a:p>
          <a:endParaRPr lang="ru-RU"/>
        </a:p>
      </dgm:t>
    </dgm:pt>
    <dgm:pt modelId="{E49636A4-7295-4E86-8FAE-5EDC0F6BD9B3}" type="pres">
      <dgm:prSet presAssocID="{1EA28448-E5AA-4636-9EB8-82BF98791AA7}" presName="hierChild4" presStyleCnt="0"/>
      <dgm:spPr/>
    </dgm:pt>
    <dgm:pt modelId="{CF54E103-9335-4C96-8FBC-8F0849F4C75A}" type="pres">
      <dgm:prSet presAssocID="{1EA28448-E5AA-4636-9EB8-82BF98791AA7}" presName="hierChild5" presStyleCnt="0"/>
      <dgm:spPr/>
    </dgm:pt>
    <dgm:pt modelId="{32ACD1F8-7735-49F8-AE03-B443FEB6BA4C}" type="pres">
      <dgm:prSet presAssocID="{633A4B6D-3042-433F-B09E-A3351BCCEFF0}" presName="Name37" presStyleLbl="parChTrans1D2" presStyleIdx="2" presStyleCnt="3"/>
      <dgm:spPr/>
      <dgm:t>
        <a:bodyPr/>
        <a:lstStyle/>
        <a:p>
          <a:endParaRPr lang="ru-RU"/>
        </a:p>
      </dgm:t>
    </dgm:pt>
    <dgm:pt modelId="{63B97123-955A-4A6D-A8A6-ABE22E432F76}" type="pres">
      <dgm:prSet presAssocID="{E2364CD7-EEC5-4C37-B6EE-1A5D3D6B84B2}" presName="hierRoot2" presStyleCnt="0">
        <dgm:presLayoutVars>
          <dgm:hierBranch val="init"/>
        </dgm:presLayoutVars>
      </dgm:prSet>
      <dgm:spPr/>
    </dgm:pt>
    <dgm:pt modelId="{CE38B547-C2BF-4CA1-AE15-0DE4C6E9B902}" type="pres">
      <dgm:prSet presAssocID="{E2364CD7-EEC5-4C37-B6EE-1A5D3D6B84B2}" presName="rootComposite" presStyleCnt="0"/>
      <dgm:spPr/>
    </dgm:pt>
    <dgm:pt modelId="{31EFA32E-4756-4F75-804E-BE95B5D1ED16}" type="pres">
      <dgm:prSet presAssocID="{E2364CD7-EEC5-4C37-B6EE-1A5D3D6B84B2}" presName="rootText" presStyleLbl="node2" presStyleIdx="2" presStyleCnt="3" custScaleX="245714" custScaleY="688779" custLinFactNeighborX="-12665" custLinFactNeighborY="60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52FE22-0359-4CFB-9623-C11A975EC31D}" type="pres">
      <dgm:prSet presAssocID="{E2364CD7-EEC5-4C37-B6EE-1A5D3D6B84B2}" presName="rootConnector" presStyleLbl="node2" presStyleIdx="2" presStyleCnt="3"/>
      <dgm:spPr/>
      <dgm:t>
        <a:bodyPr/>
        <a:lstStyle/>
        <a:p>
          <a:endParaRPr lang="ru-RU"/>
        </a:p>
      </dgm:t>
    </dgm:pt>
    <dgm:pt modelId="{BF648286-0856-4F81-B11D-7C43DF07DBAC}" type="pres">
      <dgm:prSet presAssocID="{E2364CD7-EEC5-4C37-B6EE-1A5D3D6B84B2}" presName="hierChild4" presStyleCnt="0"/>
      <dgm:spPr/>
    </dgm:pt>
    <dgm:pt modelId="{72A84D0C-49EB-43DB-8FD0-356ADC4050B0}" type="pres">
      <dgm:prSet presAssocID="{E2364CD7-EEC5-4C37-B6EE-1A5D3D6B84B2}" presName="hierChild5" presStyleCnt="0"/>
      <dgm:spPr/>
    </dgm:pt>
    <dgm:pt modelId="{AA28DC20-9C57-4CEE-AF3E-D65428B79A82}" type="pres">
      <dgm:prSet presAssocID="{8CDA3050-914C-42E9-8A08-D49B728A45B5}" presName="hierChild3" presStyleCnt="0"/>
      <dgm:spPr/>
    </dgm:pt>
  </dgm:ptLst>
  <dgm:cxnLst>
    <dgm:cxn modelId="{81DAB98F-DA99-4229-ACB2-BE18CDF27954}" type="presOf" srcId="{8CDA3050-914C-42E9-8A08-D49B728A45B5}" destId="{74062201-2791-489F-A437-F20B54A5ACD6}" srcOrd="0" destOrd="0" presId="urn:microsoft.com/office/officeart/2005/8/layout/orgChart1"/>
    <dgm:cxn modelId="{C34DC795-CD67-4E0D-8497-E2C716F26EFC}" type="presOf" srcId="{BE07DE47-7401-4DCE-8AA8-D7A2911B0F28}" destId="{60AFF1CA-E892-4E11-AC6E-E320F13F1A09}" srcOrd="0" destOrd="0" presId="urn:microsoft.com/office/officeart/2005/8/layout/orgChart1"/>
    <dgm:cxn modelId="{B3FCFFB3-F07C-49BF-9E70-44180BEE4BC1}" srcId="{8CDA3050-914C-42E9-8A08-D49B728A45B5}" destId="{1EA28448-E5AA-4636-9EB8-82BF98791AA7}" srcOrd="1" destOrd="0" parTransId="{6AA6A23C-7F1E-4318-BDC5-6F53E69A309D}" sibTransId="{16FB4F27-DBA2-46FD-AD1B-7F49E3CD7095}"/>
    <dgm:cxn modelId="{571932C8-1CFB-4523-BF0E-DEA7DABC074E}" type="presOf" srcId="{6AA6A23C-7F1E-4318-BDC5-6F53E69A309D}" destId="{FFF4EBDE-6024-42FC-8420-7D851A6D3238}" srcOrd="0" destOrd="0" presId="urn:microsoft.com/office/officeart/2005/8/layout/orgChart1"/>
    <dgm:cxn modelId="{B4B5FC25-209F-42FA-8711-A26DC6D18CA7}" type="presOf" srcId="{1EA28448-E5AA-4636-9EB8-82BF98791AA7}" destId="{03EB6B9D-D230-4C4E-AC0C-46BCA1F74073}" srcOrd="0" destOrd="0" presId="urn:microsoft.com/office/officeart/2005/8/layout/orgChart1"/>
    <dgm:cxn modelId="{BE28E852-0B5C-43CF-BA62-20D276C7B5D0}" type="presOf" srcId="{1EA28448-E5AA-4636-9EB8-82BF98791AA7}" destId="{3C586224-7C15-447D-BE92-FA1E6A11201C}" srcOrd="1" destOrd="0" presId="urn:microsoft.com/office/officeart/2005/8/layout/orgChart1"/>
    <dgm:cxn modelId="{5E4601EE-0A77-4742-9BB0-2296772245C7}" type="presOf" srcId="{EFE4F2F1-83A8-4020-B01D-69FB70BCD8F1}" destId="{0231F42E-06D4-4248-8C82-559B3CF61C5D}" srcOrd="0" destOrd="0" presId="urn:microsoft.com/office/officeart/2005/8/layout/orgChart1"/>
    <dgm:cxn modelId="{A9E15E93-531B-4469-8459-71E6482838AE}" srcId="{8CDA3050-914C-42E9-8A08-D49B728A45B5}" destId="{EFE4F2F1-83A8-4020-B01D-69FB70BCD8F1}" srcOrd="0" destOrd="0" parTransId="{BE07DE47-7401-4DCE-8AA8-D7A2911B0F28}" sibTransId="{326CBB3D-82B0-4EEE-9557-8BD71BCB3DE8}"/>
    <dgm:cxn modelId="{D369CCC3-5CAC-469F-AC38-B73B9FCC8A2B}" type="presOf" srcId="{E2364CD7-EEC5-4C37-B6EE-1A5D3D6B84B2}" destId="{31EFA32E-4756-4F75-804E-BE95B5D1ED16}" srcOrd="0" destOrd="0" presId="urn:microsoft.com/office/officeart/2005/8/layout/orgChart1"/>
    <dgm:cxn modelId="{36650B4C-045E-4895-A460-803647247A8B}" type="presOf" srcId="{8CDA3050-914C-42E9-8A08-D49B728A45B5}" destId="{E60A00E4-D2BA-484A-9F9A-AD5011884811}" srcOrd="1" destOrd="0" presId="urn:microsoft.com/office/officeart/2005/8/layout/orgChart1"/>
    <dgm:cxn modelId="{26E2CCDE-9F39-4F35-A019-D23900928C25}" type="presOf" srcId="{363FD79A-152B-4634-A86A-57E03C5B3D5F}" destId="{B71F2CDE-9756-4F47-8C5E-1DD25144ACE2}" srcOrd="0" destOrd="0" presId="urn:microsoft.com/office/officeart/2005/8/layout/orgChart1"/>
    <dgm:cxn modelId="{2E625F15-1DEB-4FCD-8560-A00494B8CBCC}" type="presOf" srcId="{EFE4F2F1-83A8-4020-B01D-69FB70BCD8F1}" destId="{64211512-C0B2-4AA6-A6CE-568E2375284C}" srcOrd="1" destOrd="0" presId="urn:microsoft.com/office/officeart/2005/8/layout/orgChart1"/>
    <dgm:cxn modelId="{5C9A2F1B-4388-4728-9206-D68781A76F98}" type="presOf" srcId="{633A4B6D-3042-433F-B09E-A3351BCCEFF0}" destId="{32ACD1F8-7735-49F8-AE03-B443FEB6BA4C}" srcOrd="0" destOrd="0" presId="urn:microsoft.com/office/officeart/2005/8/layout/orgChart1"/>
    <dgm:cxn modelId="{027E1C9D-429D-4676-9B11-FBE998C14F19}" type="presOf" srcId="{E2364CD7-EEC5-4C37-B6EE-1A5D3D6B84B2}" destId="{3852FE22-0359-4CFB-9623-C11A975EC31D}" srcOrd="1" destOrd="0" presId="urn:microsoft.com/office/officeart/2005/8/layout/orgChart1"/>
    <dgm:cxn modelId="{9170632C-0968-48B9-84EA-8B30FAB20242}" srcId="{8CDA3050-914C-42E9-8A08-D49B728A45B5}" destId="{E2364CD7-EEC5-4C37-B6EE-1A5D3D6B84B2}" srcOrd="2" destOrd="0" parTransId="{633A4B6D-3042-433F-B09E-A3351BCCEFF0}" sibTransId="{309FEF47-B837-431B-BE25-AB23CDC76A77}"/>
    <dgm:cxn modelId="{0527C38C-3CCB-4FD9-8616-05B93EEAC5F3}" srcId="{363FD79A-152B-4634-A86A-57E03C5B3D5F}" destId="{8CDA3050-914C-42E9-8A08-D49B728A45B5}" srcOrd="0" destOrd="0" parTransId="{971296C0-0DD6-416C-845D-5C4BDC1FD873}" sibTransId="{9529469E-29A4-4216-92C3-15E32686E32F}"/>
    <dgm:cxn modelId="{E45D1B57-3C36-4634-8B8F-F2C5F30238C0}" type="presParOf" srcId="{B71F2CDE-9756-4F47-8C5E-1DD25144ACE2}" destId="{BBBCF184-40D6-4885-BA60-7D1D0390446E}" srcOrd="0" destOrd="0" presId="urn:microsoft.com/office/officeart/2005/8/layout/orgChart1"/>
    <dgm:cxn modelId="{016C82F1-AB5B-47EC-A4A2-10CC66C26ABD}" type="presParOf" srcId="{BBBCF184-40D6-4885-BA60-7D1D0390446E}" destId="{5B559EE1-F71E-4A67-93AE-EFF795FEA143}" srcOrd="0" destOrd="0" presId="urn:microsoft.com/office/officeart/2005/8/layout/orgChart1"/>
    <dgm:cxn modelId="{8240A004-6D6A-455C-9B23-4B5AA36612D4}" type="presParOf" srcId="{5B559EE1-F71E-4A67-93AE-EFF795FEA143}" destId="{74062201-2791-489F-A437-F20B54A5ACD6}" srcOrd="0" destOrd="0" presId="urn:microsoft.com/office/officeart/2005/8/layout/orgChart1"/>
    <dgm:cxn modelId="{C120D578-7CE0-45EC-B036-398044425531}" type="presParOf" srcId="{5B559EE1-F71E-4A67-93AE-EFF795FEA143}" destId="{E60A00E4-D2BA-484A-9F9A-AD5011884811}" srcOrd="1" destOrd="0" presId="urn:microsoft.com/office/officeart/2005/8/layout/orgChart1"/>
    <dgm:cxn modelId="{FEEBA9BA-9E3E-49CF-832F-A6A6666BAF75}" type="presParOf" srcId="{BBBCF184-40D6-4885-BA60-7D1D0390446E}" destId="{E1DDAE0C-F0EE-4799-8129-4C01D5082C7A}" srcOrd="1" destOrd="0" presId="urn:microsoft.com/office/officeart/2005/8/layout/orgChart1"/>
    <dgm:cxn modelId="{2979D2E9-F387-4A0A-AC7E-E63ED49F85B3}" type="presParOf" srcId="{E1DDAE0C-F0EE-4799-8129-4C01D5082C7A}" destId="{60AFF1CA-E892-4E11-AC6E-E320F13F1A09}" srcOrd="0" destOrd="0" presId="urn:microsoft.com/office/officeart/2005/8/layout/orgChart1"/>
    <dgm:cxn modelId="{B0C71279-575C-496C-B01B-6E386AD4F0F4}" type="presParOf" srcId="{E1DDAE0C-F0EE-4799-8129-4C01D5082C7A}" destId="{2C267897-E574-454B-BC72-5B37A2D635CB}" srcOrd="1" destOrd="0" presId="urn:microsoft.com/office/officeart/2005/8/layout/orgChart1"/>
    <dgm:cxn modelId="{5FEEEE27-F94C-4B7E-A85B-6B398F03807D}" type="presParOf" srcId="{2C267897-E574-454B-BC72-5B37A2D635CB}" destId="{DD8A17EF-5305-463F-A698-5455D558E5C3}" srcOrd="0" destOrd="0" presId="urn:microsoft.com/office/officeart/2005/8/layout/orgChart1"/>
    <dgm:cxn modelId="{AB258D56-5188-441F-A451-E61C1D1A9AF4}" type="presParOf" srcId="{DD8A17EF-5305-463F-A698-5455D558E5C3}" destId="{0231F42E-06D4-4248-8C82-559B3CF61C5D}" srcOrd="0" destOrd="0" presId="urn:microsoft.com/office/officeart/2005/8/layout/orgChart1"/>
    <dgm:cxn modelId="{BC795E09-11B1-4AA5-A9DB-3C67991595FE}" type="presParOf" srcId="{DD8A17EF-5305-463F-A698-5455D558E5C3}" destId="{64211512-C0B2-4AA6-A6CE-568E2375284C}" srcOrd="1" destOrd="0" presId="urn:microsoft.com/office/officeart/2005/8/layout/orgChart1"/>
    <dgm:cxn modelId="{63FC082A-9695-46A2-AE30-535C96FBD49A}" type="presParOf" srcId="{2C267897-E574-454B-BC72-5B37A2D635CB}" destId="{D6BEE8FA-DDAA-4717-993C-16736FF41130}" srcOrd="1" destOrd="0" presId="urn:microsoft.com/office/officeart/2005/8/layout/orgChart1"/>
    <dgm:cxn modelId="{4929E2A0-A532-43F1-937D-D39909E1BDAC}" type="presParOf" srcId="{2C267897-E574-454B-BC72-5B37A2D635CB}" destId="{9E59A762-5138-4B98-8498-FDE90CAEAA55}" srcOrd="2" destOrd="0" presId="urn:microsoft.com/office/officeart/2005/8/layout/orgChart1"/>
    <dgm:cxn modelId="{70B59C15-E25F-4B8C-87D7-15D3C2DDFAE8}" type="presParOf" srcId="{E1DDAE0C-F0EE-4799-8129-4C01D5082C7A}" destId="{FFF4EBDE-6024-42FC-8420-7D851A6D3238}" srcOrd="2" destOrd="0" presId="urn:microsoft.com/office/officeart/2005/8/layout/orgChart1"/>
    <dgm:cxn modelId="{FB435433-C0FF-4F7B-9626-322BBDA90C4E}" type="presParOf" srcId="{E1DDAE0C-F0EE-4799-8129-4C01D5082C7A}" destId="{BA651C4B-ECDE-44D4-8AE4-A6BEB9787A3B}" srcOrd="3" destOrd="0" presId="urn:microsoft.com/office/officeart/2005/8/layout/orgChart1"/>
    <dgm:cxn modelId="{D87AAB99-1A09-46E0-9DDA-DC4E2D30A9F6}" type="presParOf" srcId="{BA651C4B-ECDE-44D4-8AE4-A6BEB9787A3B}" destId="{3619CC33-41DD-40F6-B4DD-E8144D0A9699}" srcOrd="0" destOrd="0" presId="urn:microsoft.com/office/officeart/2005/8/layout/orgChart1"/>
    <dgm:cxn modelId="{26EBB3DF-71ED-4025-85BE-9C0922384F98}" type="presParOf" srcId="{3619CC33-41DD-40F6-B4DD-E8144D0A9699}" destId="{03EB6B9D-D230-4C4E-AC0C-46BCA1F74073}" srcOrd="0" destOrd="0" presId="urn:microsoft.com/office/officeart/2005/8/layout/orgChart1"/>
    <dgm:cxn modelId="{6D78C932-8B70-456B-AC59-E14E32E9ACF4}" type="presParOf" srcId="{3619CC33-41DD-40F6-B4DD-E8144D0A9699}" destId="{3C586224-7C15-447D-BE92-FA1E6A11201C}" srcOrd="1" destOrd="0" presId="urn:microsoft.com/office/officeart/2005/8/layout/orgChart1"/>
    <dgm:cxn modelId="{DFD01ECC-9153-493E-93B2-8EEA74B1A491}" type="presParOf" srcId="{BA651C4B-ECDE-44D4-8AE4-A6BEB9787A3B}" destId="{E49636A4-7295-4E86-8FAE-5EDC0F6BD9B3}" srcOrd="1" destOrd="0" presId="urn:microsoft.com/office/officeart/2005/8/layout/orgChart1"/>
    <dgm:cxn modelId="{E7FC3D1E-D6A9-4CB4-97DC-DC5195257B47}" type="presParOf" srcId="{BA651C4B-ECDE-44D4-8AE4-A6BEB9787A3B}" destId="{CF54E103-9335-4C96-8FBC-8F0849F4C75A}" srcOrd="2" destOrd="0" presId="urn:microsoft.com/office/officeart/2005/8/layout/orgChart1"/>
    <dgm:cxn modelId="{131EAAD6-523D-4C37-8452-A31D8AA9E9F3}" type="presParOf" srcId="{E1DDAE0C-F0EE-4799-8129-4C01D5082C7A}" destId="{32ACD1F8-7735-49F8-AE03-B443FEB6BA4C}" srcOrd="4" destOrd="0" presId="urn:microsoft.com/office/officeart/2005/8/layout/orgChart1"/>
    <dgm:cxn modelId="{59AD6574-609A-43F7-916C-5077C06FC8D7}" type="presParOf" srcId="{E1DDAE0C-F0EE-4799-8129-4C01D5082C7A}" destId="{63B97123-955A-4A6D-A8A6-ABE22E432F76}" srcOrd="5" destOrd="0" presId="urn:microsoft.com/office/officeart/2005/8/layout/orgChart1"/>
    <dgm:cxn modelId="{6CA516E3-AFC2-43C1-972D-8E144FF334A6}" type="presParOf" srcId="{63B97123-955A-4A6D-A8A6-ABE22E432F76}" destId="{CE38B547-C2BF-4CA1-AE15-0DE4C6E9B902}" srcOrd="0" destOrd="0" presId="urn:microsoft.com/office/officeart/2005/8/layout/orgChart1"/>
    <dgm:cxn modelId="{B1088CA7-3C4C-435A-8A58-96673E37B8CF}" type="presParOf" srcId="{CE38B547-C2BF-4CA1-AE15-0DE4C6E9B902}" destId="{31EFA32E-4756-4F75-804E-BE95B5D1ED16}" srcOrd="0" destOrd="0" presId="urn:microsoft.com/office/officeart/2005/8/layout/orgChart1"/>
    <dgm:cxn modelId="{810502F8-74D5-44F3-91E0-E9F2BBCB60EC}" type="presParOf" srcId="{CE38B547-C2BF-4CA1-AE15-0DE4C6E9B902}" destId="{3852FE22-0359-4CFB-9623-C11A975EC31D}" srcOrd="1" destOrd="0" presId="urn:microsoft.com/office/officeart/2005/8/layout/orgChart1"/>
    <dgm:cxn modelId="{63120C69-D557-43BE-A159-B3139A309038}" type="presParOf" srcId="{63B97123-955A-4A6D-A8A6-ABE22E432F76}" destId="{BF648286-0856-4F81-B11D-7C43DF07DBAC}" srcOrd="1" destOrd="0" presId="urn:microsoft.com/office/officeart/2005/8/layout/orgChart1"/>
    <dgm:cxn modelId="{D7059FFA-2D16-41D8-A235-9307D17BABE1}" type="presParOf" srcId="{63B97123-955A-4A6D-A8A6-ABE22E432F76}" destId="{72A84D0C-49EB-43DB-8FD0-356ADC4050B0}" srcOrd="2" destOrd="0" presId="urn:microsoft.com/office/officeart/2005/8/layout/orgChart1"/>
    <dgm:cxn modelId="{69F96D26-EE2C-4716-8338-4D082BAC6C9A}" type="presParOf" srcId="{BBBCF184-40D6-4885-BA60-7D1D0390446E}" destId="{AA28DC20-9C57-4CEE-AF3E-D65428B79A8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63FD79A-152B-4634-A86A-57E03C5B3D5F}" type="doc">
      <dgm:prSet loTypeId="urn:microsoft.com/office/officeart/2005/8/layout/orgChart1" loCatId="hierarchy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1EA28448-E5AA-4636-9EB8-82BF98791AA7}">
      <dgm:prSet phldrT="[Текст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Sof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ko‘makchilar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mustaqil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ma’no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anglatmaydi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kelishik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qo‘shimchalariga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yaqin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turadi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en-US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AA6A23C-7F1E-4318-BDC5-6F53E69A309D}" type="parTrans" cxnId="{B3FCFFB3-F07C-49BF-9E70-44180BEE4BC1}">
      <dgm:prSet/>
      <dgm:spPr/>
      <dgm:t>
        <a:bodyPr/>
        <a:lstStyle/>
        <a:p>
          <a:endParaRPr lang="ru-RU"/>
        </a:p>
      </dgm:t>
    </dgm:pt>
    <dgm:pt modelId="{16FB4F27-DBA2-46FD-AD1B-7F49E3CD7095}" type="sibTrans" cxnId="{B3FCFFB3-F07C-49BF-9E70-44180BEE4BC1}">
      <dgm:prSet/>
      <dgm:spPr/>
      <dgm:t>
        <a:bodyPr/>
        <a:lstStyle/>
        <a:p>
          <a:endParaRPr lang="ru-RU"/>
        </a:p>
      </dgm:t>
    </dgm:pt>
    <dgm:pt modelId="{E2364CD7-EEC5-4C37-B6EE-1A5D3D6B84B2}">
      <dgm:prSet phldrT="[Текст]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Vazifadosh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ko‘makchilar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bir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o‘rinda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ko‘makchi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bir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o‘rinda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mustaqil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so‘z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bo‘lib</a:t>
          </a:r>
          <a:r>
            <a:rPr lang="en-US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kelishi</a:t>
          </a:r>
          <a:r>
            <a:rPr lang="en-US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mumkin</a:t>
          </a:r>
          <a:r>
            <a:rPr lang="en-US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b="1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3A4B6D-3042-433F-B09E-A3351BCCEFF0}" type="parTrans" cxnId="{9170632C-0968-48B9-84EA-8B30FAB20242}">
      <dgm:prSet/>
      <dgm:spPr/>
      <dgm:t>
        <a:bodyPr/>
        <a:lstStyle/>
        <a:p>
          <a:endParaRPr lang="ru-RU"/>
        </a:p>
      </dgm:t>
    </dgm:pt>
    <dgm:pt modelId="{309FEF47-B837-431B-BE25-AB23CDC76A77}" type="sibTrans" cxnId="{9170632C-0968-48B9-84EA-8B30FAB20242}">
      <dgm:prSet/>
      <dgm:spPr/>
      <dgm:t>
        <a:bodyPr/>
        <a:lstStyle/>
        <a:p>
          <a:endParaRPr lang="ru-RU"/>
        </a:p>
      </dgm:t>
    </dgm:pt>
    <dgm:pt modelId="{8CDA3050-914C-42E9-8A08-D49B728A45B5}">
      <dgm:prSet phldrT="[Текст]" custT="1"/>
      <dgm:spPr/>
      <dgm:t>
        <a:bodyPr/>
        <a:lstStyle/>
        <a:p>
          <a:r>
            <a:rPr lang="en-US" sz="4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Ko‘makchilar</a:t>
          </a:r>
          <a:endParaRPr lang="ru-RU" sz="4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529469E-29A4-4216-92C3-15E32686E32F}" type="sibTrans" cxnId="{0527C38C-3CCB-4FD9-8616-05B93EEAC5F3}">
      <dgm:prSet/>
      <dgm:spPr/>
      <dgm:t>
        <a:bodyPr/>
        <a:lstStyle/>
        <a:p>
          <a:endParaRPr lang="ru-RU"/>
        </a:p>
      </dgm:t>
    </dgm:pt>
    <dgm:pt modelId="{971296C0-0DD6-416C-845D-5C4BDC1FD873}" type="parTrans" cxnId="{0527C38C-3CCB-4FD9-8616-05B93EEAC5F3}">
      <dgm:prSet/>
      <dgm:spPr/>
      <dgm:t>
        <a:bodyPr/>
        <a:lstStyle/>
        <a:p>
          <a:endParaRPr lang="ru-RU"/>
        </a:p>
      </dgm:t>
    </dgm:pt>
    <dgm:pt modelId="{B71F2CDE-9756-4F47-8C5E-1DD25144ACE2}" type="pres">
      <dgm:prSet presAssocID="{363FD79A-152B-4634-A86A-57E03C5B3D5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BBCF184-40D6-4885-BA60-7D1D0390446E}" type="pres">
      <dgm:prSet presAssocID="{8CDA3050-914C-42E9-8A08-D49B728A45B5}" presName="hierRoot1" presStyleCnt="0">
        <dgm:presLayoutVars>
          <dgm:hierBranch val="init"/>
        </dgm:presLayoutVars>
      </dgm:prSet>
      <dgm:spPr/>
    </dgm:pt>
    <dgm:pt modelId="{5B559EE1-F71E-4A67-93AE-EFF795FEA143}" type="pres">
      <dgm:prSet presAssocID="{8CDA3050-914C-42E9-8A08-D49B728A45B5}" presName="rootComposite1" presStyleCnt="0"/>
      <dgm:spPr/>
    </dgm:pt>
    <dgm:pt modelId="{74062201-2791-489F-A437-F20B54A5ACD6}" type="pres">
      <dgm:prSet presAssocID="{8CDA3050-914C-42E9-8A08-D49B728A45B5}" presName="rootText1" presStyleLbl="node0" presStyleIdx="0" presStyleCnt="1" custScaleX="221107" custScaleY="38658" custLinFactNeighborX="-3980" custLinFactNeighborY="-6555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0A00E4-D2BA-484A-9F9A-AD5011884811}" type="pres">
      <dgm:prSet presAssocID="{8CDA3050-914C-42E9-8A08-D49B728A45B5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1DDAE0C-F0EE-4799-8129-4C01D5082C7A}" type="pres">
      <dgm:prSet presAssocID="{8CDA3050-914C-42E9-8A08-D49B728A45B5}" presName="hierChild2" presStyleCnt="0"/>
      <dgm:spPr/>
    </dgm:pt>
    <dgm:pt modelId="{FFF4EBDE-6024-42FC-8420-7D851A6D3238}" type="pres">
      <dgm:prSet presAssocID="{6AA6A23C-7F1E-4318-BDC5-6F53E69A309D}" presName="Name37" presStyleLbl="parChTrans1D2" presStyleIdx="0" presStyleCnt="2"/>
      <dgm:spPr/>
      <dgm:t>
        <a:bodyPr/>
        <a:lstStyle/>
        <a:p>
          <a:endParaRPr lang="ru-RU"/>
        </a:p>
      </dgm:t>
    </dgm:pt>
    <dgm:pt modelId="{BA651C4B-ECDE-44D4-8AE4-A6BEB9787A3B}" type="pres">
      <dgm:prSet presAssocID="{1EA28448-E5AA-4636-9EB8-82BF98791AA7}" presName="hierRoot2" presStyleCnt="0">
        <dgm:presLayoutVars>
          <dgm:hierBranch val="init"/>
        </dgm:presLayoutVars>
      </dgm:prSet>
      <dgm:spPr/>
    </dgm:pt>
    <dgm:pt modelId="{3619CC33-41DD-40F6-B4DD-E8144D0A9699}" type="pres">
      <dgm:prSet presAssocID="{1EA28448-E5AA-4636-9EB8-82BF98791AA7}" presName="rootComposite" presStyleCnt="0"/>
      <dgm:spPr/>
    </dgm:pt>
    <dgm:pt modelId="{03EB6B9D-D230-4C4E-AC0C-46BCA1F74073}" type="pres">
      <dgm:prSet presAssocID="{1EA28448-E5AA-4636-9EB8-82BF98791AA7}" presName="rootText" presStyleLbl="node2" presStyleIdx="0" presStyleCnt="2" custLinFactNeighborX="4723" custLinFactNeighborY="-1358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586224-7C15-447D-BE92-FA1E6A11201C}" type="pres">
      <dgm:prSet presAssocID="{1EA28448-E5AA-4636-9EB8-82BF98791AA7}" presName="rootConnector" presStyleLbl="node2" presStyleIdx="0" presStyleCnt="2"/>
      <dgm:spPr/>
      <dgm:t>
        <a:bodyPr/>
        <a:lstStyle/>
        <a:p>
          <a:endParaRPr lang="ru-RU"/>
        </a:p>
      </dgm:t>
    </dgm:pt>
    <dgm:pt modelId="{E49636A4-7295-4E86-8FAE-5EDC0F6BD9B3}" type="pres">
      <dgm:prSet presAssocID="{1EA28448-E5AA-4636-9EB8-82BF98791AA7}" presName="hierChild4" presStyleCnt="0"/>
      <dgm:spPr/>
    </dgm:pt>
    <dgm:pt modelId="{CF54E103-9335-4C96-8FBC-8F0849F4C75A}" type="pres">
      <dgm:prSet presAssocID="{1EA28448-E5AA-4636-9EB8-82BF98791AA7}" presName="hierChild5" presStyleCnt="0"/>
      <dgm:spPr/>
    </dgm:pt>
    <dgm:pt modelId="{32ACD1F8-7735-49F8-AE03-B443FEB6BA4C}" type="pres">
      <dgm:prSet presAssocID="{633A4B6D-3042-433F-B09E-A3351BCCEFF0}" presName="Name37" presStyleLbl="parChTrans1D2" presStyleIdx="1" presStyleCnt="2"/>
      <dgm:spPr/>
      <dgm:t>
        <a:bodyPr/>
        <a:lstStyle/>
        <a:p>
          <a:endParaRPr lang="ru-RU"/>
        </a:p>
      </dgm:t>
    </dgm:pt>
    <dgm:pt modelId="{63B97123-955A-4A6D-A8A6-ABE22E432F76}" type="pres">
      <dgm:prSet presAssocID="{E2364CD7-EEC5-4C37-B6EE-1A5D3D6B84B2}" presName="hierRoot2" presStyleCnt="0">
        <dgm:presLayoutVars>
          <dgm:hierBranch val="init"/>
        </dgm:presLayoutVars>
      </dgm:prSet>
      <dgm:spPr/>
    </dgm:pt>
    <dgm:pt modelId="{CE38B547-C2BF-4CA1-AE15-0DE4C6E9B902}" type="pres">
      <dgm:prSet presAssocID="{E2364CD7-EEC5-4C37-B6EE-1A5D3D6B84B2}" presName="rootComposite" presStyleCnt="0"/>
      <dgm:spPr/>
    </dgm:pt>
    <dgm:pt modelId="{31EFA32E-4756-4F75-804E-BE95B5D1ED16}" type="pres">
      <dgm:prSet presAssocID="{E2364CD7-EEC5-4C37-B6EE-1A5D3D6B84B2}" presName="rootText" presStyleLbl="node2" presStyleIdx="1" presStyleCnt="2" custLinFactNeighborX="-4723" custLinFactNeighborY="-123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52FE22-0359-4CFB-9623-C11A975EC31D}" type="pres">
      <dgm:prSet presAssocID="{E2364CD7-EEC5-4C37-B6EE-1A5D3D6B84B2}" presName="rootConnector" presStyleLbl="node2" presStyleIdx="1" presStyleCnt="2"/>
      <dgm:spPr/>
      <dgm:t>
        <a:bodyPr/>
        <a:lstStyle/>
        <a:p>
          <a:endParaRPr lang="ru-RU"/>
        </a:p>
      </dgm:t>
    </dgm:pt>
    <dgm:pt modelId="{BF648286-0856-4F81-B11D-7C43DF07DBAC}" type="pres">
      <dgm:prSet presAssocID="{E2364CD7-EEC5-4C37-B6EE-1A5D3D6B84B2}" presName="hierChild4" presStyleCnt="0"/>
      <dgm:spPr/>
    </dgm:pt>
    <dgm:pt modelId="{72A84D0C-49EB-43DB-8FD0-356ADC4050B0}" type="pres">
      <dgm:prSet presAssocID="{E2364CD7-EEC5-4C37-B6EE-1A5D3D6B84B2}" presName="hierChild5" presStyleCnt="0"/>
      <dgm:spPr/>
    </dgm:pt>
    <dgm:pt modelId="{AA28DC20-9C57-4CEE-AF3E-D65428B79A82}" type="pres">
      <dgm:prSet presAssocID="{8CDA3050-914C-42E9-8A08-D49B728A45B5}" presName="hierChild3" presStyleCnt="0"/>
      <dgm:spPr/>
    </dgm:pt>
  </dgm:ptLst>
  <dgm:cxnLst>
    <dgm:cxn modelId="{81DAB98F-DA99-4229-ACB2-BE18CDF27954}" type="presOf" srcId="{8CDA3050-914C-42E9-8A08-D49B728A45B5}" destId="{74062201-2791-489F-A437-F20B54A5ACD6}" srcOrd="0" destOrd="0" presId="urn:microsoft.com/office/officeart/2005/8/layout/orgChart1"/>
    <dgm:cxn modelId="{B3FCFFB3-F07C-49BF-9E70-44180BEE4BC1}" srcId="{8CDA3050-914C-42E9-8A08-D49B728A45B5}" destId="{1EA28448-E5AA-4636-9EB8-82BF98791AA7}" srcOrd="0" destOrd="0" parTransId="{6AA6A23C-7F1E-4318-BDC5-6F53E69A309D}" sibTransId="{16FB4F27-DBA2-46FD-AD1B-7F49E3CD7095}"/>
    <dgm:cxn modelId="{571932C8-1CFB-4523-BF0E-DEA7DABC074E}" type="presOf" srcId="{6AA6A23C-7F1E-4318-BDC5-6F53E69A309D}" destId="{FFF4EBDE-6024-42FC-8420-7D851A6D3238}" srcOrd="0" destOrd="0" presId="urn:microsoft.com/office/officeart/2005/8/layout/orgChart1"/>
    <dgm:cxn modelId="{B4B5FC25-209F-42FA-8711-A26DC6D18CA7}" type="presOf" srcId="{1EA28448-E5AA-4636-9EB8-82BF98791AA7}" destId="{03EB6B9D-D230-4C4E-AC0C-46BCA1F74073}" srcOrd="0" destOrd="0" presId="urn:microsoft.com/office/officeart/2005/8/layout/orgChart1"/>
    <dgm:cxn modelId="{BE28E852-0B5C-43CF-BA62-20D276C7B5D0}" type="presOf" srcId="{1EA28448-E5AA-4636-9EB8-82BF98791AA7}" destId="{3C586224-7C15-447D-BE92-FA1E6A11201C}" srcOrd="1" destOrd="0" presId="urn:microsoft.com/office/officeart/2005/8/layout/orgChart1"/>
    <dgm:cxn modelId="{D369CCC3-5CAC-469F-AC38-B73B9FCC8A2B}" type="presOf" srcId="{E2364CD7-EEC5-4C37-B6EE-1A5D3D6B84B2}" destId="{31EFA32E-4756-4F75-804E-BE95B5D1ED16}" srcOrd="0" destOrd="0" presId="urn:microsoft.com/office/officeart/2005/8/layout/orgChart1"/>
    <dgm:cxn modelId="{36650B4C-045E-4895-A460-803647247A8B}" type="presOf" srcId="{8CDA3050-914C-42E9-8A08-D49B728A45B5}" destId="{E60A00E4-D2BA-484A-9F9A-AD5011884811}" srcOrd="1" destOrd="0" presId="urn:microsoft.com/office/officeart/2005/8/layout/orgChart1"/>
    <dgm:cxn modelId="{26E2CCDE-9F39-4F35-A019-D23900928C25}" type="presOf" srcId="{363FD79A-152B-4634-A86A-57E03C5B3D5F}" destId="{B71F2CDE-9756-4F47-8C5E-1DD25144ACE2}" srcOrd="0" destOrd="0" presId="urn:microsoft.com/office/officeart/2005/8/layout/orgChart1"/>
    <dgm:cxn modelId="{5C9A2F1B-4388-4728-9206-D68781A76F98}" type="presOf" srcId="{633A4B6D-3042-433F-B09E-A3351BCCEFF0}" destId="{32ACD1F8-7735-49F8-AE03-B443FEB6BA4C}" srcOrd="0" destOrd="0" presId="urn:microsoft.com/office/officeart/2005/8/layout/orgChart1"/>
    <dgm:cxn modelId="{027E1C9D-429D-4676-9B11-FBE998C14F19}" type="presOf" srcId="{E2364CD7-EEC5-4C37-B6EE-1A5D3D6B84B2}" destId="{3852FE22-0359-4CFB-9623-C11A975EC31D}" srcOrd="1" destOrd="0" presId="urn:microsoft.com/office/officeart/2005/8/layout/orgChart1"/>
    <dgm:cxn modelId="{9170632C-0968-48B9-84EA-8B30FAB20242}" srcId="{8CDA3050-914C-42E9-8A08-D49B728A45B5}" destId="{E2364CD7-EEC5-4C37-B6EE-1A5D3D6B84B2}" srcOrd="1" destOrd="0" parTransId="{633A4B6D-3042-433F-B09E-A3351BCCEFF0}" sibTransId="{309FEF47-B837-431B-BE25-AB23CDC76A77}"/>
    <dgm:cxn modelId="{0527C38C-3CCB-4FD9-8616-05B93EEAC5F3}" srcId="{363FD79A-152B-4634-A86A-57E03C5B3D5F}" destId="{8CDA3050-914C-42E9-8A08-D49B728A45B5}" srcOrd="0" destOrd="0" parTransId="{971296C0-0DD6-416C-845D-5C4BDC1FD873}" sibTransId="{9529469E-29A4-4216-92C3-15E32686E32F}"/>
    <dgm:cxn modelId="{E45D1B57-3C36-4634-8B8F-F2C5F30238C0}" type="presParOf" srcId="{B71F2CDE-9756-4F47-8C5E-1DD25144ACE2}" destId="{BBBCF184-40D6-4885-BA60-7D1D0390446E}" srcOrd="0" destOrd="0" presId="urn:microsoft.com/office/officeart/2005/8/layout/orgChart1"/>
    <dgm:cxn modelId="{016C82F1-AB5B-47EC-A4A2-10CC66C26ABD}" type="presParOf" srcId="{BBBCF184-40D6-4885-BA60-7D1D0390446E}" destId="{5B559EE1-F71E-4A67-93AE-EFF795FEA143}" srcOrd="0" destOrd="0" presId="urn:microsoft.com/office/officeart/2005/8/layout/orgChart1"/>
    <dgm:cxn modelId="{8240A004-6D6A-455C-9B23-4B5AA36612D4}" type="presParOf" srcId="{5B559EE1-F71E-4A67-93AE-EFF795FEA143}" destId="{74062201-2791-489F-A437-F20B54A5ACD6}" srcOrd="0" destOrd="0" presId="urn:microsoft.com/office/officeart/2005/8/layout/orgChart1"/>
    <dgm:cxn modelId="{C120D578-7CE0-45EC-B036-398044425531}" type="presParOf" srcId="{5B559EE1-F71E-4A67-93AE-EFF795FEA143}" destId="{E60A00E4-D2BA-484A-9F9A-AD5011884811}" srcOrd="1" destOrd="0" presId="urn:microsoft.com/office/officeart/2005/8/layout/orgChart1"/>
    <dgm:cxn modelId="{FEEBA9BA-9E3E-49CF-832F-A6A6666BAF75}" type="presParOf" srcId="{BBBCF184-40D6-4885-BA60-7D1D0390446E}" destId="{E1DDAE0C-F0EE-4799-8129-4C01D5082C7A}" srcOrd="1" destOrd="0" presId="urn:microsoft.com/office/officeart/2005/8/layout/orgChart1"/>
    <dgm:cxn modelId="{70B59C15-E25F-4B8C-87D7-15D3C2DDFAE8}" type="presParOf" srcId="{E1DDAE0C-F0EE-4799-8129-4C01D5082C7A}" destId="{FFF4EBDE-6024-42FC-8420-7D851A6D3238}" srcOrd="0" destOrd="0" presId="urn:microsoft.com/office/officeart/2005/8/layout/orgChart1"/>
    <dgm:cxn modelId="{FB435433-C0FF-4F7B-9626-322BBDA90C4E}" type="presParOf" srcId="{E1DDAE0C-F0EE-4799-8129-4C01D5082C7A}" destId="{BA651C4B-ECDE-44D4-8AE4-A6BEB9787A3B}" srcOrd="1" destOrd="0" presId="urn:microsoft.com/office/officeart/2005/8/layout/orgChart1"/>
    <dgm:cxn modelId="{D87AAB99-1A09-46E0-9DDA-DC4E2D30A9F6}" type="presParOf" srcId="{BA651C4B-ECDE-44D4-8AE4-A6BEB9787A3B}" destId="{3619CC33-41DD-40F6-B4DD-E8144D0A9699}" srcOrd="0" destOrd="0" presId="urn:microsoft.com/office/officeart/2005/8/layout/orgChart1"/>
    <dgm:cxn modelId="{26EBB3DF-71ED-4025-85BE-9C0922384F98}" type="presParOf" srcId="{3619CC33-41DD-40F6-B4DD-E8144D0A9699}" destId="{03EB6B9D-D230-4C4E-AC0C-46BCA1F74073}" srcOrd="0" destOrd="0" presId="urn:microsoft.com/office/officeart/2005/8/layout/orgChart1"/>
    <dgm:cxn modelId="{6D78C932-8B70-456B-AC59-E14E32E9ACF4}" type="presParOf" srcId="{3619CC33-41DD-40F6-B4DD-E8144D0A9699}" destId="{3C586224-7C15-447D-BE92-FA1E6A11201C}" srcOrd="1" destOrd="0" presId="urn:microsoft.com/office/officeart/2005/8/layout/orgChart1"/>
    <dgm:cxn modelId="{DFD01ECC-9153-493E-93B2-8EEA74B1A491}" type="presParOf" srcId="{BA651C4B-ECDE-44D4-8AE4-A6BEB9787A3B}" destId="{E49636A4-7295-4E86-8FAE-5EDC0F6BD9B3}" srcOrd="1" destOrd="0" presId="urn:microsoft.com/office/officeart/2005/8/layout/orgChart1"/>
    <dgm:cxn modelId="{E7FC3D1E-D6A9-4CB4-97DC-DC5195257B47}" type="presParOf" srcId="{BA651C4B-ECDE-44D4-8AE4-A6BEB9787A3B}" destId="{CF54E103-9335-4C96-8FBC-8F0849F4C75A}" srcOrd="2" destOrd="0" presId="urn:microsoft.com/office/officeart/2005/8/layout/orgChart1"/>
    <dgm:cxn modelId="{131EAAD6-523D-4C37-8452-A31D8AA9E9F3}" type="presParOf" srcId="{E1DDAE0C-F0EE-4799-8129-4C01D5082C7A}" destId="{32ACD1F8-7735-49F8-AE03-B443FEB6BA4C}" srcOrd="2" destOrd="0" presId="urn:microsoft.com/office/officeart/2005/8/layout/orgChart1"/>
    <dgm:cxn modelId="{59AD6574-609A-43F7-916C-5077C06FC8D7}" type="presParOf" srcId="{E1DDAE0C-F0EE-4799-8129-4C01D5082C7A}" destId="{63B97123-955A-4A6D-A8A6-ABE22E432F76}" srcOrd="3" destOrd="0" presId="urn:microsoft.com/office/officeart/2005/8/layout/orgChart1"/>
    <dgm:cxn modelId="{6CA516E3-AFC2-43C1-972D-8E144FF334A6}" type="presParOf" srcId="{63B97123-955A-4A6D-A8A6-ABE22E432F76}" destId="{CE38B547-C2BF-4CA1-AE15-0DE4C6E9B902}" srcOrd="0" destOrd="0" presId="urn:microsoft.com/office/officeart/2005/8/layout/orgChart1"/>
    <dgm:cxn modelId="{B1088CA7-3C4C-435A-8A58-96673E37B8CF}" type="presParOf" srcId="{CE38B547-C2BF-4CA1-AE15-0DE4C6E9B902}" destId="{31EFA32E-4756-4F75-804E-BE95B5D1ED16}" srcOrd="0" destOrd="0" presId="urn:microsoft.com/office/officeart/2005/8/layout/orgChart1"/>
    <dgm:cxn modelId="{810502F8-74D5-44F3-91E0-E9F2BBCB60EC}" type="presParOf" srcId="{CE38B547-C2BF-4CA1-AE15-0DE4C6E9B902}" destId="{3852FE22-0359-4CFB-9623-C11A975EC31D}" srcOrd="1" destOrd="0" presId="urn:microsoft.com/office/officeart/2005/8/layout/orgChart1"/>
    <dgm:cxn modelId="{63120C69-D557-43BE-A159-B3139A309038}" type="presParOf" srcId="{63B97123-955A-4A6D-A8A6-ABE22E432F76}" destId="{BF648286-0856-4F81-B11D-7C43DF07DBAC}" srcOrd="1" destOrd="0" presId="urn:microsoft.com/office/officeart/2005/8/layout/orgChart1"/>
    <dgm:cxn modelId="{D7059FFA-2D16-41D8-A235-9307D17BABE1}" type="presParOf" srcId="{63B97123-955A-4A6D-A8A6-ABE22E432F76}" destId="{72A84D0C-49EB-43DB-8FD0-356ADC4050B0}" srcOrd="2" destOrd="0" presId="urn:microsoft.com/office/officeart/2005/8/layout/orgChart1"/>
    <dgm:cxn modelId="{69F96D26-EE2C-4716-8338-4D082BAC6C9A}" type="presParOf" srcId="{BBBCF184-40D6-4885-BA60-7D1D0390446E}" destId="{AA28DC20-9C57-4CEE-AF3E-D65428B79A8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63FD79A-152B-4634-A86A-57E03C5B3D5F}" type="doc">
      <dgm:prSet loTypeId="urn:microsoft.com/office/officeart/2005/8/layout/orgChart1" loCatId="hierarchy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CDA3050-914C-42E9-8A08-D49B728A45B5}">
      <dgm:prSet phldrT="[Текст]" custT="1"/>
      <dgm:spPr/>
      <dgm:t>
        <a:bodyPr/>
        <a:lstStyle/>
        <a:p>
          <a:r>
            <a:rPr lang="en-US" sz="4800" dirty="0" err="1"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r>
            <a:rPr lang="en-US" sz="48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1296C0-0DD6-416C-845D-5C4BDC1FD873}" type="parTrans" cxnId="{0527C38C-3CCB-4FD9-8616-05B93EEAC5F3}">
      <dgm:prSet/>
      <dgm:spPr/>
      <dgm:t>
        <a:bodyPr/>
        <a:lstStyle/>
        <a:p>
          <a:endParaRPr lang="ru-RU"/>
        </a:p>
      </dgm:t>
    </dgm:pt>
    <dgm:pt modelId="{9529469E-29A4-4216-92C3-15E32686E32F}" type="sibTrans" cxnId="{0527C38C-3CCB-4FD9-8616-05B93EEAC5F3}">
      <dgm:prSet/>
      <dgm:spPr/>
      <dgm:t>
        <a:bodyPr/>
        <a:lstStyle/>
        <a:p>
          <a:endParaRPr lang="ru-RU"/>
        </a:p>
      </dgm:t>
    </dgm:pt>
    <dgm:pt modelId="{EFE4F2F1-83A8-4020-B01D-69FB70BCD8F1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24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Tuzilishiga</a:t>
          </a:r>
          <a:r>
            <a: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ikki</a:t>
          </a:r>
          <a:r>
            <a: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turga</a:t>
          </a:r>
          <a:r>
            <a: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bo‘linadi</a:t>
          </a:r>
          <a:r>
            <a: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</a:p>
        <a:p>
          <a:pPr marL="538163" indent="-355600" algn="l"/>
          <a:r>
            <a: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1. </a:t>
          </a:r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Qo‘shimcha</a:t>
          </a:r>
          <a:r>
            <a: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endParaRPr lang="en-US" sz="2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82563" indent="0" algn="l"/>
          <a:r>
            <a: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2. </a:t>
          </a:r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endParaRPr lang="ru-RU" sz="2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07DE47-7401-4DCE-8AA8-D7A2911B0F28}" type="parTrans" cxnId="{A9E15E93-531B-4469-8459-71E6482838AE}">
      <dgm:prSet/>
      <dgm:spPr/>
      <dgm:t>
        <a:bodyPr/>
        <a:lstStyle/>
        <a:p>
          <a:endParaRPr lang="ru-RU"/>
        </a:p>
      </dgm:t>
    </dgm:pt>
    <dgm:pt modelId="{326CBB3D-82B0-4EEE-9557-8BD71BCB3DE8}" type="sibTrans" cxnId="{A9E15E93-531B-4469-8459-71E6482838AE}">
      <dgm:prSet/>
      <dgm:spPr/>
      <dgm:t>
        <a:bodyPr/>
        <a:lstStyle/>
        <a:p>
          <a:endParaRPr lang="ru-RU"/>
        </a:p>
      </dgm:t>
    </dgm:pt>
    <dgm:pt modelId="{1EA28448-E5AA-4636-9EB8-82BF98791AA7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r>
            <a:rPr lang="en-US" sz="20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Qo‘shimcha</a:t>
          </a:r>
          <a:r>
            <a: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r>
            <a: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</a:p>
        <a:p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-mi,-chi,-a (-</a:t>
          </a:r>
          <a:r>
            <a:rPr lang="en-US" sz="2000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</a:t>
          </a:r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),-da,</a:t>
          </a:r>
          <a:r>
            <a: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-u</a:t>
          </a:r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  (-</a:t>
          </a:r>
          <a:r>
            <a:rPr lang="en-US" sz="2000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</a:t>
          </a:r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), -</a:t>
          </a:r>
          <a:r>
            <a:rPr lang="en-US" sz="2000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</a:t>
          </a:r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  (-</a:t>
          </a:r>
          <a:r>
            <a:rPr lang="en-US" sz="2000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yoq</a:t>
          </a:r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  <a:p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2000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gina</a:t>
          </a:r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  (-kina,-</a:t>
          </a:r>
          <a:r>
            <a:rPr lang="en-US" sz="2000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qina</a:t>
          </a:r>
          <a:r>
            <a:rPr lang="en-US" sz="20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en-US" sz="20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A6A23C-7F1E-4318-BDC5-6F53E69A309D}" type="parTrans" cxnId="{B3FCFFB3-F07C-49BF-9E70-44180BEE4BC1}">
      <dgm:prSet/>
      <dgm:spPr/>
      <dgm:t>
        <a:bodyPr/>
        <a:lstStyle/>
        <a:p>
          <a:endParaRPr lang="ru-RU"/>
        </a:p>
      </dgm:t>
    </dgm:pt>
    <dgm:pt modelId="{16FB4F27-DBA2-46FD-AD1B-7F49E3CD7095}" type="sibTrans" cxnId="{B3FCFFB3-F07C-49BF-9E70-44180BEE4BC1}">
      <dgm:prSet/>
      <dgm:spPr/>
      <dgm:t>
        <a:bodyPr/>
        <a:lstStyle/>
        <a:p>
          <a:endParaRPr lang="ru-RU"/>
        </a:p>
      </dgm:t>
    </dgm:pt>
    <dgm:pt modelId="{E2364CD7-EEC5-4C37-B6EE-1A5D3D6B84B2}">
      <dgm:prSet phldrT="[Текст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b="1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2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r>
            <a: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</a:p>
        <a:p>
          <a:r>
            <a:rPr lang="en-US" sz="2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axir</a:t>
          </a:r>
          <a:r>
            <a:rPr lang="en-US" sz="2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 </a:t>
          </a:r>
          <a:r>
            <a:rPr lang="en-US" sz="2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faqat</a:t>
          </a:r>
          <a:r>
            <a:rPr lang="en-US" sz="2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 </a:t>
          </a:r>
          <a:r>
            <a:rPr lang="en-US" sz="2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xuddi</a:t>
          </a:r>
          <a:r>
            <a:rPr lang="en-US" sz="2400" b="1" i="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</a:p>
        <a:p>
          <a:r>
            <a:rPr lang="en-US" sz="2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 </a:t>
          </a:r>
          <a:r>
            <a:rPr lang="en-US" sz="2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nahotki</a:t>
          </a:r>
          <a:r>
            <a:rPr lang="en-US" sz="2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 </a:t>
          </a:r>
          <a:r>
            <a:rPr lang="en-US" sz="2400" b="1" i="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hatto</a:t>
          </a:r>
          <a:r>
            <a:rPr lang="en-US" sz="2400" b="1" i="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hattoki</a:t>
          </a:r>
          <a:endParaRPr lang="en-US" sz="2400" b="1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3A4B6D-3042-433F-B09E-A3351BCCEFF0}" type="parTrans" cxnId="{9170632C-0968-48B9-84EA-8B30FAB20242}">
      <dgm:prSet/>
      <dgm:spPr/>
      <dgm:t>
        <a:bodyPr/>
        <a:lstStyle/>
        <a:p>
          <a:endParaRPr lang="ru-RU"/>
        </a:p>
      </dgm:t>
    </dgm:pt>
    <dgm:pt modelId="{309FEF47-B837-431B-BE25-AB23CDC76A77}" type="sibTrans" cxnId="{9170632C-0968-48B9-84EA-8B30FAB20242}">
      <dgm:prSet/>
      <dgm:spPr/>
      <dgm:t>
        <a:bodyPr/>
        <a:lstStyle/>
        <a:p>
          <a:endParaRPr lang="ru-RU"/>
        </a:p>
      </dgm:t>
    </dgm:pt>
    <dgm:pt modelId="{B71F2CDE-9756-4F47-8C5E-1DD25144ACE2}" type="pres">
      <dgm:prSet presAssocID="{363FD79A-152B-4634-A86A-57E03C5B3D5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BBCF184-40D6-4885-BA60-7D1D0390446E}" type="pres">
      <dgm:prSet presAssocID="{8CDA3050-914C-42E9-8A08-D49B728A45B5}" presName="hierRoot1" presStyleCnt="0">
        <dgm:presLayoutVars>
          <dgm:hierBranch val="init"/>
        </dgm:presLayoutVars>
      </dgm:prSet>
      <dgm:spPr/>
    </dgm:pt>
    <dgm:pt modelId="{5B559EE1-F71E-4A67-93AE-EFF795FEA143}" type="pres">
      <dgm:prSet presAssocID="{8CDA3050-914C-42E9-8A08-D49B728A45B5}" presName="rootComposite1" presStyleCnt="0"/>
      <dgm:spPr/>
    </dgm:pt>
    <dgm:pt modelId="{74062201-2791-489F-A437-F20B54A5ACD6}" type="pres">
      <dgm:prSet presAssocID="{8CDA3050-914C-42E9-8A08-D49B728A45B5}" presName="rootText1" presStyleLbl="node0" presStyleIdx="0" presStyleCnt="1" custScaleX="1699419" custScaleY="468936" custLinFactY="-400000" custLinFactNeighborX="4620" custLinFactNeighborY="-44559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60A00E4-D2BA-484A-9F9A-AD5011884811}" type="pres">
      <dgm:prSet presAssocID="{8CDA3050-914C-42E9-8A08-D49B728A45B5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1DDAE0C-F0EE-4799-8129-4C01D5082C7A}" type="pres">
      <dgm:prSet presAssocID="{8CDA3050-914C-42E9-8A08-D49B728A45B5}" presName="hierChild2" presStyleCnt="0"/>
      <dgm:spPr/>
    </dgm:pt>
    <dgm:pt modelId="{60AFF1CA-E892-4E11-AC6E-E320F13F1A09}" type="pres">
      <dgm:prSet presAssocID="{BE07DE47-7401-4DCE-8AA8-D7A2911B0F28}" presName="Name37" presStyleLbl="parChTrans1D2" presStyleIdx="0" presStyleCnt="3"/>
      <dgm:spPr/>
      <dgm:t>
        <a:bodyPr/>
        <a:lstStyle/>
        <a:p>
          <a:endParaRPr lang="ru-RU"/>
        </a:p>
      </dgm:t>
    </dgm:pt>
    <dgm:pt modelId="{2C267897-E574-454B-BC72-5B37A2D635CB}" type="pres">
      <dgm:prSet presAssocID="{EFE4F2F1-83A8-4020-B01D-69FB70BCD8F1}" presName="hierRoot2" presStyleCnt="0">
        <dgm:presLayoutVars>
          <dgm:hierBranch val="init"/>
        </dgm:presLayoutVars>
      </dgm:prSet>
      <dgm:spPr/>
    </dgm:pt>
    <dgm:pt modelId="{DD8A17EF-5305-463F-A698-5455D558E5C3}" type="pres">
      <dgm:prSet presAssocID="{EFE4F2F1-83A8-4020-B01D-69FB70BCD8F1}" presName="rootComposite" presStyleCnt="0"/>
      <dgm:spPr/>
    </dgm:pt>
    <dgm:pt modelId="{0231F42E-06D4-4248-8C82-559B3CF61C5D}" type="pres">
      <dgm:prSet presAssocID="{EFE4F2F1-83A8-4020-B01D-69FB70BCD8F1}" presName="rootText" presStyleLbl="node2" presStyleIdx="0" presStyleCnt="3" custScaleX="1370297" custScaleY="1855930" custLinFactY="-100000" custLinFactNeighborX="-8645" custLinFactNeighborY="-1293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4211512-C0B2-4AA6-A6CE-568E2375284C}" type="pres">
      <dgm:prSet presAssocID="{EFE4F2F1-83A8-4020-B01D-69FB70BCD8F1}" presName="rootConnector" presStyleLbl="node2" presStyleIdx="0" presStyleCnt="3"/>
      <dgm:spPr/>
      <dgm:t>
        <a:bodyPr/>
        <a:lstStyle/>
        <a:p>
          <a:endParaRPr lang="ru-RU"/>
        </a:p>
      </dgm:t>
    </dgm:pt>
    <dgm:pt modelId="{D6BEE8FA-DDAA-4717-993C-16736FF41130}" type="pres">
      <dgm:prSet presAssocID="{EFE4F2F1-83A8-4020-B01D-69FB70BCD8F1}" presName="hierChild4" presStyleCnt="0"/>
      <dgm:spPr/>
    </dgm:pt>
    <dgm:pt modelId="{9E59A762-5138-4B98-8498-FDE90CAEAA55}" type="pres">
      <dgm:prSet presAssocID="{EFE4F2F1-83A8-4020-B01D-69FB70BCD8F1}" presName="hierChild5" presStyleCnt="0"/>
      <dgm:spPr/>
    </dgm:pt>
    <dgm:pt modelId="{FFF4EBDE-6024-42FC-8420-7D851A6D3238}" type="pres">
      <dgm:prSet presAssocID="{6AA6A23C-7F1E-4318-BDC5-6F53E69A309D}" presName="Name37" presStyleLbl="parChTrans1D2" presStyleIdx="1" presStyleCnt="3"/>
      <dgm:spPr/>
      <dgm:t>
        <a:bodyPr/>
        <a:lstStyle/>
        <a:p>
          <a:endParaRPr lang="ru-RU"/>
        </a:p>
      </dgm:t>
    </dgm:pt>
    <dgm:pt modelId="{BA651C4B-ECDE-44D4-8AE4-A6BEB9787A3B}" type="pres">
      <dgm:prSet presAssocID="{1EA28448-E5AA-4636-9EB8-82BF98791AA7}" presName="hierRoot2" presStyleCnt="0">
        <dgm:presLayoutVars>
          <dgm:hierBranch val="init"/>
        </dgm:presLayoutVars>
      </dgm:prSet>
      <dgm:spPr/>
    </dgm:pt>
    <dgm:pt modelId="{3619CC33-41DD-40F6-B4DD-E8144D0A9699}" type="pres">
      <dgm:prSet presAssocID="{1EA28448-E5AA-4636-9EB8-82BF98791AA7}" presName="rootComposite" presStyleCnt="0"/>
      <dgm:spPr/>
    </dgm:pt>
    <dgm:pt modelId="{03EB6B9D-D230-4C4E-AC0C-46BCA1F74073}" type="pres">
      <dgm:prSet presAssocID="{1EA28448-E5AA-4636-9EB8-82BF98791AA7}" presName="rootText" presStyleLbl="node2" presStyleIdx="1" presStyleCnt="3" custScaleX="1161687" custScaleY="1513928" custLinFactX="100000" custLinFactY="462475" custLinFactNeighborX="101429" custLinFactNeighborY="5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586224-7C15-447D-BE92-FA1E6A11201C}" type="pres">
      <dgm:prSet presAssocID="{1EA28448-E5AA-4636-9EB8-82BF98791AA7}" presName="rootConnector" presStyleLbl="node2" presStyleIdx="1" presStyleCnt="3"/>
      <dgm:spPr/>
      <dgm:t>
        <a:bodyPr/>
        <a:lstStyle/>
        <a:p>
          <a:endParaRPr lang="ru-RU"/>
        </a:p>
      </dgm:t>
    </dgm:pt>
    <dgm:pt modelId="{E49636A4-7295-4E86-8FAE-5EDC0F6BD9B3}" type="pres">
      <dgm:prSet presAssocID="{1EA28448-E5AA-4636-9EB8-82BF98791AA7}" presName="hierChild4" presStyleCnt="0"/>
      <dgm:spPr/>
    </dgm:pt>
    <dgm:pt modelId="{CF54E103-9335-4C96-8FBC-8F0849F4C75A}" type="pres">
      <dgm:prSet presAssocID="{1EA28448-E5AA-4636-9EB8-82BF98791AA7}" presName="hierChild5" presStyleCnt="0"/>
      <dgm:spPr/>
    </dgm:pt>
    <dgm:pt modelId="{32ACD1F8-7735-49F8-AE03-B443FEB6BA4C}" type="pres">
      <dgm:prSet presAssocID="{633A4B6D-3042-433F-B09E-A3351BCCEFF0}" presName="Name37" presStyleLbl="parChTrans1D2" presStyleIdx="2" presStyleCnt="3"/>
      <dgm:spPr/>
      <dgm:t>
        <a:bodyPr/>
        <a:lstStyle/>
        <a:p>
          <a:endParaRPr lang="ru-RU"/>
        </a:p>
      </dgm:t>
    </dgm:pt>
    <dgm:pt modelId="{63B97123-955A-4A6D-A8A6-ABE22E432F76}" type="pres">
      <dgm:prSet presAssocID="{E2364CD7-EEC5-4C37-B6EE-1A5D3D6B84B2}" presName="hierRoot2" presStyleCnt="0">
        <dgm:presLayoutVars>
          <dgm:hierBranch val="init"/>
        </dgm:presLayoutVars>
      </dgm:prSet>
      <dgm:spPr/>
    </dgm:pt>
    <dgm:pt modelId="{CE38B547-C2BF-4CA1-AE15-0DE4C6E9B902}" type="pres">
      <dgm:prSet presAssocID="{E2364CD7-EEC5-4C37-B6EE-1A5D3D6B84B2}" presName="rootComposite" presStyleCnt="0"/>
      <dgm:spPr/>
    </dgm:pt>
    <dgm:pt modelId="{31EFA32E-4756-4F75-804E-BE95B5D1ED16}" type="pres">
      <dgm:prSet presAssocID="{E2364CD7-EEC5-4C37-B6EE-1A5D3D6B84B2}" presName="rootText" presStyleLbl="node2" presStyleIdx="2" presStyleCnt="3" custScaleX="1314572" custScaleY="1462203" custLinFactX="-85590" custLinFactY="-200000" custLinFactNeighborX="-100000" custLinFactNeighborY="-27212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852FE22-0359-4CFB-9623-C11A975EC31D}" type="pres">
      <dgm:prSet presAssocID="{E2364CD7-EEC5-4C37-B6EE-1A5D3D6B84B2}" presName="rootConnector" presStyleLbl="node2" presStyleIdx="2" presStyleCnt="3"/>
      <dgm:spPr/>
      <dgm:t>
        <a:bodyPr/>
        <a:lstStyle/>
        <a:p>
          <a:endParaRPr lang="ru-RU"/>
        </a:p>
      </dgm:t>
    </dgm:pt>
    <dgm:pt modelId="{BF648286-0856-4F81-B11D-7C43DF07DBAC}" type="pres">
      <dgm:prSet presAssocID="{E2364CD7-EEC5-4C37-B6EE-1A5D3D6B84B2}" presName="hierChild4" presStyleCnt="0"/>
      <dgm:spPr/>
    </dgm:pt>
    <dgm:pt modelId="{72A84D0C-49EB-43DB-8FD0-356ADC4050B0}" type="pres">
      <dgm:prSet presAssocID="{E2364CD7-EEC5-4C37-B6EE-1A5D3D6B84B2}" presName="hierChild5" presStyleCnt="0"/>
      <dgm:spPr/>
    </dgm:pt>
    <dgm:pt modelId="{AA28DC20-9C57-4CEE-AF3E-D65428B79A82}" type="pres">
      <dgm:prSet presAssocID="{8CDA3050-914C-42E9-8A08-D49B728A45B5}" presName="hierChild3" presStyleCnt="0"/>
      <dgm:spPr/>
    </dgm:pt>
  </dgm:ptLst>
  <dgm:cxnLst>
    <dgm:cxn modelId="{81DAB98F-DA99-4229-ACB2-BE18CDF27954}" type="presOf" srcId="{8CDA3050-914C-42E9-8A08-D49B728A45B5}" destId="{74062201-2791-489F-A437-F20B54A5ACD6}" srcOrd="0" destOrd="0" presId="urn:microsoft.com/office/officeart/2005/8/layout/orgChart1"/>
    <dgm:cxn modelId="{C34DC795-CD67-4E0D-8497-E2C716F26EFC}" type="presOf" srcId="{BE07DE47-7401-4DCE-8AA8-D7A2911B0F28}" destId="{60AFF1CA-E892-4E11-AC6E-E320F13F1A09}" srcOrd="0" destOrd="0" presId="urn:microsoft.com/office/officeart/2005/8/layout/orgChart1"/>
    <dgm:cxn modelId="{B3FCFFB3-F07C-49BF-9E70-44180BEE4BC1}" srcId="{8CDA3050-914C-42E9-8A08-D49B728A45B5}" destId="{1EA28448-E5AA-4636-9EB8-82BF98791AA7}" srcOrd="1" destOrd="0" parTransId="{6AA6A23C-7F1E-4318-BDC5-6F53E69A309D}" sibTransId="{16FB4F27-DBA2-46FD-AD1B-7F49E3CD7095}"/>
    <dgm:cxn modelId="{571932C8-1CFB-4523-BF0E-DEA7DABC074E}" type="presOf" srcId="{6AA6A23C-7F1E-4318-BDC5-6F53E69A309D}" destId="{FFF4EBDE-6024-42FC-8420-7D851A6D3238}" srcOrd="0" destOrd="0" presId="urn:microsoft.com/office/officeart/2005/8/layout/orgChart1"/>
    <dgm:cxn modelId="{B4B5FC25-209F-42FA-8711-A26DC6D18CA7}" type="presOf" srcId="{1EA28448-E5AA-4636-9EB8-82BF98791AA7}" destId="{03EB6B9D-D230-4C4E-AC0C-46BCA1F74073}" srcOrd="0" destOrd="0" presId="urn:microsoft.com/office/officeart/2005/8/layout/orgChart1"/>
    <dgm:cxn modelId="{BE28E852-0B5C-43CF-BA62-20D276C7B5D0}" type="presOf" srcId="{1EA28448-E5AA-4636-9EB8-82BF98791AA7}" destId="{3C586224-7C15-447D-BE92-FA1E6A11201C}" srcOrd="1" destOrd="0" presId="urn:microsoft.com/office/officeart/2005/8/layout/orgChart1"/>
    <dgm:cxn modelId="{5E4601EE-0A77-4742-9BB0-2296772245C7}" type="presOf" srcId="{EFE4F2F1-83A8-4020-B01D-69FB70BCD8F1}" destId="{0231F42E-06D4-4248-8C82-559B3CF61C5D}" srcOrd="0" destOrd="0" presId="urn:microsoft.com/office/officeart/2005/8/layout/orgChart1"/>
    <dgm:cxn modelId="{A9E15E93-531B-4469-8459-71E6482838AE}" srcId="{8CDA3050-914C-42E9-8A08-D49B728A45B5}" destId="{EFE4F2F1-83A8-4020-B01D-69FB70BCD8F1}" srcOrd="0" destOrd="0" parTransId="{BE07DE47-7401-4DCE-8AA8-D7A2911B0F28}" sibTransId="{326CBB3D-82B0-4EEE-9557-8BD71BCB3DE8}"/>
    <dgm:cxn modelId="{D369CCC3-5CAC-469F-AC38-B73B9FCC8A2B}" type="presOf" srcId="{E2364CD7-EEC5-4C37-B6EE-1A5D3D6B84B2}" destId="{31EFA32E-4756-4F75-804E-BE95B5D1ED16}" srcOrd="0" destOrd="0" presId="urn:microsoft.com/office/officeart/2005/8/layout/orgChart1"/>
    <dgm:cxn modelId="{36650B4C-045E-4895-A460-803647247A8B}" type="presOf" srcId="{8CDA3050-914C-42E9-8A08-D49B728A45B5}" destId="{E60A00E4-D2BA-484A-9F9A-AD5011884811}" srcOrd="1" destOrd="0" presId="urn:microsoft.com/office/officeart/2005/8/layout/orgChart1"/>
    <dgm:cxn modelId="{26E2CCDE-9F39-4F35-A019-D23900928C25}" type="presOf" srcId="{363FD79A-152B-4634-A86A-57E03C5B3D5F}" destId="{B71F2CDE-9756-4F47-8C5E-1DD25144ACE2}" srcOrd="0" destOrd="0" presId="urn:microsoft.com/office/officeart/2005/8/layout/orgChart1"/>
    <dgm:cxn modelId="{2E625F15-1DEB-4FCD-8560-A00494B8CBCC}" type="presOf" srcId="{EFE4F2F1-83A8-4020-B01D-69FB70BCD8F1}" destId="{64211512-C0B2-4AA6-A6CE-568E2375284C}" srcOrd="1" destOrd="0" presId="urn:microsoft.com/office/officeart/2005/8/layout/orgChart1"/>
    <dgm:cxn modelId="{5C9A2F1B-4388-4728-9206-D68781A76F98}" type="presOf" srcId="{633A4B6D-3042-433F-B09E-A3351BCCEFF0}" destId="{32ACD1F8-7735-49F8-AE03-B443FEB6BA4C}" srcOrd="0" destOrd="0" presId="urn:microsoft.com/office/officeart/2005/8/layout/orgChart1"/>
    <dgm:cxn modelId="{027E1C9D-429D-4676-9B11-FBE998C14F19}" type="presOf" srcId="{E2364CD7-EEC5-4C37-B6EE-1A5D3D6B84B2}" destId="{3852FE22-0359-4CFB-9623-C11A975EC31D}" srcOrd="1" destOrd="0" presId="urn:microsoft.com/office/officeart/2005/8/layout/orgChart1"/>
    <dgm:cxn modelId="{9170632C-0968-48B9-84EA-8B30FAB20242}" srcId="{8CDA3050-914C-42E9-8A08-D49B728A45B5}" destId="{E2364CD7-EEC5-4C37-B6EE-1A5D3D6B84B2}" srcOrd="2" destOrd="0" parTransId="{633A4B6D-3042-433F-B09E-A3351BCCEFF0}" sibTransId="{309FEF47-B837-431B-BE25-AB23CDC76A77}"/>
    <dgm:cxn modelId="{0527C38C-3CCB-4FD9-8616-05B93EEAC5F3}" srcId="{363FD79A-152B-4634-A86A-57E03C5B3D5F}" destId="{8CDA3050-914C-42E9-8A08-D49B728A45B5}" srcOrd="0" destOrd="0" parTransId="{971296C0-0DD6-416C-845D-5C4BDC1FD873}" sibTransId="{9529469E-29A4-4216-92C3-15E32686E32F}"/>
    <dgm:cxn modelId="{E45D1B57-3C36-4634-8B8F-F2C5F30238C0}" type="presParOf" srcId="{B71F2CDE-9756-4F47-8C5E-1DD25144ACE2}" destId="{BBBCF184-40D6-4885-BA60-7D1D0390446E}" srcOrd="0" destOrd="0" presId="urn:microsoft.com/office/officeart/2005/8/layout/orgChart1"/>
    <dgm:cxn modelId="{016C82F1-AB5B-47EC-A4A2-10CC66C26ABD}" type="presParOf" srcId="{BBBCF184-40D6-4885-BA60-7D1D0390446E}" destId="{5B559EE1-F71E-4A67-93AE-EFF795FEA143}" srcOrd="0" destOrd="0" presId="urn:microsoft.com/office/officeart/2005/8/layout/orgChart1"/>
    <dgm:cxn modelId="{8240A004-6D6A-455C-9B23-4B5AA36612D4}" type="presParOf" srcId="{5B559EE1-F71E-4A67-93AE-EFF795FEA143}" destId="{74062201-2791-489F-A437-F20B54A5ACD6}" srcOrd="0" destOrd="0" presId="urn:microsoft.com/office/officeart/2005/8/layout/orgChart1"/>
    <dgm:cxn modelId="{C120D578-7CE0-45EC-B036-398044425531}" type="presParOf" srcId="{5B559EE1-F71E-4A67-93AE-EFF795FEA143}" destId="{E60A00E4-D2BA-484A-9F9A-AD5011884811}" srcOrd="1" destOrd="0" presId="urn:microsoft.com/office/officeart/2005/8/layout/orgChart1"/>
    <dgm:cxn modelId="{FEEBA9BA-9E3E-49CF-832F-A6A6666BAF75}" type="presParOf" srcId="{BBBCF184-40D6-4885-BA60-7D1D0390446E}" destId="{E1DDAE0C-F0EE-4799-8129-4C01D5082C7A}" srcOrd="1" destOrd="0" presId="urn:microsoft.com/office/officeart/2005/8/layout/orgChart1"/>
    <dgm:cxn modelId="{2979D2E9-F387-4A0A-AC7E-E63ED49F85B3}" type="presParOf" srcId="{E1DDAE0C-F0EE-4799-8129-4C01D5082C7A}" destId="{60AFF1CA-E892-4E11-AC6E-E320F13F1A09}" srcOrd="0" destOrd="0" presId="urn:microsoft.com/office/officeart/2005/8/layout/orgChart1"/>
    <dgm:cxn modelId="{B0C71279-575C-496C-B01B-6E386AD4F0F4}" type="presParOf" srcId="{E1DDAE0C-F0EE-4799-8129-4C01D5082C7A}" destId="{2C267897-E574-454B-BC72-5B37A2D635CB}" srcOrd="1" destOrd="0" presId="urn:microsoft.com/office/officeart/2005/8/layout/orgChart1"/>
    <dgm:cxn modelId="{5FEEEE27-F94C-4B7E-A85B-6B398F03807D}" type="presParOf" srcId="{2C267897-E574-454B-BC72-5B37A2D635CB}" destId="{DD8A17EF-5305-463F-A698-5455D558E5C3}" srcOrd="0" destOrd="0" presId="urn:microsoft.com/office/officeart/2005/8/layout/orgChart1"/>
    <dgm:cxn modelId="{AB258D56-5188-441F-A451-E61C1D1A9AF4}" type="presParOf" srcId="{DD8A17EF-5305-463F-A698-5455D558E5C3}" destId="{0231F42E-06D4-4248-8C82-559B3CF61C5D}" srcOrd="0" destOrd="0" presId="urn:microsoft.com/office/officeart/2005/8/layout/orgChart1"/>
    <dgm:cxn modelId="{BC795E09-11B1-4AA5-A9DB-3C67991595FE}" type="presParOf" srcId="{DD8A17EF-5305-463F-A698-5455D558E5C3}" destId="{64211512-C0B2-4AA6-A6CE-568E2375284C}" srcOrd="1" destOrd="0" presId="urn:microsoft.com/office/officeart/2005/8/layout/orgChart1"/>
    <dgm:cxn modelId="{63FC082A-9695-46A2-AE30-535C96FBD49A}" type="presParOf" srcId="{2C267897-E574-454B-BC72-5B37A2D635CB}" destId="{D6BEE8FA-DDAA-4717-993C-16736FF41130}" srcOrd="1" destOrd="0" presId="urn:microsoft.com/office/officeart/2005/8/layout/orgChart1"/>
    <dgm:cxn modelId="{4929E2A0-A532-43F1-937D-D39909E1BDAC}" type="presParOf" srcId="{2C267897-E574-454B-BC72-5B37A2D635CB}" destId="{9E59A762-5138-4B98-8498-FDE90CAEAA55}" srcOrd="2" destOrd="0" presId="urn:microsoft.com/office/officeart/2005/8/layout/orgChart1"/>
    <dgm:cxn modelId="{70B59C15-E25F-4B8C-87D7-15D3C2DDFAE8}" type="presParOf" srcId="{E1DDAE0C-F0EE-4799-8129-4C01D5082C7A}" destId="{FFF4EBDE-6024-42FC-8420-7D851A6D3238}" srcOrd="2" destOrd="0" presId="urn:microsoft.com/office/officeart/2005/8/layout/orgChart1"/>
    <dgm:cxn modelId="{FB435433-C0FF-4F7B-9626-322BBDA90C4E}" type="presParOf" srcId="{E1DDAE0C-F0EE-4799-8129-4C01D5082C7A}" destId="{BA651C4B-ECDE-44D4-8AE4-A6BEB9787A3B}" srcOrd="3" destOrd="0" presId="urn:microsoft.com/office/officeart/2005/8/layout/orgChart1"/>
    <dgm:cxn modelId="{D87AAB99-1A09-46E0-9DDA-DC4E2D30A9F6}" type="presParOf" srcId="{BA651C4B-ECDE-44D4-8AE4-A6BEB9787A3B}" destId="{3619CC33-41DD-40F6-B4DD-E8144D0A9699}" srcOrd="0" destOrd="0" presId="urn:microsoft.com/office/officeart/2005/8/layout/orgChart1"/>
    <dgm:cxn modelId="{26EBB3DF-71ED-4025-85BE-9C0922384F98}" type="presParOf" srcId="{3619CC33-41DD-40F6-B4DD-E8144D0A9699}" destId="{03EB6B9D-D230-4C4E-AC0C-46BCA1F74073}" srcOrd="0" destOrd="0" presId="urn:microsoft.com/office/officeart/2005/8/layout/orgChart1"/>
    <dgm:cxn modelId="{6D78C932-8B70-456B-AC59-E14E32E9ACF4}" type="presParOf" srcId="{3619CC33-41DD-40F6-B4DD-E8144D0A9699}" destId="{3C586224-7C15-447D-BE92-FA1E6A11201C}" srcOrd="1" destOrd="0" presId="urn:microsoft.com/office/officeart/2005/8/layout/orgChart1"/>
    <dgm:cxn modelId="{DFD01ECC-9153-493E-93B2-8EEA74B1A491}" type="presParOf" srcId="{BA651C4B-ECDE-44D4-8AE4-A6BEB9787A3B}" destId="{E49636A4-7295-4E86-8FAE-5EDC0F6BD9B3}" srcOrd="1" destOrd="0" presId="urn:microsoft.com/office/officeart/2005/8/layout/orgChart1"/>
    <dgm:cxn modelId="{E7FC3D1E-D6A9-4CB4-97DC-DC5195257B47}" type="presParOf" srcId="{BA651C4B-ECDE-44D4-8AE4-A6BEB9787A3B}" destId="{CF54E103-9335-4C96-8FBC-8F0849F4C75A}" srcOrd="2" destOrd="0" presId="urn:microsoft.com/office/officeart/2005/8/layout/orgChart1"/>
    <dgm:cxn modelId="{131EAAD6-523D-4C37-8452-A31D8AA9E9F3}" type="presParOf" srcId="{E1DDAE0C-F0EE-4799-8129-4C01D5082C7A}" destId="{32ACD1F8-7735-49F8-AE03-B443FEB6BA4C}" srcOrd="4" destOrd="0" presId="urn:microsoft.com/office/officeart/2005/8/layout/orgChart1"/>
    <dgm:cxn modelId="{59AD6574-609A-43F7-916C-5077C06FC8D7}" type="presParOf" srcId="{E1DDAE0C-F0EE-4799-8129-4C01D5082C7A}" destId="{63B97123-955A-4A6D-A8A6-ABE22E432F76}" srcOrd="5" destOrd="0" presId="urn:microsoft.com/office/officeart/2005/8/layout/orgChart1"/>
    <dgm:cxn modelId="{6CA516E3-AFC2-43C1-972D-8E144FF334A6}" type="presParOf" srcId="{63B97123-955A-4A6D-A8A6-ABE22E432F76}" destId="{CE38B547-C2BF-4CA1-AE15-0DE4C6E9B902}" srcOrd="0" destOrd="0" presId="urn:microsoft.com/office/officeart/2005/8/layout/orgChart1"/>
    <dgm:cxn modelId="{B1088CA7-3C4C-435A-8A58-96673E37B8CF}" type="presParOf" srcId="{CE38B547-C2BF-4CA1-AE15-0DE4C6E9B902}" destId="{31EFA32E-4756-4F75-804E-BE95B5D1ED16}" srcOrd="0" destOrd="0" presId="urn:microsoft.com/office/officeart/2005/8/layout/orgChart1"/>
    <dgm:cxn modelId="{810502F8-74D5-44F3-91E0-E9F2BBCB60EC}" type="presParOf" srcId="{CE38B547-C2BF-4CA1-AE15-0DE4C6E9B902}" destId="{3852FE22-0359-4CFB-9623-C11A975EC31D}" srcOrd="1" destOrd="0" presId="urn:microsoft.com/office/officeart/2005/8/layout/orgChart1"/>
    <dgm:cxn modelId="{63120C69-D557-43BE-A159-B3139A309038}" type="presParOf" srcId="{63B97123-955A-4A6D-A8A6-ABE22E432F76}" destId="{BF648286-0856-4F81-B11D-7C43DF07DBAC}" srcOrd="1" destOrd="0" presId="urn:microsoft.com/office/officeart/2005/8/layout/orgChart1"/>
    <dgm:cxn modelId="{D7059FFA-2D16-41D8-A235-9307D17BABE1}" type="presParOf" srcId="{63B97123-955A-4A6D-A8A6-ABE22E432F76}" destId="{72A84D0C-49EB-43DB-8FD0-356ADC4050B0}" srcOrd="2" destOrd="0" presId="urn:microsoft.com/office/officeart/2005/8/layout/orgChart1"/>
    <dgm:cxn modelId="{69F96D26-EE2C-4716-8338-4D082BAC6C9A}" type="presParOf" srcId="{BBBCF184-40D6-4885-BA60-7D1D0390446E}" destId="{AA28DC20-9C57-4CEE-AF3E-D65428B79A82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A37ED29-FDCC-4503-AB45-841C441A0D35}" type="doc">
      <dgm:prSet loTypeId="urn:microsoft.com/office/officeart/2008/layout/VerticalCurvedList" loCatId="list" qsTypeId="urn:microsoft.com/office/officeart/2005/8/quickstyle/3d7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58D7B10F-3B62-43F7-B2A4-EC885B20C9C7}">
      <dgm:prSet phldrT="[Текст]" custT="1"/>
      <dgm:spPr/>
      <dgm:t>
        <a:bodyPr/>
        <a:lstStyle/>
        <a:p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Atash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ma’nosiga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emas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DDF6E6-2E65-4FCA-BEB7-CE660AE00467}" type="parTrans" cxnId="{614583F7-2262-4615-8C97-E743456A09F5}">
      <dgm:prSet/>
      <dgm:spPr/>
      <dgm:t>
        <a:bodyPr/>
        <a:lstStyle/>
        <a:p>
          <a:endParaRPr lang="ru-RU"/>
        </a:p>
      </dgm:t>
    </dgm:pt>
    <dgm:pt modelId="{3CCBCDA7-2B66-4D6A-B169-00649F59C1B8}" type="sibTrans" cxnId="{614583F7-2262-4615-8C97-E743456A09F5}">
      <dgm:prSet/>
      <dgm:spPr/>
      <dgm:t>
        <a:bodyPr/>
        <a:lstStyle/>
        <a:p>
          <a:endParaRPr lang="ru-RU"/>
        </a:p>
      </dgm:t>
    </dgm:pt>
    <dgm:pt modelId="{818B4605-63E1-4F40-9A6E-6C6F97E04C86}">
      <dgm:prSet phldrT="[Текст]" custT="1"/>
      <dgm:spPr/>
      <dgm:t>
        <a:bodyPr/>
        <a:lstStyle/>
        <a:p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Ma’lum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so‘roqqa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bo‘lmaydi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CA8E6A5-DD47-4403-AC32-8ADD4A135009}" type="parTrans" cxnId="{2841C98A-7EE2-4A91-943E-4C4439A136C1}">
      <dgm:prSet/>
      <dgm:spPr/>
      <dgm:t>
        <a:bodyPr/>
        <a:lstStyle/>
        <a:p>
          <a:endParaRPr lang="ru-RU"/>
        </a:p>
      </dgm:t>
    </dgm:pt>
    <dgm:pt modelId="{45B0B082-269F-477A-9FDB-C5C1BC0261F8}" type="sibTrans" cxnId="{2841C98A-7EE2-4A91-943E-4C4439A136C1}">
      <dgm:prSet/>
      <dgm:spPr/>
      <dgm:t>
        <a:bodyPr/>
        <a:lstStyle/>
        <a:p>
          <a:endParaRPr lang="ru-RU"/>
        </a:p>
      </dgm:t>
    </dgm:pt>
    <dgm:pt modelId="{D89A786D-E98B-4426-BF35-405FB8A19654}">
      <dgm:prSet phldrT="[Текст]" custT="1"/>
      <dgm:spPr>
        <a:solidFill>
          <a:srgbClr val="66FFFF"/>
        </a:solidFill>
      </dgm:spPr>
      <dgm:t>
        <a:bodyPr/>
        <a:lstStyle/>
        <a:p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Gap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bo‘lagi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>
              <a:latin typeface="Arial" panose="020B0604020202020204" pitchFamily="34" charset="0"/>
              <a:cs typeface="Arial" panose="020B0604020202020204" pitchFamily="34" charset="0"/>
            </a:rPr>
            <a:t>vazifasida</a:t>
          </a:r>
          <a:r>
            <a:rPr lang="en-US" sz="2800" b="1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dirty="0" err="1" smtClean="0">
              <a:latin typeface="Arial" panose="020B0604020202020204" pitchFamily="34" charset="0"/>
              <a:cs typeface="Arial" panose="020B0604020202020204" pitchFamily="34" charset="0"/>
            </a:rPr>
            <a:t>kelmaydi</a:t>
          </a:r>
          <a:r>
            <a:rPr lang="en-US" sz="2800" b="1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D5E5BD-9EB6-4B56-B7A5-E7584B8B0187}" type="parTrans" cxnId="{951091E7-7C8F-4EF5-B5A0-DAC0982562BD}">
      <dgm:prSet/>
      <dgm:spPr/>
      <dgm:t>
        <a:bodyPr/>
        <a:lstStyle/>
        <a:p>
          <a:endParaRPr lang="ru-RU"/>
        </a:p>
      </dgm:t>
    </dgm:pt>
    <dgm:pt modelId="{83C5C6A2-E8C5-4CDD-A580-695671AD166E}" type="sibTrans" cxnId="{951091E7-7C8F-4EF5-B5A0-DAC0982562BD}">
      <dgm:prSet/>
      <dgm:spPr/>
      <dgm:t>
        <a:bodyPr/>
        <a:lstStyle/>
        <a:p>
          <a:endParaRPr lang="ru-RU"/>
        </a:p>
      </dgm:t>
    </dgm:pt>
    <dgm:pt modelId="{D293F7D8-A69C-4065-8B1E-74C363AF860A}" type="pres">
      <dgm:prSet presAssocID="{DA37ED29-FDCC-4503-AB45-841C441A0D35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FD48D947-030B-4A62-BFE2-03FC61EEBEBA}" type="pres">
      <dgm:prSet presAssocID="{DA37ED29-FDCC-4503-AB45-841C441A0D35}" presName="Name1" presStyleCnt="0"/>
      <dgm:spPr/>
      <dgm:t>
        <a:bodyPr/>
        <a:lstStyle/>
        <a:p>
          <a:endParaRPr lang="ru-RU"/>
        </a:p>
      </dgm:t>
    </dgm:pt>
    <dgm:pt modelId="{AF77CED7-7109-4228-B582-31CAF69BDF54}" type="pres">
      <dgm:prSet presAssocID="{DA37ED29-FDCC-4503-AB45-841C441A0D35}" presName="cycle" presStyleCnt="0"/>
      <dgm:spPr/>
      <dgm:t>
        <a:bodyPr/>
        <a:lstStyle/>
        <a:p>
          <a:endParaRPr lang="ru-RU"/>
        </a:p>
      </dgm:t>
    </dgm:pt>
    <dgm:pt modelId="{04EFBA2F-DEDA-4B95-8E33-6387A3EC1000}" type="pres">
      <dgm:prSet presAssocID="{DA37ED29-FDCC-4503-AB45-841C441A0D35}" presName="srcNode" presStyleLbl="node1" presStyleIdx="0" presStyleCnt="3"/>
      <dgm:spPr/>
      <dgm:t>
        <a:bodyPr/>
        <a:lstStyle/>
        <a:p>
          <a:endParaRPr lang="ru-RU"/>
        </a:p>
      </dgm:t>
    </dgm:pt>
    <dgm:pt modelId="{BF6252FB-4DC6-4322-8F39-8E5E4DF911CB}" type="pres">
      <dgm:prSet presAssocID="{DA37ED29-FDCC-4503-AB45-841C441A0D35}" presName="conn" presStyleLbl="parChTrans1D2" presStyleIdx="0" presStyleCnt="1"/>
      <dgm:spPr/>
      <dgm:t>
        <a:bodyPr/>
        <a:lstStyle/>
        <a:p>
          <a:endParaRPr lang="ru-RU"/>
        </a:p>
      </dgm:t>
    </dgm:pt>
    <dgm:pt modelId="{75E27F1A-467A-4AE5-8BAA-D2589D27D3CB}" type="pres">
      <dgm:prSet presAssocID="{DA37ED29-FDCC-4503-AB45-841C441A0D35}" presName="extraNode" presStyleLbl="node1" presStyleIdx="0" presStyleCnt="3"/>
      <dgm:spPr/>
      <dgm:t>
        <a:bodyPr/>
        <a:lstStyle/>
        <a:p>
          <a:endParaRPr lang="ru-RU"/>
        </a:p>
      </dgm:t>
    </dgm:pt>
    <dgm:pt modelId="{3E09B7D6-25B7-433D-A883-D768D2633514}" type="pres">
      <dgm:prSet presAssocID="{DA37ED29-FDCC-4503-AB45-841C441A0D35}" presName="dstNode" presStyleLbl="node1" presStyleIdx="0" presStyleCnt="3"/>
      <dgm:spPr/>
      <dgm:t>
        <a:bodyPr/>
        <a:lstStyle/>
        <a:p>
          <a:endParaRPr lang="ru-RU"/>
        </a:p>
      </dgm:t>
    </dgm:pt>
    <dgm:pt modelId="{C7B13450-F710-4BD4-B2B4-3ACBA0456710}" type="pres">
      <dgm:prSet presAssocID="{58D7B10F-3B62-43F7-B2A4-EC885B20C9C7}" presName="text_1" presStyleLbl="node1" presStyleIdx="0" presStyleCnt="3" custLinFactNeighborX="3239" custLinFactNeighborY="-302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A1C331-CEE4-4441-A14D-655B79CAA1E0}" type="pres">
      <dgm:prSet presAssocID="{58D7B10F-3B62-43F7-B2A4-EC885B20C9C7}" presName="accent_1" presStyleCnt="0"/>
      <dgm:spPr/>
      <dgm:t>
        <a:bodyPr/>
        <a:lstStyle/>
        <a:p>
          <a:endParaRPr lang="ru-RU"/>
        </a:p>
      </dgm:t>
    </dgm:pt>
    <dgm:pt modelId="{99DAF37E-5F32-48B7-9BA1-7BF379882FB3}" type="pres">
      <dgm:prSet presAssocID="{58D7B10F-3B62-43F7-B2A4-EC885B20C9C7}" presName="accentRepeatNode" presStyleLbl="solidFgAcc1" presStyleIdx="0" presStyleCnt="3"/>
      <dgm:spPr>
        <a:solidFill>
          <a:srgbClr val="FF0000"/>
        </a:solidFill>
      </dgm:spPr>
      <dgm:t>
        <a:bodyPr/>
        <a:lstStyle/>
        <a:p>
          <a:endParaRPr lang="ru-RU"/>
        </a:p>
      </dgm:t>
    </dgm:pt>
    <dgm:pt modelId="{7102F4AF-59F5-4FF1-A895-82968C4D5FBF}" type="pres">
      <dgm:prSet presAssocID="{818B4605-63E1-4F40-9A6E-6C6F97E04C86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64EE432-8C92-4621-8969-31A9DBA7A593}" type="pres">
      <dgm:prSet presAssocID="{818B4605-63E1-4F40-9A6E-6C6F97E04C86}" presName="accent_2" presStyleCnt="0"/>
      <dgm:spPr/>
      <dgm:t>
        <a:bodyPr/>
        <a:lstStyle/>
        <a:p>
          <a:endParaRPr lang="ru-RU"/>
        </a:p>
      </dgm:t>
    </dgm:pt>
    <dgm:pt modelId="{667650CA-140F-4972-BB84-315C4665665A}" type="pres">
      <dgm:prSet presAssocID="{818B4605-63E1-4F40-9A6E-6C6F97E04C86}" presName="accentRepeatNode" presStyleLbl="solidFgAcc1" presStyleIdx="1" presStyleCnt="3"/>
      <dgm:spPr>
        <a:solidFill>
          <a:srgbClr val="7030A0"/>
        </a:solidFill>
      </dgm:spPr>
      <dgm:t>
        <a:bodyPr/>
        <a:lstStyle/>
        <a:p>
          <a:endParaRPr lang="ru-RU"/>
        </a:p>
      </dgm:t>
    </dgm:pt>
    <dgm:pt modelId="{CFDA897B-2176-417B-BDE3-B49D92EF0E56}" type="pres">
      <dgm:prSet presAssocID="{D89A786D-E98B-4426-BF35-405FB8A19654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4DAD81-26C6-4077-8EDD-36B3583139BD}" type="pres">
      <dgm:prSet presAssocID="{D89A786D-E98B-4426-BF35-405FB8A19654}" presName="accent_3" presStyleCnt="0"/>
      <dgm:spPr/>
      <dgm:t>
        <a:bodyPr/>
        <a:lstStyle/>
        <a:p>
          <a:endParaRPr lang="ru-RU"/>
        </a:p>
      </dgm:t>
    </dgm:pt>
    <dgm:pt modelId="{E00AD336-44F6-443C-A7A3-48BE263CB579}" type="pres">
      <dgm:prSet presAssocID="{D89A786D-E98B-4426-BF35-405FB8A19654}" presName="accentRepeatNode" presStyleLbl="solidFgAcc1" presStyleIdx="2" presStyleCnt="3"/>
      <dgm:spPr>
        <a:solidFill>
          <a:srgbClr val="008000"/>
        </a:solidFill>
      </dgm:spPr>
      <dgm:t>
        <a:bodyPr/>
        <a:lstStyle/>
        <a:p>
          <a:endParaRPr lang="ru-RU"/>
        </a:p>
      </dgm:t>
    </dgm:pt>
  </dgm:ptLst>
  <dgm:cxnLst>
    <dgm:cxn modelId="{614583F7-2262-4615-8C97-E743456A09F5}" srcId="{DA37ED29-FDCC-4503-AB45-841C441A0D35}" destId="{58D7B10F-3B62-43F7-B2A4-EC885B20C9C7}" srcOrd="0" destOrd="0" parTransId="{B1DDF6E6-2E65-4FCA-BEB7-CE660AE00467}" sibTransId="{3CCBCDA7-2B66-4D6A-B169-00649F59C1B8}"/>
    <dgm:cxn modelId="{35EBD98F-3C26-493F-A03C-85B79628815B}" type="presOf" srcId="{58D7B10F-3B62-43F7-B2A4-EC885B20C9C7}" destId="{C7B13450-F710-4BD4-B2B4-3ACBA0456710}" srcOrd="0" destOrd="0" presId="urn:microsoft.com/office/officeart/2008/layout/VerticalCurvedList"/>
    <dgm:cxn modelId="{951091E7-7C8F-4EF5-B5A0-DAC0982562BD}" srcId="{DA37ED29-FDCC-4503-AB45-841C441A0D35}" destId="{D89A786D-E98B-4426-BF35-405FB8A19654}" srcOrd="2" destOrd="0" parTransId="{ACD5E5BD-9EB6-4B56-B7A5-E7584B8B0187}" sibTransId="{83C5C6A2-E8C5-4CDD-A580-695671AD166E}"/>
    <dgm:cxn modelId="{2841C98A-7EE2-4A91-943E-4C4439A136C1}" srcId="{DA37ED29-FDCC-4503-AB45-841C441A0D35}" destId="{818B4605-63E1-4F40-9A6E-6C6F97E04C86}" srcOrd="1" destOrd="0" parTransId="{6CA8E6A5-DD47-4403-AC32-8ADD4A135009}" sibTransId="{45B0B082-269F-477A-9FDB-C5C1BC0261F8}"/>
    <dgm:cxn modelId="{9F9C64B6-81B3-4403-BD94-DDFF3B812614}" type="presOf" srcId="{3CCBCDA7-2B66-4D6A-B169-00649F59C1B8}" destId="{BF6252FB-4DC6-4322-8F39-8E5E4DF911CB}" srcOrd="0" destOrd="0" presId="urn:microsoft.com/office/officeart/2008/layout/VerticalCurvedList"/>
    <dgm:cxn modelId="{EBCAB2D2-24BE-48B3-B7D0-160E27B54079}" type="presOf" srcId="{D89A786D-E98B-4426-BF35-405FB8A19654}" destId="{CFDA897B-2176-417B-BDE3-B49D92EF0E56}" srcOrd="0" destOrd="0" presId="urn:microsoft.com/office/officeart/2008/layout/VerticalCurvedList"/>
    <dgm:cxn modelId="{74C8F5DF-B86E-4877-909A-69B08263B843}" type="presOf" srcId="{818B4605-63E1-4F40-9A6E-6C6F97E04C86}" destId="{7102F4AF-59F5-4FF1-A895-82968C4D5FBF}" srcOrd="0" destOrd="0" presId="urn:microsoft.com/office/officeart/2008/layout/VerticalCurvedList"/>
    <dgm:cxn modelId="{5422AC3A-5196-44BB-BDFC-9FAE7D7C372D}" type="presOf" srcId="{DA37ED29-FDCC-4503-AB45-841C441A0D35}" destId="{D293F7D8-A69C-4065-8B1E-74C363AF860A}" srcOrd="0" destOrd="0" presId="urn:microsoft.com/office/officeart/2008/layout/VerticalCurvedList"/>
    <dgm:cxn modelId="{E635AA86-4C8A-47B1-96D0-528D08B06228}" type="presParOf" srcId="{D293F7D8-A69C-4065-8B1E-74C363AF860A}" destId="{FD48D947-030B-4A62-BFE2-03FC61EEBEBA}" srcOrd="0" destOrd="0" presId="urn:microsoft.com/office/officeart/2008/layout/VerticalCurvedList"/>
    <dgm:cxn modelId="{3F1317E3-4F72-40C2-85FC-AD11FBD49F0E}" type="presParOf" srcId="{FD48D947-030B-4A62-BFE2-03FC61EEBEBA}" destId="{AF77CED7-7109-4228-B582-31CAF69BDF54}" srcOrd="0" destOrd="0" presId="urn:microsoft.com/office/officeart/2008/layout/VerticalCurvedList"/>
    <dgm:cxn modelId="{3FF71B92-D269-45CB-BB55-801DC53DAB52}" type="presParOf" srcId="{AF77CED7-7109-4228-B582-31CAF69BDF54}" destId="{04EFBA2F-DEDA-4B95-8E33-6387A3EC1000}" srcOrd="0" destOrd="0" presId="urn:microsoft.com/office/officeart/2008/layout/VerticalCurvedList"/>
    <dgm:cxn modelId="{9900E8BF-411A-44A4-B1FD-156E7A668366}" type="presParOf" srcId="{AF77CED7-7109-4228-B582-31CAF69BDF54}" destId="{BF6252FB-4DC6-4322-8F39-8E5E4DF911CB}" srcOrd="1" destOrd="0" presId="urn:microsoft.com/office/officeart/2008/layout/VerticalCurvedList"/>
    <dgm:cxn modelId="{1A04F829-FD70-4E78-B2C7-3DD5B4814AE0}" type="presParOf" srcId="{AF77CED7-7109-4228-B582-31CAF69BDF54}" destId="{75E27F1A-467A-4AE5-8BAA-D2589D27D3CB}" srcOrd="2" destOrd="0" presId="urn:microsoft.com/office/officeart/2008/layout/VerticalCurvedList"/>
    <dgm:cxn modelId="{96D670C0-2FB0-4C81-9B79-B0607EB4BDF9}" type="presParOf" srcId="{AF77CED7-7109-4228-B582-31CAF69BDF54}" destId="{3E09B7D6-25B7-433D-A883-D768D2633514}" srcOrd="3" destOrd="0" presId="urn:microsoft.com/office/officeart/2008/layout/VerticalCurvedList"/>
    <dgm:cxn modelId="{05D7B3C3-88A8-4D65-9000-3F4190698EA2}" type="presParOf" srcId="{FD48D947-030B-4A62-BFE2-03FC61EEBEBA}" destId="{C7B13450-F710-4BD4-B2B4-3ACBA0456710}" srcOrd="1" destOrd="0" presId="urn:microsoft.com/office/officeart/2008/layout/VerticalCurvedList"/>
    <dgm:cxn modelId="{980DC0C7-334B-405C-B504-E1DD3191AC0A}" type="presParOf" srcId="{FD48D947-030B-4A62-BFE2-03FC61EEBEBA}" destId="{CCA1C331-CEE4-4441-A14D-655B79CAA1E0}" srcOrd="2" destOrd="0" presId="urn:microsoft.com/office/officeart/2008/layout/VerticalCurvedList"/>
    <dgm:cxn modelId="{655C8CC3-CC9C-401B-A808-37BE88401784}" type="presParOf" srcId="{CCA1C331-CEE4-4441-A14D-655B79CAA1E0}" destId="{99DAF37E-5F32-48B7-9BA1-7BF379882FB3}" srcOrd="0" destOrd="0" presId="urn:microsoft.com/office/officeart/2008/layout/VerticalCurvedList"/>
    <dgm:cxn modelId="{91D69221-A9A6-4319-B14C-A56E28E8ADA2}" type="presParOf" srcId="{FD48D947-030B-4A62-BFE2-03FC61EEBEBA}" destId="{7102F4AF-59F5-4FF1-A895-82968C4D5FBF}" srcOrd="3" destOrd="0" presId="urn:microsoft.com/office/officeart/2008/layout/VerticalCurvedList"/>
    <dgm:cxn modelId="{C5E6C08A-D0DF-43FC-B2EB-D709A8887B20}" type="presParOf" srcId="{FD48D947-030B-4A62-BFE2-03FC61EEBEBA}" destId="{B64EE432-8C92-4621-8969-31A9DBA7A593}" srcOrd="4" destOrd="0" presId="urn:microsoft.com/office/officeart/2008/layout/VerticalCurvedList"/>
    <dgm:cxn modelId="{E8B05540-0188-437F-81AD-5CF144EC9790}" type="presParOf" srcId="{B64EE432-8C92-4621-8969-31A9DBA7A593}" destId="{667650CA-140F-4972-BB84-315C4665665A}" srcOrd="0" destOrd="0" presId="urn:microsoft.com/office/officeart/2008/layout/VerticalCurvedList"/>
    <dgm:cxn modelId="{043856B3-251D-4C4D-A35B-C83D69588377}" type="presParOf" srcId="{FD48D947-030B-4A62-BFE2-03FC61EEBEBA}" destId="{CFDA897B-2176-417B-BDE3-B49D92EF0E56}" srcOrd="5" destOrd="0" presId="urn:microsoft.com/office/officeart/2008/layout/VerticalCurvedList"/>
    <dgm:cxn modelId="{BF93309C-3754-4F88-9EC3-AB1A00923335}" type="presParOf" srcId="{FD48D947-030B-4A62-BFE2-03FC61EEBEBA}" destId="{3B4DAD81-26C6-4077-8EDD-36B3583139BD}" srcOrd="6" destOrd="0" presId="urn:microsoft.com/office/officeart/2008/layout/VerticalCurvedList"/>
    <dgm:cxn modelId="{919750F9-EDFE-4909-91FA-78397B3A7F39}" type="presParOf" srcId="{3B4DAD81-26C6-4077-8EDD-36B3583139BD}" destId="{E00AD336-44F6-443C-A7A3-48BE263CB57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23C5CB-88B9-4CB5-8C77-13A99C30A3D5}">
      <dsp:nvSpPr>
        <dsp:cNvPr id="0" name=""/>
        <dsp:cNvSpPr/>
      </dsp:nvSpPr>
      <dsp:spPr>
        <a:xfrm>
          <a:off x="2033432" y="-499684"/>
          <a:ext cx="3969497" cy="3506631"/>
        </a:xfrm>
        <a:prstGeom prst="circularArrow">
          <a:avLst>
            <a:gd name="adj1" fmla="val 10980"/>
            <a:gd name="adj2" fmla="val 1142322"/>
            <a:gd name="adj3" fmla="val 4500000"/>
            <a:gd name="adj4" fmla="val 10800000"/>
            <a:gd name="adj5" fmla="val 125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422A3D-D7F9-445A-ACDB-96DEFBF01D7D}">
      <dsp:nvSpPr>
        <dsp:cNvPr id="0" name=""/>
        <dsp:cNvSpPr/>
      </dsp:nvSpPr>
      <dsp:spPr>
        <a:xfrm>
          <a:off x="2491633" y="601368"/>
          <a:ext cx="3070752" cy="601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</a:t>
          </a:r>
          <a:r>
            <a:rPr kumimoji="0" lang="en-US" sz="3600" b="1" i="0" u="none" strike="noStrike" kern="1200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makchi</a:t>
          </a:r>
          <a:endParaRPr lang="ru-RU" sz="3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91633" y="601368"/>
        <a:ext cx="3070752" cy="601103"/>
      </dsp:txXfrm>
    </dsp:sp>
    <dsp:sp modelId="{AE651953-4FA7-4131-9AAF-7ECD56C568D0}">
      <dsp:nvSpPr>
        <dsp:cNvPr id="0" name=""/>
        <dsp:cNvSpPr/>
      </dsp:nvSpPr>
      <dsp:spPr>
        <a:xfrm>
          <a:off x="-573027" y="-245464"/>
          <a:ext cx="2164004" cy="2164333"/>
        </a:xfrm>
        <a:prstGeom prst="leftCircularArrow">
          <a:avLst>
            <a:gd name="adj1" fmla="val 10980"/>
            <a:gd name="adj2" fmla="val 1142322"/>
            <a:gd name="adj3" fmla="val 6300000"/>
            <a:gd name="adj4" fmla="val 18900000"/>
            <a:gd name="adj5" fmla="val 12500"/>
          </a:avLst>
        </a:prstGeom>
        <a:solidFill>
          <a:schemeClr val="accent4">
            <a:hueOff val="1200003"/>
            <a:satOff val="50000"/>
            <a:lumOff val="990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A72BA12-823B-4AA1-A7A3-4DD5BCC04154}">
      <dsp:nvSpPr>
        <dsp:cNvPr id="0" name=""/>
        <dsp:cNvSpPr/>
      </dsp:nvSpPr>
      <dsp:spPr>
        <a:xfrm>
          <a:off x="0" y="1876519"/>
          <a:ext cx="2634210" cy="601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</a:t>
          </a:r>
          <a:endParaRPr lang="ru-RU" sz="3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876519"/>
        <a:ext cx="2634210" cy="601103"/>
      </dsp:txXfrm>
    </dsp:sp>
    <dsp:sp modelId="{74E78C60-494F-405F-A467-CD67442F9EF8}">
      <dsp:nvSpPr>
        <dsp:cNvPr id="0" name=""/>
        <dsp:cNvSpPr/>
      </dsp:nvSpPr>
      <dsp:spPr>
        <a:xfrm>
          <a:off x="2250624" y="1670422"/>
          <a:ext cx="3933559" cy="2215472"/>
        </a:xfrm>
        <a:prstGeom prst="blockArc">
          <a:avLst>
            <a:gd name="adj1" fmla="val 13500000"/>
            <a:gd name="adj2" fmla="val 10800000"/>
            <a:gd name="adj3" fmla="val 12740"/>
          </a:avLst>
        </a:prstGeom>
        <a:solidFill>
          <a:schemeClr val="accent4">
            <a:hueOff val="2400006"/>
            <a:satOff val="100000"/>
            <a:lumOff val="1980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683B56-019F-4732-A27B-F0B7026B5C0F}">
      <dsp:nvSpPr>
        <dsp:cNvPr id="0" name=""/>
        <dsp:cNvSpPr/>
      </dsp:nvSpPr>
      <dsp:spPr>
        <a:xfrm>
          <a:off x="2424180" y="2787696"/>
          <a:ext cx="3406441" cy="6011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Bog</a:t>
          </a:r>
          <a:r>
            <a:rPr kumimoji="0" lang="en-US" sz="3600" b="1" i="0" u="none" strike="noStrike" kern="1200" cap="none" spc="338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rPr>
            <a:t>‘</a:t>
          </a:r>
          <a:r>
            <a:rPr lang="en-US" sz="36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lovchi</a:t>
          </a:r>
          <a:endParaRPr lang="ru-RU" sz="36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24180" y="2787696"/>
        <a:ext cx="3406441" cy="6011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ACD1F8-7735-49F8-AE03-B443FEB6BA4C}">
      <dsp:nvSpPr>
        <dsp:cNvPr id="0" name=""/>
        <dsp:cNvSpPr/>
      </dsp:nvSpPr>
      <dsp:spPr>
        <a:xfrm>
          <a:off x="4752631" y="826685"/>
          <a:ext cx="2999598" cy="2580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3551"/>
              </a:lnTo>
              <a:lnTo>
                <a:pt x="2999598" y="143551"/>
              </a:lnTo>
              <a:lnTo>
                <a:pt x="2999598" y="25803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4EBDE-6024-42FC-8420-7D851A6D3238}">
      <dsp:nvSpPr>
        <dsp:cNvPr id="0" name=""/>
        <dsp:cNvSpPr/>
      </dsp:nvSpPr>
      <dsp:spPr>
        <a:xfrm>
          <a:off x="4752631" y="826685"/>
          <a:ext cx="191087" cy="2803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5907"/>
              </a:lnTo>
              <a:lnTo>
                <a:pt x="191087" y="165907"/>
              </a:lnTo>
              <a:lnTo>
                <a:pt x="191087" y="280386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AFF1CA-E892-4E11-AC6E-E320F13F1A09}">
      <dsp:nvSpPr>
        <dsp:cNvPr id="0" name=""/>
        <dsp:cNvSpPr/>
      </dsp:nvSpPr>
      <dsp:spPr>
        <a:xfrm>
          <a:off x="1717799" y="826685"/>
          <a:ext cx="3034832" cy="94619"/>
        </a:xfrm>
        <a:custGeom>
          <a:avLst/>
          <a:gdLst/>
          <a:ahLst/>
          <a:cxnLst/>
          <a:rect l="0" t="0" r="0" b="0"/>
          <a:pathLst>
            <a:path>
              <a:moveTo>
                <a:pt x="3034832" y="0"/>
              </a:moveTo>
              <a:lnTo>
                <a:pt x="0" y="0"/>
              </a:lnTo>
              <a:lnTo>
                <a:pt x="0" y="94619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62201-2791-489F-A437-F20B54A5ACD6}">
      <dsp:nvSpPr>
        <dsp:cNvPr id="0" name=""/>
        <dsp:cNvSpPr/>
      </dsp:nvSpPr>
      <dsp:spPr>
        <a:xfrm>
          <a:off x="3108714" y="281547"/>
          <a:ext cx="3287834" cy="545137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Bog‘lovchilar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08714" y="281547"/>
        <a:ext cx="3287834" cy="545137"/>
      </dsp:txXfrm>
    </dsp:sp>
    <dsp:sp modelId="{0231F42E-06D4-4248-8C82-559B3CF61C5D}">
      <dsp:nvSpPr>
        <dsp:cNvPr id="0" name=""/>
        <dsp:cNvSpPr/>
      </dsp:nvSpPr>
      <dsp:spPr>
        <a:xfrm>
          <a:off x="0" y="921304"/>
          <a:ext cx="3435599" cy="3150655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rPr>
            <a:t>VAZIFASIGA KO‘RA:</a:t>
          </a:r>
        </a:p>
        <a:p>
          <a:pPr marL="182563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a</a:t>
          </a: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) </a:t>
          </a:r>
          <a:r>
            <a:rPr lang="en-US" sz="2800" b="1" kern="1200" dirty="0" err="1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teng</a:t>
          </a:r>
          <a:r>
            <a:rPr lang="en-US" sz="2800" b="1" kern="12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bog‘lovchilar</a:t>
          </a: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; </a:t>
          </a:r>
        </a:p>
        <a:p>
          <a:pPr marL="182563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b)</a:t>
          </a:r>
          <a:r>
            <a:rPr lang="ru-RU" sz="28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ergashtiruvchi</a:t>
          </a: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bog‘lovchilar</a:t>
          </a: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kern="1200" dirty="0">
            <a:solidFill>
              <a:schemeClr val="tx1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921304"/>
        <a:ext cx="3435599" cy="3150655"/>
      </dsp:txXfrm>
    </dsp:sp>
    <dsp:sp modelId="{03EB6B9D-D230-4C4E-AC0C-46BCA1F74073}">
      <dsp:nvSpPr>
        <dsp:cNvPr id="0" name=""/>
        <dsp:cNvSpPr/>
      </dsp:nvSpPr>
      <dsp:spPr>
        <a:xfrm>
          <a:off x="3615943" y="1107071"/>
          <a:ext cx="2655550" cy="3678812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b="1" kern="1200" dirty="0" err="1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Teng</a:t>
          </a:r>
          <a:r>
            <a:rPr lang="en-US" sz="3100" b="1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100" b="1" kern="1200" dirty="0" err="1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bog‘lovchilar</a:t>
          </a:r>
          <a:r>
            <a:rPr lang="en-US" sz="3100" b="1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: 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200" b="1" kern="1200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biriktiruv</a:t>
          </a:r>
          <a:r>
            <a:rPr lang="en-US" sz="3200" b="1" kern="12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zidlov</a:t>
          </a:r>
          <a:r>
            <a:rPr lang="en-US" sz="3200" b="1" kern="12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b="1" kern="1200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ayiruv</a:t>
          </a:r>
          <a:r>
            <a:rPr lang="en-US" sz="3200" b="1" kern="12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</a:p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1" kern="12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200" b="1" kern="1200" dirty="0" err="1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inkor</a:t>
          </a:r>
          <a:r>
            <a:rPr lang="en-US" sz="3200" b="1" kern="12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</a:p>
      </dsp:txBody>
      <dsp:txXfrm>
        <a:off x="3615943" y="1107071"/>
        <a:ext cx="2655550" cy="3678812"/>
      </dsp:txXfrm>
    </dsp:sp>
    <dsp:sp modelId="{31EFA32E-4756-4F75-804E-BE95B5D1ED16}">
      <dsp:nvSpPr>
        <dsp:cNvPr id="0" name=""/>
        <dsp:cNvSpPr/>
      </dsp:nvSpPr>
      <dsp:spPr>
        <a:xfrm>
          <a:off x="6412750" y="1084715"/>
          <a:ext cx="2678959" cy="3754793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Ergashtiruvchi</a:t>
          </a:r>
          <a:r>
            <a:rPr lang="en-US" sz="2800" b="1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2800" b="1" kern="1200" dirty="0" err="1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bog‘lovchilar</a:t>
          </a:r>
          <a:r>
            <a:rPr lang="en-US" sz="2800" b="1" kern="1200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rPr>
            <a:t>: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800" b="1" kern="1200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aniqlov</a:t>
          </a: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  </a:t>
          </a:r>
          <a:r>
            <a:rPr lang="en-US" sz="2800" b="1" kern="1200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sabab</a:t>
          </a: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  </a:t>
          </a:r>
          <a:r>
            <a:rPr lang="en-US" sz="2800" b="1" kern="1200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maqsad</a:t>
          </a: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    </a:t>
          </a:r>
          <a:r>
            <a:rPr lang="en-US" sz="2800" b="1" kern="1200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shart</a:t>
          </a: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  </a:t>
          </a:r>
          <a:r>
            <a:rPr lang="en-US" sz="2800" b="1" kern="1200" dirty="0" err="1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qiyoslash</a:t>
          </a:r>
          <a:r>
            <a:rPr lang="en-US" sz="2800" b="1" kern="1200" dirty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- </a:t>
          </a:r>
          <a:r>
            <a:rPr lang="en-US" sz="2800" b="1" kern="1200" dirty="0" err="1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chog‘ishtiruv</a:t>
          </a:r>
          <a:r>
            <a:rPr lang="en-US" sz="2800" b="1" kern="1200" dirty="0" smtClean="0">
              <a:solidFill>
                <a:schemeClr val="tx1">
                  <a:lumMod val="50000"/>
                </a:schemeClr>
              </a:solidFill>
              <a:latin typeface="Arial" pitchFamily="34" charset="0"/>
              <a:cs typeface="Arial" pitchFamily="34" charset="0"/>
            </a:rPr>
            <a:t> </a:t>
          </a:r>
          <a:endParaRPr lang="en-US" sz="2800" b="1" kern="1200" dirty="0">
            <a:solidFill>
              <a:schemeClr val="tx1">
                <a:lumMod val="50000"/>
              </a:schemeClr>
            </a:solidFill>
            <a:latin typeface="Arial" pitchFamily="34" charset="0"/>
            <a:cs typeface="Arial" pitchFamily="34" charset="0"/>
          </a:endParaRPr>
        </a:p>
      </dsp:txBody>
      <dsp:txXfrm>
        <a:off x="6412750" y="1084715"/>
        <a:ext cx="2678959" cy="37547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ACD1F8-7735-49F8-AE03-B443FEB6BA4C}">
      <dsp:nvSpPr>
        <dsp:cNvPr id="0" name=""/>
        <dsp:cNvSpPr/>
      </dsp:nvSpPr>
      <dsp:spPr>
        <a:xfrm>
          <a:off x="4565837" y="798283"/>
          <a:ext cx="2309741" cy="131772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84074"/>
              </a:lnTo>
              <a:lnTo>
                <a:pt x="2309741" y="884074"/>
              </a:lnTo>
              <a:lnTo>
                <a:pt x="2309741" y="1317722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4EBDE-6024-42FC-8420-7D851A6D3238}">
      <dsp:nvSpPr>
        <dsp:cNvPr id="0" name=""/>
        <dsp:cNvSpPr/>
      </dsp:nvSpPr>
      <dsp:spPr>
        <a:xfrm>
          <a:off x="2268420" y="798283"/>
          <a:ext cx="2297417" cy="1293335"/>
        </a:xfrm>
        <a:custGeom>
          <a:avLst/>
          <a:gdLst/>
          <a:ahLst/>
          <a:cxnLst/>
          <a:rect l="0" t="0" r="0" b="0"/>
          <a:pathLst>
            <a:path>
              <a:moveTo>
                <a:pt x="2297417" y="0"/>
              </a:moveTo>
              <a:lnTo>
                <a:pt x="2297417" y="859687"/>
              </a:lnTo>
              <a:lnTo>
                <a:pt x="0" y="859687"/>
              </a:lnTo>
              <a:lnTo>
                <a:pt x="0" y="1293335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62201-2791-489F-A437-F20B54A5ACD6}">
      <dsp:nvSpPr>
        <dsp:cNvPr id="0" name=""/>
        <dsp:cNvSpPr/>
      </dsp:nvSpPr>
      <dsp:spPr>
        <a:xfrm>
          <a:off x="0" y="0"/>
          <a:ext cx="9131675" cy="7982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Ko‘makchilar</a:t>
          </a:r>
          <a:endParaRPr lang="ru-RU" sz="4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9131675" cy="798283"/>
      </dsp:txXfrm>
    </dsp:sp>
    <dsp:sp modelId="{03EB6B9D-D230-4C4E-AC0C-46BCA1F74073}">
      <dsp:nvSpPr>
        <dsp:cNvPr id="0" name=""/>
        <dsp:cNvSpPr/>
      </dsp:nvSpPr>
      <dsp:spPr>
        <a:xfrm>
          <a:off x="203430" y="2091619"/>
          <a:ext cx="4129980" cy="206499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Sof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ko‘makchilar</a:t>
          </a:r>
          <a:r>
            <a:rPr lang="en-US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mustaqil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ma’no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anglatmaydi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kelishik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qo‘shimchalariga</a:t>
          </a:r>
          <a:r>
            <a:rPr lang="en-US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yaqin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turadi</a:t>
          </a:r>
          <a:r>
            <a:rPr lang="en-US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.</a:t>
          </a:r>
          <a:endParaRPr lang="en-US" sz="30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03430" y="2091619"/>
        <a:ext cx="4129980" cy="2064990"/>
      </dsp:txXfrm>
    </dsp:sp>
    <dsp:sp modelId="{31EFA32E-4756-4F75-804E-BE95B5D1ED16}">
      <dsp:nvSpPr>
        <dsp:cNvPr id="0" name=""/>
        <dsp:cNvSpPr/>
      </dsp:nvSpPr>
      <dsp:spPr>
        <a:xfrm>
          <a:off x="4810588" y="2116006"/>
          <a:ext cx="4129980" cy="206499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Vazifadosh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ko‘makchilar</a:t>
          </a:r>
          <a:r>
            <a:rPr lang="en-US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bir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o‘rinda</a:t>
          </a:r>
          <a:r>
            <a:rPr lang="en-US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ko‘makchi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,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bir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o‘rinda</a:t>
          </a:r>
          <a:r>
            <a:rPr lang="en-US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mustaqil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so‘z</a:t>
          </a:r>
          <a:r>
            <a:rPr lang="en-US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bo‘lib</a:t>
          </a:r>
          <a:r>
            <a:rPr lang="en-US" sz="3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>
              <a:solidFill>
                <a:srgbClr val="002060"/>
              </a:solidFill>
              <a:latin typeface="Arial" pitchFamily="34" charset="0"/>
              <a:cs typeface="Arial" pitchFamily="34" charset="0"/>
            </a:rPr>
            <a:t>kelishi</a:t>
          </a:r>
          <a:r>
            <a:rPr lang="en-US" sz="3000" b="1" kern="1200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</a:t>
          </a:r>
          <a:r>
            <a:rPr lang="en-US" sz="30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mumkin</a:t>
          </a:r>
          <a:r>
            <a:rPr lang="en-US" sz="3000" b="1" kern="12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en-US" sz="3000" b="1" kern="1200" dirty="0">
            <a:solidFill>
              <a:srgbClr val="002060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810588" y="2116006"/>
        <a:ext cx="4129980" cy="206499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ACD1F8-7735-49F8-AE03-B443FEB6BA4C}">
      <dsp:nvSpPr>
        <dsp:cNvPr id="0" name=""/>
        <dsp:cNvSpPr/>
      </dsp:nvSpPr>
      <dsp:spPr>
        <a:xfrm>
          <a:off x="4375105" y="955859"/>
          <a:ext cx="2461661" cy="4662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2676"/>
              </a:lnTo>
              <a:lnTo>
                <a:pt x="2461661" y="442676"/>
              </a:lnTo>
              <a:lnTo>
                <a:pt x="2461661" y="466243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FF4EBDE-6024-42FC-8420-7D851A6D3238}">
      <dsp:nvSpPr>
        <dsp:cNvPr id="0" name=""/>
        <dsp:cNvSpPr/>
      </dsp:nvSpPr>
      <dsp:spPr>
        <a:xfrm>
          <a:off x="4375105" y="955859"/>
          <a:ext cx="504261" cy="20761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2616"/>
              </a:lnTo>
              <a:lnTo>
                <a:pt x="504261" y="2052616"/>
              </a:lnTo>
              <a:lnTo>
                <a:pt x="504261" y="2076183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AFF1CA-E892-4E11-AC6E-E320F13F1A09}">
      <dsp:nvSpPr>
        <dsp:cNvPr id="0" name=""/>
        <dsp:cNvSpPr/>
      </dsp:nvSpPr>
      <dsp:spPr>
        <a:xfrm>
          <a:off x="1537774" y="955859"/>
          <a:ext cx="2837330" cy="738747"/>
        </a:xfrm>
        <a:custGeom>
          <a:avLst/>
          <a:gdLst/>
          <a:ahLst/>
          <a:cxnLst/>
          <a:rect l="0" t="0" r="0" b="0"/>
          <a:pathLst>
            <a:path>
              <a:moveTo>
                <a:pt x="2837330" y="0"/>
              </a:moveTo>
              <a:lnTo>
                <a:pt x="2837330" y="715180"/>
              </a:lnTo>
              <a:lnTo>
                <a:pt x="0" y="715180"/>
              </a:lnTo>
              <a:lnTo>
                <a:pt x="0" y="738747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062201-2791-489F-A437-F20B54A5ACD6}">
      <dsp:nvSpPr>
        <dsp:cNvPr id="0" name=""/>
        <dsp:cNvSpPr/>
      </dsp:nvSpPr>
      <dsp:spPr>
        <a:xfrm>
          <a:off x="2467983" y="429610"/>
          <a:ext cx="3814243" cy="526249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800" kern="1200" dirty="0" err="1"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r>
            <a:rPr lang="en-US" sz="48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67983" y="429610"/>
        <a:ext cx="3814243" cy="526249"/>
      </dsp:txXfrm>
    </dsp:sp>
    <dsp:sp modelId="{0231F42E-06D4-4248-8C82-559B3CF61C5D}">
      <dsp:nvSpPr>
        <dsp:cNvPr id="0" name=""/>
        <dsp:cNvSpPr/>
      </dsp:nvSpPr>
      <dsp:spPr>
        <a:xfrm>
          <a:off x="0" y="1694607"/>
          <a:ext cx="3075549" cy="2082761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Tuzilishiga</a:t>
          </a:r>
          <a:r>
            <a: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ko‘ra</a:t>
          </a:r>
          <a:r>
            <a:rPr lang="en-US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ikki</a:t>
          </a:r>
          <a:r>
            <a: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turga</a:t>
          </a:r>
          <a:r>
            <a: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bo‘linadi</a:t>
          </a:r>
          <a:r>
            <a: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</a:p>
        <a:p>
          <a:pPr marL="538163" lvl="0" indent="-35560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1. </a:t>
          </a:r>
          <a:r>
            <a:rPr lang="en-US" sz="2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Qo‘shimcha</a:t>
          </a:r>
          <a:r>
            <a:rPr lang="en-US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2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endParaRPr lang="en-US" sz="24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  <a:p>
          <a:pPr marL="182563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2. </a:t>
          </a:r>
          <a:r>
            <a:rPr lang="en-US" sz="2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endParaRPr lang="ru-RU" sz="24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1694607"/>
        <a:ext cx="3075549" cy="2082761"/>
      </dsp:txXfrm>
    </dsp:sp>
    <dsp:sp modelId="{03EB6B9D-D230-4C4E-AC0C-46BCA1F74073}">
      <dsp:nvSpPr>
        <dsp:cNvPr id="0" name=""/>
        <dsp:cNvSpPr/>
      </dsp:nvSpPr>
      <dsp:spPr>
        <a:xfrm>
          <a:off x="3575698" y="3032043"/>
          <a:ext cx="2607336" cy="1698960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Qo‘shimcha</a:t>
          </a:r>
          <a:r>
            <a:rPr lang="en-US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r>
            <a:rPr lang="en-US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-mi,-chi,-a (-</a:t>
          </a:r>
          <a:r>
            <a:rPr lang="en-US" sz="20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ya</a:t>
          </a: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),-da,</a:t>
          </a:r>
          <a:r>
            <a:rPr lang="en-US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en-US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20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-u</a:t>
          </a: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  (-</a:t>
          </a:r>
          <a:r>
            <a:rPr lang="en-US" sz="20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</a:t>
          </a: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), -</a:t>
          </a:r>
          <a:r>
            <a:rPr lang="en-US" sz="20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oq</a:t>
          </a: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  (-</a:t>
          </a:r>
          <a:r>
            <a:rPr lang="en-US" sz="20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yoq</a:t>
          </a: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-</a:t>
          </a:r>
          <a:r>
            <a:rPr lang="en-US" sz="20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gina</a:t>
          </a: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  (-kina,-</a:t>
          </a:r>
          <a:r>
            <a:rPr lang="en-US" sz="20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qina</a:t>
          </a:r>
          <a:r>
            <a:rPr lang="en-US" sz="20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)</a:t>
          </a:r>
          <a:endParaRPr lang="en-US" sz="20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75698" y="3032043"/>
        <a:ext cx="2607336" cy="1698960"/>
      </dsp:txXfrm>
    </dsp:sp>
    <dsp:sp modelId="{31EFA32E-4756-4F75-804E-BE95B5D1ED16}">
      <dsp:nvSpPr>
        <dsp:cNvPr id="0" name=""/>
        <dsp:cNvSpPr/>
      </dsp:nvSpPr>
      <dsp:spPr>
        <a:xfrm>
          <a:off x="5361527" y="1422103"/>
          <a:ext cx="2950477" cy="1640913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  <a:scene3d>
          <a:camera prst="orthographicFront"/>
          <a:lightRig rig="flat" dir="t"/>
        </a:scene3d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So‘z</a:t>
          </a:r>
          <a:r>
            <a:rPr lang="en-US" sz="2400" b="1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b="1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yuklamalar</a:t>
          </a:r>
          <a:r>
            <a:rPr lang="en-US" sz="2400" b="1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: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axir</a:t>
          </a:r>
          <a:r>
            <a:rPr lang="en-US" sz="2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 </a:t>
          </a:r>
          <a:r>
            <a:rPr lang="en-US" sz="2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faqat</a:t>
          </a:r>
          <a:r>
            <a:rPr lang="en-US" sz="2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 </a:t>
          </a:r>
          <a:r>
            <a:rPr lang="en-US" sz="2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xuddi</a:t>
          </a:r>
          <a:r>
            <a:rPr lang="en-US" sz="2400" b="1" i="0" kern="12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 </a:t>
          </a:r>
          <a:r>
            <a:rPr lang="en-US" sz="2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nahotki</a:t>
          </a:r>
          <a:r>
            <a:rPr lang="en-US" sz="2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 </a:t>
          </a:r>
          <a:r>
            <a:rPr lang="en-US" sz="2400" b="1" i="0" kern="1200" dirty="0" err="1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hatto</a:t>
          </a:r>
          <a:r>
            <a:rPr lang="en-US" sz="2400" b="1" i="0" kern="1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2400" b="1" i="0" kern="1200" dirty="0" err="1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rPr>
            <a:t>hattoki</a:t>
          </a:r>
          <a:endParaRPr lang="en-US" sz="2400" b="1" kern="1200" dirty="0">
            <a:solidFill>
              <a:srgbClr val="002060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361527" y="1422103"/>
        <a:ext cx="2950477" cy="164091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6252FB-4DC6-4322-8F39-8E5E4DF911CB}">
      <dsp:nvSpPr>
        <dsp:cNvPr id="0" name=""/>
        <dsp:cNvSpPr/>
      </dsp:nvSpPr>
      <dsp:spPr>
        <a:xfrm>
          <a:off x="-5039396" y="-772069"/>
          <a:ext cx="6001516" cy="6001516"/>
        </a:xfrm>
        <a:prstGeom prst="blockArc">
          <a:avLst>
            <a:gd name="adj1" fmla="val 18900000"/>
            <a:gd name="adj2" fmla="val 2700000"/>
            <a:gd name="adj3" fmla="val 360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B13450-F710-4BD4-B2B4-3ACBA0456710}">
      <dsp:nvSpPr>
        <dsp:cNvPr id="0" name=""/>
        <dsp:cNvSpPr/>
      </dsp:nvSpPr>
      <dsp:spPr>
        <a:xfrm>
          <a:off x="680195" y="418779"/>
          <a:ext cx="5447561" cy="89147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07609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Atash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ma’nosiga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ega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emas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80195" y="418779"/>
        <a:ext cx="5447561" cy="891475"/>
      </dsp:txXfrm>
    </dsp:sp>
    <dsp:sp modelId="{99DAF37E-5F32-48B7-9BA1-7BF379882FB3}">
      <dsp:nvSpPr>
        <dsp:cNvPr id="0" name=""/>
        <dsp:cNvSpPr/>
      </dsp:nvSpPr>
      <dsp:spPr>
        <a:xfrm>
          <a:off x="61624" y="334303"/>
          <a:ext cx="1114344" cy="1114344"/>
        </a:xfrm>
        <a:prstGeom prst="ellipse">
          <a:avLst/>
        </a:prstGeom>
        <a:solidFill>
          <a:srgbClr val="FF0000"/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102F4AF-59F5-4FF1-A895-82968C4D5FBF}">
      <dsp:nvSpPr>
        <dsp:cNvPr id="0" name=""/>
        <dsp:cNvSpPr/>
      </dsp:nvSpPr>
      <dsp:spPr>
        <a:xfrm>
          <a:off x="942847" y="1782951"/>
          <a:ext cx="5123509" cy="891475"/>
        </a:xfrm>
        <a:prstGeom prst="rect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07609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Ma’lum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so‘roqqa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bo‘lmaydi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42847" y="1782951"/>
        <a:ext cx="5123509" cy="891475"/>
      </dsp:txXfrm>
    </dsp:sp>
    <dsp:sp modelId="{667650CA-140F-4972-BB84-315C4665665A}">
      <dsp:nvSpPr>
        <dsp:cNvPr id="0" name=""/>
        <dsp:cNvSpPr/>
      </dsp:nvSpPr>
      <dsp:spPr>
        <a:xfrm>
          <a:off x="385675" y="1671516"/>
          <a:ext cx="1114344" cy="1114344"/>
        </a:xfrm>
        <a:prstGeom prst="ellipse">
          <a:avLst/>
        </a:prstGeom>
        <a:solidFill>
          <a:srgbClr val="7030A0"/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DA897B-2176-417B-BDE3-B49D92EF0E56}">
      <dsp:nvSpPr>
        <dsp:cNvPr id="0" name=""/>
        <dsp:cNvSpPr/>
      </dsp:nvSpPr>
      <dsp:spPr>
        <a:xfrm>
          <a:off x="618796" y="3120164"/>
          <a:ext cx="5447561" cy="891475"/>
        </a:xfrm>
        <a:prstGeom prst="rect">
          <a:avLst/>
        </a:prstGeom>
        <a:solidFill>
          <a:srgbClr val="66FFFF"/>
        </a:solidFill>
        <a:ln>
          <a:noFill/>
        </a:ln>
        <a:effectLst/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07609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Gap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bo‘lagi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>
              <a:latin typeface="Arial" panose="020B0604020202020204" pitchFamily="34" charset="0"/>
              <a:cs typeface="Arial" panose="020B0604020202020204" pitchFamily="34" charset="0"/>
            </a:rPr>
            <a:t>vazifasida</a:t>
          </a:r>
          <a:r>
            <a:rPr lang="en-US" sz="2800" b="1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8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kelmaydi</a:t>
          </a:r>
          <a:r>
            <a:rPr lang="en-US" sz="28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8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18796" y="3120164"/>
        <a:ext cx="5447561" cy="891475"/>
      </dsp:txXfrm>
    </dsp:sp>
    <dsp:sp modelId="{E00AD336-44F6-443C-A7A3-48BE263CB579}">
      <dsp:nvSpPr>
        <dsp:cNvPr id="0" name=""/>
        <dsp:cNvSpPr/>
      </dsp:nvSpPr>
      <dsp:spPr>
        <a:xfrm>
          <a:off x="61624" y="3008730"/>
          <a:ext cx="1114344" cy="1114344"/>
        </a:xfrm>
        <a:prstGeom prst="ellipse">
          <a:avLst/>
        </a:prstGeom>
        <a:solidFill>
          <a:srgbClr val="008000"/>
        </a:solidFill>
        <a:ln>
          <a:noFill/>
        </a:ln>
        <a:effectLst/>
        <a:sp3d z="57200" extrusionH="600" contourW="3000">
          <a:bevelT w="48600" h="18600" prst="relaxedInset"/>
          <a:bevelB w="48600" h="8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layout/CircleArrowProcess">
  <dgm:title val=""/>
  <dgm:desc val=""/>
  <dgm:catLst>
    <dgm:cat type="process" pri="16500"/>
    <dgm:cat type="cycle" pri="16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7"/>
      <dgm:chPref val="7"/>
      <dgm:dir/>
      <dgm:animLvl val="lvl"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5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0.1144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Parent1" refType="w" fact="0.2368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0822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6678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5164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  <dgm:constr type="l" for="ch" forName="Accent2" refType="w" fact="0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</dgm:constrLst>
          </dgm:if>
          <dgm:if name="Name6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.1479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Parent1" refType="w" fact="0.2656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Accent3" refType="w" fact="0.185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2" refType="w" fact="0.1183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266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2" refType="w" fact="0.532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1" refType="w" fact="0.680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3" refType="w" fact="0.680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7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.1481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Parent1" refType="w" fact="0.2658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1171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2658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1171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6804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5348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6804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5348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  <dgm:constr type="l" for="ch" forName="Accent4" refType="w" fact="0.038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</dgm:constrLst>
          </dgm:if>
          <dgm:if name="Name8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.1481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186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2658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1171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2658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1171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2658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6804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5348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6804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5348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6804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9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.1481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Parent1" refType="w" fact="0.2658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1171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2658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1171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Child1" refType="w" fact="0.6804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5348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6804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5348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Accent5" refType="w" fact="0.1481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038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5" refType="w" fact="0.2658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1171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5" refType="w" fact="0.6804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5348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0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.1481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.1481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Parent1" refType="w" fact="0.2658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1171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2658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1171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Child1" refType="w" fact="0.6804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5348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6804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5348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Accent5" refType="w" fact="0.1481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186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5" refType="w" fact="0.2658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1171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2658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5" refType="w" fact="0.6804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5348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6804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if>
      <dgm:else name="Name11">
        <dgm:choose name="Name12">
          <dgm:if name="Name13" axis="ch" ptType="node" func="cnt" op="equ" val="1">
            <dgm:alg type="composite">
              <dgm:param type="ar" val="1.599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Child1" refType="w" fact="0.625"/>
              <dgm:constr type="t" for="ch" forName="Child1" refType="h" fact="0.2981"/>
              <dgm:constr type="w" for="ch" forName="Child1" refType="w" fact="0.375"/>
              <dgm:constr type="h" for="ch" forName="Child1" refType="h" fact="0.4001"/>
              <dgm:constr type="l" for="ch" forName="Accent1" refType="w" fact="0"/>
              <dgm:constr type="t" for="ch" forName="Accent1" refType="h" fact="0"/>
              <dgm:constr type="w" for="ch" forName="Accent1" refType="w" fact="0.6249"/>
              <dgm:constr type="h" for="ch" forName="Accent1" refType="h"/>
              <dgm:constr type="l" for="ch" forName="Parent1" refType="w" fact="0.138"/>
              <dgm:constr type="t" for="ch" forName="Parent1" refType="h" fact="0.362"/>
              <dgm:constr type="w" for="ch" forName="Parent1" refType="w" fact="0.3487"/>
              <dgm:constr type="h" for="ch" forName="Parent1" refType="h" fact="0.2789"/>
            </dgm:constrLst>
          </dgm:if>
          <dgm:if name="Name14" axis="ch" ptType="node" func="cnt" op="equ" val="2">
            <dgm:alg type="composite">
              <dgm:param type="ar" val="1.2026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Accent1" refType="w" fact="-0.0407"/>
              <dgm:constr type="t" for="ch" forName="Accent1" refType="h" fact="0"/>
              <dgm:constr type="w" for="ch" forName="Accent1" refType="w" fact="0.5542"/>
              <dgm:constr type="h" for="ch" forName="Accent1" refType="h" fact="0.6665"/>
              <dgm:constr type="l" for="ch" forName="Accent2" refType="w" fact="0.1533"/>
              <dgm:constr type="t" for="ch" forName="Accent2" refType="h" fact="0.4272"/>
              <dgm:constr type="w" for="ch" forName="Accent2" refType="w" fact="0.4761"/>
              <dgm:constr type="h" for="ch" forName="Accent2" refType="h" fact="0.5728"/>
              <dgm:constr type="l" for="ch" forName="Parent1" refType="w" fact="0.0822"/>
              <dgm:constr type="t" for="ch" forName="Parent1" refType="h" fact="0.2413"/>
              <dgm:constr type="w" for="ch" forName="Parent1" refType="w" fact="0.3092"/>
              <dgm:constr type="h" for="ch" forName="Parent1" refType="h" fact="0.1859"/>
              <dgm:constr type="l" for="ch" forName="Parent2" refType="w" fact="0.2368"/>
              <dgm:constr type="t" for="ch" forName="Parent2" refType="h" fact="0.625"/>
              <dgm:constr type="w" for="ch" forName="Parent2" refType="w" fact="0.3092"/>
              <dgm:constr type="h" for="ch" forName="Parent2" refType="h" fact="0.1859"/>
              <dgm:constr type="l" for="ch" forName="Child1" refType="w" fact="0.5164"/>
              <dgm:constr type="t" for="ch" forName="Child1" refType="h" fact="0.1978"/>
              <dgm:constr type="w" for="ch" forName="Child1" refType="w" fact="0.3322"/>
              <dgm:constr type="h" for="ch" forName="Child1" refType="h" fact="0.265"/>
              <dgm:constr type="l" for="ch" forName="Child2" refType="w" fact="0.6678"/>
              <dgm:constr type="t" for="ch" forName="Child2" refType="h" fact="0.5855"/>
              <dgm:constr type="w" for="ch" forName="Child2" refType="w" fact="0.3322"/>
              <dgm:constr type="h" for="ch" forName="Child2" refType="h" fact="0.265"/>
            </dgm:constrLst>
          </dgm:if>
          <dgm:if name="Name15" axis="ch" ptType="node" func="cnt" op="equ" val="3">
            <dgm:alg type="composite">
              <dgm:param type="ar" val="0.9039"/>
            </dgm:alg>
            <dgm:shape xmlns:r="http://schemas.openxmlformats.org/officeDocument/2006/relationships" r:blip="">
              <dgm:adjLst/>
            </dgm:shape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25"/>
              <dgm:constr type="h" for="ch" forName="Accent1" refType="h" fact="0.4814"/>
              <dgm:constr type="l" for="ch" forName="Accent2" refType="w" fact="0.1479"/>
              <dgm:constr type="t" for="ch" forName="Accent2" refType="h" fact="0.2766"/>
              <dgm:constr type="w" for="ch" forName="Accent2" refType="w" fact="0.5325"/>
              <dgm:constr type="h" for="ch" forName="Accent2" refType="h" fact="0.4814"/>
              <dgm:constr type="l" for="ch" forName="Accent3" refType="w" fact="0.0378"/>
              <dgm:constr type="t" for="ch" forName="Accent3" refType="h" fact="0.5863"/>
              <dgm:constr type="w" for="ch" forName="Accent3" refType="w" fact="0.4575"/>
              <dgm:constr type="h" for="ch" forName="Accent3" refType="h" fact="0.4137"/>
              <dgm:constr type="l" for="ch" forName="Parent1" refType="w" fact="0.1183"/>
              <dgm:constr type="t" for="ch" forName="Parent1" refType="h" fact="0.1738"/>
              <dgm:constr type="w" for="ch" forName="Parent1" refType="w" fact="0.2959"/>
              <dgm:constr type="h" for="ch" forName="Parent1" refType="h" fact="0.1337"/>
              <dgm:constr type="l" for="ch" forName="Parent2" refType="w" fact="0.2656"/>
              <dgm:constr type="t" for="ch" forName="Parent2" refType="h" fact="0.452"/>
              <dgm:constr type="w" for="ch" forName="Parent2" refType="w" fact="0.2959"/>
              <dgm:constr type="h" for="ch" forName="Parent2" refType="h" fact="0.1337"/>
              <dgm:constr type="l" for="ch" forName="Parent3" refType="w" fact="0.1183"/>
              <dgm:constr type="t" for="ch" forName="Parent3" refType="h" fact="0.7306"/>
              <dgm:constr type="w" for="ch" forName="Parent3" refType="w" fact="0.2959"/>
              <dgm:constr type="h" for="ch" forName="Parent3" refType="h" fact="0.1337"/>
              <dgm:constr type="l" for="ch" forName="Child1" refType="w" fact="0.5325"/>
              <dgm:constr type="t" for="ch" forName="Child1" refType="h" fact="0.1435"/>
              <dgm:constr type="w" for="ch" forName="Child1" refType="w" fact="0.3195"/>
              <dgm:constr type="h" for="ch" forName="Child1" refType="h" fact="0.1926"/>
              <dgm:constr type="l" for="ch" forName="Child2" refType="w" fact="0.6805"/>
              <dgm:constr type="t" for="ch" forName="Child2" refType="h" fact="0.4217"/>
              <dgm:constr type="w" for="ch" forName="Child2" refType="w" fact="0.3195"/>
              <dgm:constr type="h" for="ch" forName="Child2" refType="h" fact="0.1926"/>
              <dgm:constr type="l" for="ch" forName="Child3" refType="w" fact="0.5325"/>
              <dgm:constr type="t" for="ch" forName="Child3" refType="h" fact="0.6998"/>
              <dgm:constr type="w" for="ch" forName="Child3" refType="w" fact="0.3195"/>
              <dgm:constr type="h" for="ch" forName="Child3" refType="h" fact="0.1926"/>
            </dgm:constrLst>
          </dgm:if>
          <dgm:if name="Name16" axis="ch" ptType="node" func="cnt" op="equ" val="4">
            <dgm:alg type="composite">
              <dgm:param type="ar" val="0.707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771"/>
              <dgm:constr type="l" for="ch" forName="Accent2" refType="w" fact="0.1481"/>
              <dgm:constr type="t" for="ch" forName="Accent2" refType="h" fact="0.2167"/>
              <dgm:constr type="w" for="ch" forName="Accent2" refType="w" fact="0.5331"/>
              <dgm:constr type="h" for="ch" forName="Accent2" refType="h" fact="0.3771"/>
              <dgm:constr type="l" for="ch" forName="Accent3" refType="w" fact="0"/>
              <dgm:constr type="t" for="ch" forName="Accent3" refType="h" fact="0.4342"/>
              <dgm:constr type="w" for="ch" forName="Accent3" refType="w" fact="0.5331"/>
              <dgm:constr type="h" for="ch" forName="Accent3" refType="h" fact="0.3771"/>
              <dgm:constr type="l" for="ch" forName="Accent4" refType="w" fact="0.186"/>
              <dgm:constr type="t" for="ch" forName="Accent4" refType="h" fact="0.6759"/>
              <dgm:constr type="w" for="ch" forName="Accent4" refType="w" fact="0.458"/>
              <dgm:constr type="h" for="ch" forName="Accent4" refType="h" fact="0.3241"/>
              <dgm:constr type="l" for="ch" forName="Parent1" refType="w" fact="0.1171"/>
              <dgm:constr type="t" for="ch" forName="Parent1" refType="h" fact="0.1365"/>
              <dgm:constr type="w" for="ch" forName="Parent1" refType="w" fact="0.2975"/>
              <dgm:constr type="h" for="ch" forName="Parent1" refType="h" fact="0.1052"/>
              <dgm:constr type="l" for="ch" forName="Parent2" refType="w" fact="0.2658"/>
              <dgm:constr type="t" for="ch" forName="Parent2" refType="h" fact="0.3536"/>
              <dgm:constr type="w" for="ch" forName="Parent2" refType="w" fact="0.2975"/>
              <dgm:constr type="h" for="ch" forName="Parent2" refType="h" fact="0.1052"/>
              <dgm:constr type="l" for="ch" forName="Parent3" refType="w" fact="0.1171"/>
              <dgm:constr type="t" for="ch" forName="Parent3" refType="h" fact="0.5707"/>
              <dgm:constr type="w" for="ch" forName="Parent3" refType="w" fact="0.2975"/>
              <dgm:constr type="h" for="ch" forName="Parent3" refType="h" fact="0.1052"/>
              <dgm:constr type="l" for="ch" forName="Parent4" refType="w" fact="0.2658"/>
              <dgm:constr type="t" for="ch" forName="Parent4" refType="h" fact="0.7878"/>
              <dgm:constr type="w" for="ch" forName="Parent4" refType="w" fact="0.2975"/>
              <dgm:constr type="h" for="ch" forName="Parent4" refType="h" fact="0.1052"/>
              <dgm:constr type="l" for="ch" forName="Child1" refType="w" fact="0.5348"/>
              <dgm:constr type="t" for="ch" forName="Child1" refType="h" fact="0.1119"/>
              <dgm:constr type="w" for="ch" forName="Child1" refType="w" fact="0.3196"/>
              <dgm:constr type="h" for="ch" forName="Child1" refType="h" fact="0.15"/>
              <dgm:constr type="l" for="ch" forName="Child2" refType="w" fact="0.6804"/>
              <dgm:constr type="t" for="ch" forName="Child2" refType="h" fact="0.3312"/>
              <dgm:constr type="w" for="ch" forName="Child2" refType="w" fact="0.3196"/>
              <dgm:constr type="h" for="ch" forName="Child2" refType="h" fact="0.15"/>
              <dgm:constr type="l" for="ch" forName="Child3" refType="w" fact="0.5348"/>
              <dgm:constr type="t" for="ch" forName="Child3" refType="h" fact="0.5461"/>
              <dgm:constr type="w" for="ch" forName="Child3" refType="w" fact="0.3196"/>
              <dgm:constr type="h" for="ch" forName="Child3" refType="h" fact="0.15"/>
              <dgm:constr type="l" for="ch" forName="Child4" refType="w" fact="0.6804"/>
              <dgm:constr type="t" for="ch" forName="Child4" refType="h" fact="0.7632"/>
              <dgm:constr type="w" for="ch" forName="Child4" refType="w" fact="0.3196"/>
              <dgm:constr type="h" for="ch" forName="Child4" refType="h" fact="0.15"/>
            </dgm:constrLst>
          </dgm:if>
          <dgm:if name="Name17" axis="ch" ptType="node" func="cnt" op="equ" val="5">
            <dgm:alg type="composite">
              <dgm:param type="ar" val="0.581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3098"/>
              <dgm:constr type="l" for="ch" forName="Accent2" refType="w" fact="0.1481"/>
              <dgm:constr type="t" for="ch" forName="Accent2" refType="h" fact="0.178"/>
              <dgm:constr type="w" for="ch" forName="Accent2" refType="w" fact="0.5331"/>
              <dgm:constr type="h" for="ch" forName="Accent2" refType="h" fact="0.3098"/>
              <dgm:constr type="l" for="ch" forName="Accent3" refType="w" fact="0"/>
              <dgm:constr type="t" for="ch" forName="Accent3" refType="h" fact="0.3568"/>
              <dgm:constr type="w" for="ch" forName="Accent3" refType="w" fact="0.5331"/>
              <dgm:constr type="h" for="ch" forName="Accent3" refType="h" fact="0.3098"/>
              <dgm:constr type="l" for="ch" forName="Accent4" refType="w" fact="0.1481"/>
              <dgm:constr type="t" for="ch" forName="Accent4" refType="h" fact="0.5351"/>
              <dgm:constr type="w" for="ch" forName="Accent4" refType="w" fact="0.5331"/>
              <dgm:constr type="h" for="ch" forName="Accent4" refType="h" fact="0.3098"/>
              <dgm:constr type="l" for="ch" forName="Accent5" refType="w" fact="0.0378"/>
              <dgm:constr type="t" for="ch" forName="Accent5" refType="h" fact="0.7337"/>
              <dgm:constr type="w" for="ch" forName="Accent5" refType="w" fact="0.458"/>
              <dgm:constr type="h" for="ch" forName="Accent5" refType="h" fact="0.2663"/>
              <dgm:constr type="l" for="ch" forName="Parent1" refType="w" fact="0.1171"/>
              <dgm:constr type="t" for="ch" forName="Parent1" refType="h" fact="0.1122"/>
              <dgm:constr type="w" for="ch" forName="Parent1" refType="w" fact="0.2975"/>
              <dgm:constr type="h" for="ch" forName="Parent1" refType="h" fact="0.0864"/>
              <dgm:constr type="l" for="ch" forName="Parent2" refType="w" fact="0.2658"/>
              <dgm:constr type="t" for="ch" forName="Parent2" refType="h" fact="0.2906"/>
              <dgm:constr type="w" for="ch" forName="Parent2" refType="w" fact="0.2975"/>
              <dgm:constr type="h" for="ch" forName="Parent2" refType="h" fact="0.0864"/>
              <dgm:constr type="l" for="ch" forName="Parent3" refType="w" fact="0.1171"/>
              <dgm:constr type="t" for="ch" forName="Parent3" refType="h" fact="0.4689"/>
              <dgm:constr type="w" for="ch" forName="Parent3" refType="w" fact="0.2975"/>
              <dgm:constr type="h" for="ch" forName="Parent3" refType="h" fact="0.0864"/>
              <dgm:constr type="l" for="ch" forName="Parent4" refType="w" fact="0.2658"/>
              <dgm:constr type="t" for="ch" forName="Parent4" refType="h" fact="0.6473"/>
              <dgm:constr type="w" for="ch" forName="Parent4" refType="w" fact="0.2975"/>
              <dgm:constr type="h" for="ch" forName="Parent4" refType="h" fact="0.0864"/>
              <dgm:constr type="l" for="ch" forName="Parent5" refType="w" fact="0.1171"/>
              <dgm:constr type="t" for="ch" forName="Parent5" refType="h" fact="0.8257"/>
              <dgm:constr type="w" for="ch" forName="Parent5" refType="w" fact="0.2975"/>
              <dgm:constr type="h" for="ch" forName="Parent5" refType="h" fact="0.0864"/>
              <dgm:constr type="l" for="ch" forName="Child1" refType="w" fact="0.5348"/>
              <dgm:constr type="t" for="ch" forName="Child1" refType="h" fact="0.0919"/>
              <dgm:constr type="w" for="ch" forName="Child1" refType="w" fact="0.3196"/>
              <dgm:constr type="h" for="ch" forName="Child1" refType="h" fact="0.1232"/>
              <dgm:constr type="l" for="ch" forName="Child2" refType="w" fact="0.6804"/>
              <dgm:constr type="t" for="ch" forName="Child2" refType="h" fact="0.2722"/>
              <dgm:constr type="w" for="ch" forName="Child2" refType="w" fact="0.3196"/>
              <dgm:constr type="h" for="ch" forName="Child2" refType="h" fact="0.1232"/>
              <dgm:constr type="l" for="ch" forName="Child3" refType="w" fact="0.5348"/>
              <dgm:constr type="t" for="ch" forName="Child3" refType="h" fact="0.4487"/>
              <dgm:constr type="w" for="ch" forName="Child3" refType="w" fact="0.3196"/>
              <dgm:constr type="h" for="ch" forName="Child3" refType="h" fact="0.1232"/>
              <dgm:constr type="l" for="ch" forName="Child4" refType="w" fact="0.6804"/>
              <dgm:constr type="t" for="ch" forName="Child4" refType="h" fact="0.6271"/>
              <dgm:constr type="w" for="ch" forName="Child4" refType="w" fact="0.3196"/>
              <dgm:constr type="h" for="ch" forName="Child4" refType="h" fact="0.1232"/>
              <dgm:constr type="l" for="ch" forName="Child5" refType="w" fact="0.5348"/>
              <dgm:constr type="t" for="ch" forName="Child5" refType="h" fact="0.8073"/>
              <dgm:constr type="w" for="ch" forName="Child5" refType="w" fact="0.3196"/>
              <dgm:constr type="h" for="ch" forName="Child5" refType="h" fact="0.1232"/>
            </dgm:constrLst>
          </dgm:if>
          <dgm:if name="Name18" axis="ch" ptType="node" func="cnt" op="equ" val="6">
            <dgm:alg type="composite">
              <dgm:param type="ar" val="0.493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629"/>
              <dgm:constr type="l" for="ch" forName="Accent2" refType="w" fact="0.1481"/>
              <dgm:constr type="t" for="ch" forName="Accent2" refType="h" fact="0.1511"/>
              <dgm:constr type="w" for="ch" forName="Accent2" refType="w" fact="0.5331"/>
              <dgm:constr type="h" for="ch" forName="Accent2" refType="h" fact="0.2629"/>
              <dgm:constr type="l" for="ch" forName="Accent3" refType="w" fact="0"/>
              <dgm:constr type="t" for="ch" forName="Accent3" refType="h" fact="0.3027"/>
              <dgm:constr type="w" for="ch" forName="Accent3" refType="w" fact="0.5331"/>
              <dgm:constr type="h" for="ch" forName="Accent3" refType="h" fact="0.2629"/>
              <dgm:constr type="l" for="ch" forName="Accent4" refType="w" fact="0.1481"/>
              <dgm:constr type="t" for="ch" forName="Accent4" refType="h" fact="0.4541"/>
              <dgm:constr type="w" for="ch" forName="Accent4" refType="w" fact="0.5331"/>
              <dgm:constr type="h" for="ch" forName="Accent4" refType="h" fact="0.2629"/>
              <dgm:constr type="l" for="ch" forName="Accent5" refType="w" fact="0"/>
              <dgm:constr type="t" for="ch" forName="Accent5" refType="h" fact="0.6053"/>
              <dgm:constr type="w" for="ch" forName="Accent5" refType="w" fact="0.5331"/>
              <dgm:constr type="h" for="ch" forName="Accent5" refType="h" fact="0.2629"/>
              <dgm:constr type="l" for="ch" forName="Accent6" refType="w" fact="0.186"/>
              <dgm:constr type="t" for="ch" forName="Accent6" refType="h" fact="0.774"/>
              <dgm:constr type="w" for="ch" forName="Accent6" refType="w" fact="0.458"/>
              <dgm:constr type="h" for="ch" forName="Accent6" refType="h" fact="0.226"/>
              <dgm:constr type="l" for="ch" forName="Parent1" refType="w" fact="0.1171"/>
              <dgm:constr type="t" for="ch" forName="Parent1" refType="h" fact="0.0952"/>
              <dgm:constr type="w" for="ch" forName="Parent1" refType="w" fact="0.2975"/>
              <dgm:constr type="h" for="ch" forName="Parent1" refType="h" fact="0.0733"/>
              <dgm:constr type="l" for="ch" forName="Parent2" refType="w" fact="0.2658"/>
              <dgm:constr type="t" for="ch" forName="Parent2" refType="h" fact="0.2466"/>
              <dgm:constr type="w" for="ch" forName="Parent2" refType="w" fact="0.2975"/>
              <dgm:constr type="h" for="ch" forName="Parent2" refType="h" fact="0.0733"/>
              <dgm:constr type="l" for="ch" forName="Parent3" refType="w" fact="0.1171"/>
              <dgm:constr type="t" for="ch" forName="Parent3" refType="h" fact="0.3979"/>
              <dgm:constr type="w" for="ch" forName="Parent3" refType="w" fact="0.2975"/>
              <dgm:constr type="h" for="ch" forName="Parent3" refType="h" fact="0.0733"/>
              <dgm:constr type="l" for="ch" forName="Parent4" refType="w" fact="0.2658"/>
              <dgm:constr type="t" for="ch" forName="Parent4" refType="h" fact="0.5493"/>
              <dgm:constr type="w" for="ch" forName="Parent4" refType="w" fact="0.2975"/>
              <dgm:constr type="h" for="ch" forName="Parent4" refType="h" fact="0.0733"/>
              <dgm:constr type="l" for="ch" forName="Parent5" refType="w" fact="0.1171"/>
              <dgm:constr type="t" for="ch" forName="Parent5" refType="h" fact="0.7005"/>
              <dgm:constr type="w" for="ch" forName="Parent5" refType="w" fact="0.2975"/>
              <dgm:constr type="h" for="ch" forName="Parent5" refType="h" fact="0.0733"/>
              <dgm:constr type="l" for="ch" forName="Parent6" refType="w" fact="0.2658"/>
              <dgm:constr type="t" for="ch" forName="Parent6" refType="h" fact="0.8519"/>
              <dgm:constr type="w" for="ch" forName="Parent6" refType="w" fact="0.2975"/>
              <dgm:constr type="h" for="ch" forName="Parent6" refType="h" fact="0.0733"/>
              <dgm:constr type="l" for="ch" forName="Child1" refType="w" fact="0.5348"/>
              <dgm:constr type="t" for="ch" forName="Child1" refType="h" fact="0.078"/>
              <dgm:constr type="w" for="ch" forName="Child1" refType="w" fact="0.3196"/>
              <dgm:constr type="h" for="ch" forName="Child1" refType="h" fact="0.1046"/>
              <dgm:constr type="l" for="ch" forName="Child2" refType="w" fact="0.6804"/>
              <dgm:constr type="t" for="ch" forName="Child2" refType="h" fact="0.231"/>
              <dgm:constr type="w" for="ch" forName="Child2" refType="w" fact="0.3196"/>
              <dgm:constr type="h" for="ch" forName="Child2" refType="h" fact="0.1046"/>
              <dgm:constr type="l" for="ch" forName="Child3" refType="w" fact="0.5348"/>
              <dgm:constr type="t" for="ch" forName="Child3" refType="h" fact="0.3808"/>
              <dgm:constr type="w" for="ch" forName="Child3" refType="w" fact="0.3196"/>
              <dgm:constr type="h" for="ch" forName="Child3" refType="h" fact="0.1046"/>
              <dgm:constr type="l" for="ch" forName="Child4" refType="w" fact="0.6804"/>
              <dgm:constr type="t" for="ch" forName="Child4" refType="h" fact="0.5322"/>
              <dgm:constr type="w" for="ch" forName="Child4" refType="w" fact="0.3196"/>
              <dgm:constr type="h" for="ch" forName="Child4" refType="h" fact="0.1046"/>
              <dgm:constr type="l" for="ch" forName="Child5" refType="w" fact="0.5348"/>
              <dgm:constr type="t" for="ch" forName="Child5" refType="h" fact="0.6833"/>
              <dgm:constr type="w" for="ch" forName="Child5" refType="w" fact="0.3196"/>
              <dgm:constr type="h" for="ch" forName="Child5" refType="h" fact="0.1046"/>
              <dgm:constr type="l" for="ch" forName="Child6" refType="w" fact="0.6804"/>
              <dgm:constr type="t" for="ch" forName="Child6" refType="h" fact="0.8347"/>
              <dgm:constr type="w" for="ch" forName="Child6" refType="w" fact="0.3196"/>
              <dgm:constr type="h" for="ch" forName="Child6" refType="h" fact="0.1046"/>
            </dgm:constrLst>
          </dgm:if>
          <dgm:else name="Name19">
            <dgm:alg type="composite">
              <dgm:param type="ar" val="0.428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Accent1" refType="w" fact="0"/>
              <dgm:constr type="t" for="ch" forName="Accent1" refType="h" fact="0"/>
              <dgm:constr type="w" for="ch" forName="Accent1" refType="w" fact="0.5331"/>
              <dgm:constr type="h" for="ch" forName="Accent1" refType="h" fact="0.2284"/>
              <dgm:constr type="l" for="ch" forName="Accent2" refType="w" fact="0.1481"/>
              <dgm:constr type="t" for="ch" forName="Accent2" refType="h" fact="0.1312"/>
              <dgm:constr type="w" for="ch" forName="Accent2" refType="w" fact="0.5331"/>
              <dgm:constr type="h" for="ch" forName="Accent2" refType="h" fact="0.2284"/>
              <dgm:constr type="l" for="ch" forName="Accent3" refType="w" fact="0"/>
              <dgm:constr type="t" for="ch" forName="Accent3" refType="h" fact="0.263"/>
              <dgm:constr type="w" for="ch" forName="Accent3" refType="w" fact="0.5331"/>
              <dgm:constr type="h" for="ch" forName="Accent3" refType="h" fact="0.2284"/>
              <dgm:constr type="l" for="ch" forName="Accent4" refType="w" fact="0.1481"/>
              <dgm:constr type="t" for="ch" forName="Accent4" refType="h" fact="0.3945"/>
              <dgm:constr type="w" for="ch" forName="Accent4" refType="w" fact="0.5331"/>
              <dgm:constr type="h" for="ch" forName="Accent4" refType="h" fact="0.2284"/>
              <dgm:constr type="l" for="ch" forName="Accent5" refType="w" fact="0"/>
              <dgm:constr type="t" for="ch" forName="Accent5" refType="h" fact="0.5258"/>
              <dgm:constr type="w" for="ch" forName="Accent5" refType="w" fact="0.5331"/>
              <dgm:constr type="h" for="ch" forName="Accent5" refType="h" fact="0.2284"/>
              <dgm:constr type="l" for="ch" forName="Accent6" refType="w" fact="0.1481"/>
              <dgm:constr type="t" for="ch" forName="Accent6" refType="h" fact="0.6573"/>
              <dgm:constr type="w" for="ch" forName="Accent6" refType="w" fact="0.5331"/>
              <dgm:constr type="h" for="ch" forName="Accent6" refType="h" fact="0.2284"/>
              <dgm:constr type="l" for="ch" forName="Accent7" refType="w" fact="0.0378"/>
              <dgm:constr type="t" for="ch" forName="Accent7" refType="h" fact="0.8037"/>
              <dgm:constr type="w" for="ch" forName="Accent7" refType="w" fact="0.458"/>
              <dgm:constr type="h" for="ch" forName="Accent7" refType="h" fact="0.1963"/>
              <dgm:constr type="l" for="ch" forName="Parent1" refType="w" fact="0.1171"/>
              <dgm:constr type="t" for="ch" forName="Parent1" refType="h" fact="0.0827"/>
              <dgm:constr type="w" for="ch" forName="Parent1" refType="w" fact="0.2975"/>
              <dgm:constr type="h" for="ch" forName="Parent1" refType="h" fact="0.0637"/>
              <dgm:constr type="l" for="ch" forName="Parent2" refType="w" fact="0.2658"/>
              <dgm:constr type="t" for="ch" forName="Parent2" refType="h" fact="0.2142"/>
              <dgm:constr type="w" for="ch" forName="Parent2" refType="w" fact="0.2975"/>
              <dgm:constr type="h" for="ch" forName="Parent2" refType="h" fact="0.0637"/>
              <dgm:constr type="l" for="ch" forName="Parent3" refType="w" fact="0.1171"/>
              <dgm:constr type="t" for="ch" forName="Parent3" refType="h" fact="0.3457"/>
              <dgm:constr type="w" for="ch" forName="Parent3" refType="w" fact="0.2975"/>
              <dgm:constr type="h" for="ch" forName="Parent3" refType="h" fact="0.0637"/>
              <dgm:constr type="l" for="ch" forName="Parent4" refType="w" fact="0.2658"/>
              <dgm:constr type="t" for="ch" forName="Parent4" refType="h" fact="0.4772"/>
              <dgm:constr type="w" for="ch" forName="Parent4" refType="w" fact="0.2975"/>
              <dgm:constr type="h" for="ch" forName="Parent4" refType="h" fact="0.0637"/>
              <dgm:constr type="l" for="ch" forName="Parent5" refType="w" fact="0.1171"/>
              <dgm:constr type="t" for="ch" forName="Parent5" refType="h" fact="0.6085"/>
              <dgm:constr type="w" for="ch" forName="Parent5" refType="w" fact="0.2975"/>
              <dgm:constr type="h" for="ch" forName="Parent5" refType="h" fact="0.0637"/>
              <dgm:constr type="l" for="ch" forName="Parent6" refType="w" fact="0.2658"/>
              <dgm:constr type="t" for="ch" forName="Parent6" refType="h" fact="0.74"/>
              <dgm:constr type="w" for="ch" forName="Parent6" refType="w" fact="0.2975"/>
              <dgm:constr type="h" for="ch" forName="Parent6" refType="h" fact="0.0637"/>
              <dgm:constr type="l" for="ch" forName="Parent7" refType="w" fact="0.1171"/>
              <dgm:constr type="t" for="ch" forName="Parent7" refType="h" fact="0.8715"/>
              <dgm:constr type="w" for="ch" forName="Parent7" refType="w" fact="0.2975"/>
              <dgm:constr type="h" for="ch" forName="Parent7" refType="h" fact="0.0637"/>
              <dgm:constr type="l" for="ch" forName="Child1" refType="w" fact="0.5348"/>
              <dgm:constr type="t" for="ch" forName="Child1" refType="h" fact="0.0678"/>
              <dgm:constr type="w" for="ch" forName="Child1" refType="w" fact="0.3196"/>
              <dgm:constr type="h" for="ch" forName="Child1" refType="h" fact="0.0908"/>
              <dgm:constr type="l" for="ch" forName="Child2" refType="w" fact="0.6804"/>
              <dgm:constr type="t" for="ch" forName="Child2" refType="h" fact="0.2006"/>
              <dgm:constr type="w" for="ch" forName="Child2" refType="w" fact="0.3196"/>
              <dgm:constr type="h" for="ch" forName="Child2" refType="h" fact="0.0908"/>
              <dgm:constr type="l" for="ch" forName="Child3" refType="w" fact="0.5348"/>
              <dgm:constr type="t" for="ch" forName="Child3" refType="h" fact="0.3308"/>
              <dgm:constr type="w" for="ch" forName="Child3" refType="w" fact="0.3196"/>
              <dgm:constr type="h" for="ch" forName="Child3" refType="h" fact="0.0908"/>
              <dgm:constr type="l" for="ch" forName="Child4" refType="w" fact="0.6804"/>
              <dgm:constr type="t" for="ch" forName="Child4" refType="h" fact="0.4623"/>
              <dgm:constr type="w" for="ch" forName="Child4" refType="w" fact="0.3196"/>
              <dgm:constr type="h" for="ch" forName="Child4" refType="h" fact="0.0908"/>
              <dgm:constr type="l" for="ch" forName="Child5" refType="w" fact="0.5348"/>
              <dgm:constr type="t" for="ch" forName="Child5" refType="h" fact="0.5936"/>
              <dgm:constr type="w" for="ch" forName="Child5" refType="w" fact="0.3196"/>
              <dgm:constr type="h" for="ch" forName="Child5" refType="h" fact="0.0908"/>
              <dgm:constr type="l" for="ch" forName="Child6" refType="w" fact="0.6804"/>
              <dgm:constr type="t" for="ch" forName="Child6" refType="h" fact="0.7251"/>
              <dgm:constr type="w" for="ch" forName="Child6" refType="w" fact="0.3196"/>
              <dgm:constr type="h" for="ch" forName="Child6" refType="h" fact="0.0908"/>
              <dgm:constr type="l" for="ch" forName="Child7" refType="w" fact="0.5348"/>
              <dgm:constr type="t" for="ch" forName="Child7" refType="h" fact="0.8579"/>
              <dgm:constr type="w" for="ch" forName="Child7" refType="w" fact="0.3196"/>
              <dgm:constr type="h" for="ch" forName="Child7" refType="h" fact="0.0908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0">
            <dgm:if name="Name21" func="var" arg="dir" op="equ" val="norm">
              <dgm:choose name="Name22">
                <dgm:if name="Name23" axis="precedSib" ptType="node" func="cnt" op="equ" val="0">
                  <dgm:choose name="Name24">
                    <dgm:if name="Name25" axis="followSib" ptType="node" func="cnt" op="equ" val="0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150"/>
                          <dgm:adj idx="4" val="180"/>
                          <dgm:adj idx="5" val="0.125"/>
                        </dgm:adjLst>
                      </dgm:shape>
                    </dgm:if>
                    <dgm:else name="Name26">
                      <dgm:shape xmlns:r="http://schemas.openxmlformats.org/officeDocument/2006/relationships" type="circularArrow" r:blip="">
                        <dgm:adjLst>
                          <dgm:adj idx="1" val="0.1098"/>
                          <dgm:adj idx="2" val="19.0387"/>
                          <dgm:adj idx="3" val="75"/>
                          <dgm:adj idx="4" val="180"/>
                          <dgm:adj idx="5" val="0.125"/>
                        </dgm:adjLst>
                      </dgm:shape>
                    </dgm:else>
                  </dgm:choose>
                </dgm:if>
                <dgm:else name="Name27">
                  <dgm:choose name="Name28">
                    <dgm:if name="Name29" axis="followSib" ptType="node" func="cnt" op="equ" val="0">
                      <dgm:choose name="Name30">
                        <dgm:if name="Name31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2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3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4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35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3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37"/>
                      </dgm:choose>
                    </dgm:if>
                    <dgm:else name="Name38">
                      <dgm:choose name="Name39">
                        <dgm:if name="Name40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41" axis="precedSib" ptType="node" func="cnt" op="equ" val="1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2" axis="precedSib" ptType="node" func="cnt" op="equ" val="2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3" axis="precedSib" ptType="node" func="cnt" op="equ" val="3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4" axis="precedSib" ptType="node" func="cnt" op="equ" val="4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45" axis="precedSib" ptType="node" func="cnt" op="equ" val="5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46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else name="Name47"/>
                      </dgm:choose>
                    </dgm:else>
                  </dgm:choose>
                </dgm:else>
              </dgm:choose>
            </dgm:if>
            <dgm:else name="Name48">
              <dgm:choose name="Name49">
                <dgm:if name="Name50" axis="precedSib" ptType="node" func="cnt" op="equ" val="0">
                  <dgm:choose name="Name51">
                    <dgm:if name="Name52" axis="followSib" ptType="node" func="cnt" op="equ" val="0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30"/>
                          <dgm:adj idx="4" val="0"/>
                          <dgm:adj idx="5" val="0.125"/>
                        </dgm:adjLst>
                      </dgm:shape>
                    </dgm:if>
                    <dgm:else name="Name53">
                      <dgm:shape xmlns:r="http://schemas.openxmlformats.org/officeDocument/2006/relationships" type="leftCircularArrow" r:blip="">
                        <dgm:adjLst>
                          <dgm:adj idx="1" val="0.1098"/>
                          <dgm:adj idx="2" val="19.0387"/>
                          <dgm:adj idx="3" val="105"/>
                          <dgm:adj idx="4" val="0"/>
                          <dgm:adj idx="5" val="0.125"/>
                        </dgm:adjLst>
                      </dgm:shape>
                    </dgm:else>
                  </dgm:choose>
                </dgm:if>
                <dgm:else name="Name54">
                  <dgm:choose name="Name55">
                    <dgm:if name="Name56" axis="followSib" ptType="node" func="cnt" op="equ" val="0">
                      <dgm:choose name="Name57">
                        <dgm:if name="Name58" axis="precedSib" ptType="node" func="cnt" op="equ" val="1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59" axis="precedSib" ptType="node" func="cnt" op="equ" val="2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0" axis="precedSib" ptType="node" func="cnt" op="equ" val="3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1" axis="precedSib" ptType="node" func="cnt" op="equ" val="4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if name="Name62" axis="precedSib" ptType="node" func="cnt" op="equ" val="5">
                          <dgm:shape xmlns:r="http://schemas.openxmlformats.org/officeDocument/2006/relationships" type="blockArc" r:blip="">
                            <dgm:adjLst>
                              <dgm:adj idx="1" val="-135"/>
                              <dgm:adj idx="2" val="180"/>
                              <dgm:adj idx="3" val="0.1274"/>
                            </dgm:adjLst>
                          </dgm:shape>
                        </dgm:if>
                        <dgm:if name="Name6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64"/>
                      </dgm:choose>
                    </dgm:if>
                    <dgm:else name="Name65">
                      <dgm:choose name="Name66">
                        <dgm:if name="Name67" axis="precedSib" ptType="node" func="cnt" op="equ" val="0">
                          <dgm:shape xmlns:r="http://schemas.openxmlformats.org/officeDocument/2006/relationships" type="blockArc" r:blip="">
                            <dgm:adjLst>
                              <dgm:adj idx="1" val="-133.1632"/>
                              <dgm:adj idx="2" val="65"/>
                              <dgm:adj idx="3" val="0.13"/>
                            </dgm:adjLst>
                          </dgm:shape>
                        </dgm:if>
                        <dgm:if name="Name68" axis="precedSib" ptType="node" func="cnt" op="equ" val="1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69" axis="precedSib" ptType="node" func="cnt" op="equ" val="2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0" axis="precedSib" ptType="node" func="cnt" op="equ" val="3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1" axis="precedSib" ptType="node" func="cnt" op="equ" val="4">
                          <dgm:shape xmlns:r="http://schemas.openxmlformats.org/officeDocument/2006/relationships" type="leftCircularArrow" r:blip="">
                            <dgm:adjLst>
                              <dgm:adj idx="1" val="0.1098"/>
                              <dgm:adj idx="2" val="19.0387"/>
                              <dgm:adj idx="3" val="105"/>
                              <dgm:adj idx="4" val="-45"/>
                              <dgm:adj idx="5" val="0.125"/>
                            </dgm:adjLst>
                          </dgm:shape>
                        </dgm:if>
                        <dgm:if name="Name72" axis="precedSib" ptType="node" func="cnt" op="equ" val="5">
                          <dgm:shape xmlns:r="http://schemas.openxmlformats.org/officeDocument/2006/relationships" type="circularArrow" r:blip="">
                            <dgm:adjLst>
                              <dgm:adj idx="1" val="0.1098"/>
                              <dgm:adj idx="2" val="19.0387"/>
                              <dgm:adj idx="3" val="75"/>
                              <dgm:adj idx="4" val="-135"/>
                              <dgm:adj idx="5" val="0.125"/>
                            </dgm:adjLst>
                          </dgm:shape>
                        </dgm:if>
                        <dgm:if name="Name73" axis="precedSib" ptType="node" func="cnt" op="equ" val="6">
                          <dgm:shape xmlns:r="http://schemas.openxmlformats.org/officeDocument/2006/relationships" type="blockArc" r:blip="">
                            <dgm:adjLst>
                              <dgm:adj idx="1" val="0"/>
                              <dgm:adj idx="2" val="-45"/>
                              <dgm:adj idx="3" val="0.1274"/>
                            </dgm:adjLst>
                          </dgm:shape>
                        </dgm:if>
                        <dgm:else name="Name74"/>
                      </dgm:choose>
                    </dgm:else>
                  </dgm:choose>
                </dgm:else>
              </dgm:choose>
            </dgm:else>
          </dgm:choose>
          <dgm:presOf/>
        </dgm:layoutNode>
      </dgm:forEach>
    </dgm:forEach>
    <dgm:forEach name="Name75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76" ref="accentRepeat"/>
      </dgm:layoutNode>
      <dgm:choose name="Name77">
        <dgm:if name="Name78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79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0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81" ref="accentRepeat"/>
      </dgm:layoutNode>
      <dgm:choose name="Name82">
        <dgm:if name="Name83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choose name="Name87">
        <dgm:if name="Name88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89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91" ref="accentRepeat"/>
      </dgm:layoutNode>
      <dgm:choose name="Name92">
        <dgm:if name="Name9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95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96" ref="accentRepeat"/>
      </dgm:layoutNode>
      <dgm:choose name="Name97">
        <dgm:if name="Name98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99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0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101" ref="accentRepeat"/>
      </dgm:layoutNode>
      <dgm:choose name="Name102">
        <dgm:if name="Name103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4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  <dgm:forEach name="Name105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06" ref="accentRepeat"/>
      </dgm:layoutNode>
      <dgm:choose name="Name107">
        <dgm:if name="Name108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Ch" val="mid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05"/>
              <dgm:constr type="rMarg" refType="primFontSz" fact="0.05"/>
              <dgm:constr type="tMarg" refType="primFontSz" fact="0.05"/>
              <dgm:constr type="bMarg" refType="primFontSz" fact="0.05"/>
            </dgm:constrLst>
            <dgm:ruleLst>
              <dgm:rule type="primFontSz" val="5" fact="NaN" max="NaN"/>
            </dgm:ruleLst>
          </dgm:layoutNode>
        </dgm:if>
        <dgm:else name="Name109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>
          <dgm:adjLst/>
        </dgm:shape>
        <dgm:presOf axis="self" ptType="node"/>
        <dgm:constrLst>
          <dgm:constr type="lMarg" refType="primFontSz" fact="0.05"/>
          <dgm:constr type="rMarg" refType="primFontSz" fact="0.05"/>
          <dgm:constr type="tMarg" refType="primFontSz" fact="0.05"/>
          <dgm:constr type="bMarg" refType="primFontSz" fact="0.0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7011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8197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93152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70216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60564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53028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68058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20326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32850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264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3.png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6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9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0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5"/>
            <a:ext cx="3813049" cy="1004405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94336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94336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94336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94336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59317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59317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59317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75931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75931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77804"/>
            <a:ext cx="1831086" cy="65299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77804"/>
            <a:ext cx="1831086" cy="652999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77804"/>
            <a:ext cx="1831086" cy="652999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77804"/>
            <a:ext cx="1831086" cy="65299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42784"/>
            <a:ext cx="2496312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42784"/>
            <a:ext cx="2496312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42784"/>
            <a:ext cx="2496312" cy="48801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542786"/>
            <a:ext cx="3813049" cy="48801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542786"/>
            <a:ext cx="3813049" cy="48801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072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49">
                <a:solidFill>
                  <a:srgbClr val="FFFFFF"/>
                </a:solidFill>
              </a:defRPr>
            </a:lvl2pPr>
            <a:lvl3pPr marL="183704" indent="-91853">
              <a:defRPr sz="749">
                <a:solidFill>
                  <a:srgbClr val="FFFFFF"/>
                </a:solidFill>
              </a:defRPr>
            </a:lvl3pPr>
            <a:lvl4pPr marL="275556" indent="-91853">
              <a:defRPr sz="749">
                <a:solidFill>
                  <a:srgbClr val="FFFFFF"/>
                </a:solidFill>
              </a:defRPr>
            </a:lvl4pPr>
            <a:lvl5pPr marL="398026" indent="-122470">
              <a:defRPr sz="7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1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1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1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2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43" i="1"/>
            </a:lvl2pPr>
            <a:lvl3pPr marL="0" indent="0">
              <a:buNone/>
              <a:defRPr sz="643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63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72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749" i="1"/>
            </a:lvl2pPr>
            <a:lvl3pPr marL="0" indent="0" algn="ctr">
              <a:buNone/>
              <a:defRPr sz="749"/>
            </a:lvl3pPr>
            <a:lvl4pPr marL="275556" indent="-91853">
              <a:defRPr sz="643"/>
            </a:lvl4pPr>
            <a:lvl5pPr>
              <a:defRPr sz="643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9525" y="-9525"/>
            <a:ext cx="9159240" cy="5161598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4E79CE3-6B36-4090-99A1-F1D0E79B427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720000">
            <a:off x="6094742" y="3845900"/>
            <a:ext cx="2972693" cy="644075"/>
          </a:xfrm>
        </p:spPr>
        <p:txBody>
          <a:bodyPr rtlCol="0" anchor="ctr" anchorCtr="0">
            <a:normAutofit/>
          </a:bodyPr>
          <a:lstStyle>
            <a:lvl1pPr marL="0" indent="0" algn="l">
              <a:buNone/>
              <a:defRPr sz="195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rtl="0"/>
            <a:r>
              <a:rPr lang="ru-RU" noProof="0"/>
              <a:t>ЩЕЛКНИТЕ, ЧТОБЫ ИЗМЕНИТЬ ОБРАЗЕЦ</a:t>
            </a:r>
          </a:p>
        </p:txBody>
      </p:sp>
      <p:sp>
        <p:nvSpPr>
          <p:cNvPr id="42" name="Рисунок 26">
            <a:extLst>
              <a:ext uri="{FF2B5EF4-FFF2-40B4-BE49-F238E27FC236}">
                <a16:creationId xmlns:a16="http://schemas.microsoft.com/office/drawing/2014/main" id="{C109A47C-99A8-42F1-AF6B-F5CB08E6BC9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8" y="836311"/>
            <a:ext cx="4672993" cy="3985952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725098 w 6218366"/>
              <a:gd name="connsiteY2" fmla="*/ 841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408602 h 5408602"/>
              <a:gd name="connsiteX1" fmla="*/ 1170 w 6218366"/>
              <a:gd name="connsiteY1" fmla="*/ 0 h 5408602"/>
              <a:gd name="connsiteX2" fmla="*/ 5496498 w 6218366"/>
              <a:gd name="connsiteY2" fmla="*/ 39317 h 5408602"/>
              <a:gd name="connsiteX3" fmla="*/ 6218366 w 6218366"/>
              <a:gd name="connsiteY3" fmla="*/ 4235528 h 5408602"/>
              <a:gd name="connsiteX4" fmla="*/ 693 w 6218366"/>
              <a:gd name="connsiteY4" fmla="*/ 5408602 h 5408602"/>
              <a:gd name="connsiteX0" fmla="*/ 693 w 6218366"/>
              <a:gd name="connsiteY0" fmla="*/ 5369285 h 5369285"/>
              <a:gd name="connsiteX1" fmla="*/ 1170 w 6218366"/>
              <a:gd name="connsiteY1" fmla="*/ 1012345 h 5369285"/>
              <a:gd name="connsiteX2" fmla="*/ 5496498 w 6218366"/>
              <a:gd name="connsiteY2" fmla="*/ 0 h 5369285"/>
              <a:gd name="connsiteX3" fmla="*/ 6218366 w 6218366"/>
              <a:gd name="connsiteY3" fmla="*/ 4196211 h 5369285"/>
              <a:gd name="connsiteX4" fmla="*/ 693 w 6218366"/>
              <a:gd name="connsiteY4" fmla="*/ 5369285 h 5369285"/>
              <a:gd name="connsiteX0" fmla="*/ 693 w 6225320"/>
              <a:gd name="connsiteY0" fmla="*/ 5369285 h 5369285"/>
              <a:gd name="connsiteX1" fmla="*/ 1170 w 6225320"/>
              <a:gd name="connsiteY1" fmla="*/ 1012345 h 5369285"/>
              <a:gd name="connsiteX2" fmla="*/ 5496498 w 6225320"/>
              <a:gd name="connsiteY2" fmla="*/ 0 h 5369285"/>
              <a:gd name="connsiteX3" fmla="*/ 6225320 w 6225320"/>
              <a:gd name="connsiteY3" fmla="*/ 4224299 h 5369285"/>
              <a:gd name="connsiteX4" fmla="*/ 693 w 6225320"/>
              <a:gd name="connsiteY4" fmla="*/ 5369285 h 5369285"/>
              <a:gd name="connsiteX0" fmla="*/ 3850 w 6225001"/>
              <a:gd name="connsiteY0" fmla="*/ 5358752 h 5358752"/>
              <a:gd name="connsiteX1" fmla="*/ 851 w 6225001"/>
              <a:gd name="connsiteY1" fmla="*/ 1012345 h 5358752"/>
              <a:gd name="connsiteX2" fmla="*/ 5496179 w 6225001"/>
              <a:gd name="connsiteY2" fmla="*/ 0 h 5358752"/>
              <a:gd name="connsiteX3" fmla="*/ 6225001 w 6225001"/>
              <a:gd name="connsiteY3" fmla="*/ 4224299 h 5358752"/>
              <a:gd name="connsiteX4" fmla="*/ 3850 w 6225001"/>
              <a:gd name="connsiteY4" fmla="*/ 5358752 h 5358752"/>
              <a:gd name="connsiteX0" fmla="*/ 3850 w 6230428"/>
              <a:gd name="connsiteY0" fmla="*/ 5358752 h 5358752"/>
              <a:gd name="connsiteX1" fmla="*/ 851 w 6230428"/>
              <a:gd name="connsiteY1" fmla="*/ 1012345 h 5358752"/>
              <a:gd name="connsiteX2" fmla="*/ 5496179 w 6230428"/>
              <a:gd name="connsiteY2" fmla="*/ 0 h 5358752"/>
              <a:gd name="connsiteX3" fmla="*/ 6230428 w 6230428"/>
              <a:gd name="connsiteY3" fmla="*/ 4229780 h 5358752"/>
              <a:gd name="connsiteX4" fmla="*/ 3850 w 6230428"/>
              <a:gd name="connsiteY4" fmla="*/ 5358752 h 5358752"/>
              <a:gd name="connsiteX0" fmla="*/ 3850 w 6230428"/>
              <a:gd name="connsiteY0" fmla="*/ 5361493 h 5361493"/>
              <a:gd name="connsiteX1" fmla="*/ 851 w 6230428"/>
              <a:gd name="connsiteY1" fmla="*/ 1015086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1493 h 5361493"/>
              <a:gd name="connsiteX1" fmla="*/ 851 w 6230428"/>
              <a:gd name="connsiteY1" fmla="*/ 1009607 h 5361493"/>
              <a:gd name="connsiteX2" fmla="*/ 5501605 w 6230428"/>
              <a:gd name="connsiteY2" fmla="*/ 0 h 5361493"/>
              <a:gd name="connsiteX3" fmla="*/ 6230428 w 6230428"/>
              <a:gd name="connsiteY3" fmla="*/ 4232521 h 5361493"/>
              <a:gd name="connsiteX4" fmla="*/ 3850 w 6230428"/>
              <a:gd name="connsiteY4" fmla="*/ 5361493 h 5361493"/>
              <a:gd name="connsiteX0" fmla="*/ 3850 w 6230428"/>
              <a:gd name="connsiteY0" fmla="*/ 5364233 h 5364233"/>
              <a:gd name="connsiteX1" fmla="*/ 851 w 6230428"/>
              <a:gd name="connsiteY1" fmla="*/ 1009607 h 5364233"/>
              <a:gd name="connsiteX2" fmla="*/ 5501605 w 6230428"/>
              <a:gd name="connsiteY2" fmla="*/ 0 h 5364233"/>
              <a:gd name="connsiteX3" fmla="*/ 6230428 w 6230428"/>
              <a:gd name="connsiteY3" fmla="*/ 4232521 h 5364233"/>
              <a:gd name="connsiteX4" fmla="*/ 3850 w 6230428"/>
              <a:gd name="connsiteY4" fmla="*/ 5364233 h 5364233"/>
              <a:gd name="connsiteX0" fmla="*/ 1366 w 6230657"/>
              <a:gd name="connsiteY0" fmla="*/ 5366973 h 5366973"/>
              <a:gd name="connsiteX1" fmla="*/ 1080 w 6230657"/>
              <a:gd name="connsiteY1" fmla="*/ 1009607 h 5366973"/>
              <a:gd name="connsiteX2" fmla="*/ 5501834 w 6230657"/>
              <a:gd name="connsiteY2" fmla="*/ 0 h 5366973"/>
              <a:gd name="connsiteX3" fmla="*/ 6230657 w 6230657"/>
              <a:gd name="connsiteY3" fmla="*/ 4232521 h 5366973"/>
              <a:gd name="connsiteX4" fmla="*/ 1366 w 6230657"/>
              <a:gd name="connsiteY4" fmla="*/ 5366973 h 53669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30657" h="5366973">
                <a:moveTo>
                  <a:pt x="1366" y="5366973"/>
                </a:moveTo>
                <a:cubicBezTo>
                  <a:pt x="5219" y="3567836"/>
                  <a:pt x="-2773" y="2808744"/>
                  <a:pt x="1080" y="1009607"/>
                </a:cubicBezTo>
                <a:lnTo>
                  <a:pt x="5501834" y="0"/>
                </a:lnTo>
                <a:lnTo>
                  <a:pt x="6230657" y="4232521"/>
                </a:lnTo>
                <a:lnTo>
                  <a:pt x="1366" y="5366973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840000">
            <a:off x="5446838" y="2044605"/>
            <a:ext cx="3638514" cy="1370302"/>
          </a:xfrm>
        </p:spPr>
        <p:txBody>
          <a:bodyPr rtlCol="0" anchor="ctr" anchorCtr="0">
            <a:normAutofit/>
          </a:bodyPr>
          <a:lstStyle>
            <a:lvl1pPr algn="l">
              <a:defRPr sz="4125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45" name="Текст 44">
            <a:extLst>
              <a:ext uri="{FF2B5EF4-FFF2-40B4-BE49-F238E27FC236}">
                <a16:creationId xmlns:a16="http://schemas.microsoft.com/office/drawing/2014/main" id="{01A16A82-6F5C-4DAC-A624-CA3711A1B02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 rot="720000">
            <a:off x="7178791" y="435498"/>
            <a:ext cx="1043831" cy="644128"/>
          </a:xfrm>
        </p:spPr>
        <p:txBody>
          <a:bodyPr rtlCol="0">
            <a:normAutofit/>
          </a:bodyPr>
          <a:lstStyle>
            <a:lvl1pPr marL="0" indent="0" algn="ctr">
              <a:buNone/>
              <a:defRPr sz="1950" b="1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МЕСЯЦ</a:t>
            </a:r>
            <a:br>
              <a:rPr lang="ru-RU" noProof="0"/>
            </a:br>
            <a:r>
              <a:rPr lang="ru-RU" noProof="0"/>
              <a:t>20XX</a:t>
            </a:r>
          </a:p>
        </p:txBody>
      </p:sp>
    </p:spTree>
    <p:extLst>
      <p:ext uri="{BB962C8B-B14F-4D97-AF65-F5344CB8AC3E}">
        <p14:creationId xmlns:p14="http://schemas.microsoft.com/office/powerpoint/2010/main" val="1954688463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 с изображение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485180" y="390080"/>
            <a:ext cx="7664542" cy="4762952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Рисунок 15">
            <a:extLst>
              <a:ext uri="{FF2B5EF4-FFF2-40B4-BE49-F238E27FC236}">
                <a16:creationId xmlns:a16="http://schemas.microsoft.com/office/drawing/2014/main" id="{18500C30-FF27-4A5C-AA4F-B1D5C57A0F7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2485680" y="594913"/>
            <a:ext cx="6658320" cy="4548587"/>
          </a:xfrm>
          <a:custGeom>
            <a:avLst/>
            <a:gdLst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7023591 w 8534400"/>
              <a:gd name="connsiteY2" fmla="*/ 0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0 w 8534400"/>
              <a:gd name="connsiteY0" fmla="*/ 6043236 h 6043236"/>
              <a:gd name="connsiteX1" fmla="*/ 1510809 w 8534400"/>
              <a:gd name="connsiteY1" fmla="*/ 0 h 6043236"/>
              <a:gd name="connsiteX2" fmla="*/ 8518563 w 8534400"/>
              <a:gd name="connsiteY2" fmla="*/ 14514 h 6043236"/>
              <a:gd name="connsiteX3" fmla="*/ 8534400 w 8534400"/>
              <a:gd name="connsiteY3" fmla="*/ 6043236 h 6043236"/>
              <a:gd name="connsiteX4" fmla="*/ 0 w 8534400"/>
              <a:gd name="connsiteY4" fmla="*/ 6043236 h 6043236"/>
              <a:gd name="connsiteX0" fmla="*/ 317991 w 8852391"/>
              <a:gd name="connsiteY0" fmla="*/ 6028722 h 6028722"/>
              <a:gd name="connsiteX1" fmla="*/ 0 w 8852391"/>
              <a:gd name="connsiteY1" fmla="*/ 2162629 h 6028722"/>
              <a:gd name="connsiteX2" fmla="*/ 8836554 w 8852391"/>
              <a:gd name="connsiteY2" fmla="*/ 0 h 6028722"/>
              <a:gd name="connsiteX3" fmla="*/ 8852391 w 8852391"/>
              <a:gd name="connsiteY3" fmla="*/ 6028722 h 6028722"/>
              <a:gd name="connsiteX4" fmla="*/ 317991 w 8852391"/>
              <a:gd name="connsiteY4" fmla="*/ 6028722 h 6028722"/>
              <a:gd name="connsiteX0" fmla="*/ 913076 w 8852391"/>
              <a:gd name="connsiteY0" fmla="*/ 6043236 h 6043236"/>
              <a:gd name="connsiteX1" fmla="*/ 0 w 8852391"/>
              <a:gd name="connsiteY1" fmla="*/ 2162629 h 6043236"/>
              <a:gd name="connsiteX2" fmla="*/ 8836554 w 8852391"/>
              <a:gd name="connsiteY2" fmla="*/ 0 h 6043236"/>
              <a:gd name="connsiteX3" fmla="*/ 8852391 w 8852391"/>
              <a:gd name="connsiteY3" fmla="*/ 6028722 h 6043236"/>
              <a:gd name="connsiteX4" fmla="*/ 913076 w 8852391"/>
              <a:gd name="connsiteY4" fmla="*/ 6043236 h 6043236"/>
              <a:gd name="connsiteX0" fmla="*/ 933682 w 8872997"/>
              <a:gd name="connsiteY0" fmla="*/ 6043236 h 6043236"/>
              <a:gd name="connsiteX1" fmla="*/ 0 w 8872997"/>
              <a:gd name="connsiteY1" fmla="*/ 2167781 h 6043236"/>
              <a:gd name="connsiteX2" fmla="*/ 8857160 w 8872997"/>
              <a:gd name="connsiteY2" fmla="*/ 0 h 6043236"/>
              <a:gd name="connsiteX3" fmla="*/ 8872997 w 8872997"/>
              <a:gd name="connsiteY3" fmla="*/ 6028722 h 6043236"/>
              <a:gd name="connsiteX4" fmla="*/ 933682 w 8872997"/>
              <a:gd name="connsiteY4" fmla="*/ 6043236 h 6043236"/>
              <a:gd name="connsiteX0" fmla="*/ 933682 w 8872997"/>
              <a:gd name="connsiteY0" fmla="*/ 6050963 h 6050963"/>
              <a:gd name="connsiteX1" fmla="*/ 0 w 8872997"/>
              <a:gd name="connsiteY1" fmla="*/ 2167781 h 6050963"/>
              <a:gd name="connsiteX2" fmla="*/ 8857160 w 8872997"/>
              <a:gd name="connsiteY2" fmla="*/ 0 h 6050963"/>
              <a:gd name="connsiteX3" fmla="*/ 8872997 w 8872997"/>
              <a:gd name="connsiteY3" fmla="*/ 6028722 h 6050963"/>
              <a:gd name="connsiteX4" fmla="*/ 933682 w 8872997"/>
              <a:gd name="connsiteY4" fmla="*/ 6050963 h 6050963"/>
              <a:gd name="connsiteX0" fmla="*/ 933682 w 8872997"/>
              <a:gd name="connsiteY0" fmla="*/ 6050963 h 6054480"/>
              <a:gd name="connsiteX1" fmla="*/ 0 w 8872997"/>
              <a:gd name="connsiteY1" fmla="*/ 2167781 h 6054480"/>
              <a:gd name="connsiteX2" fmla="*/ 8857160 w 8872997"/>
              <a:gd name="connsiteY2" fmla="*/ 0 h 6054480"/>
              <a:gd name="connsiteX3" fmla="*/ 8872997 w 8872997"/>
              <a:gd name="connsiteY3" fmla="*/ 6054480 h 6054480"/>
              <a:gd name="connsiteX4" fmla="*/ 933682 w 8872997"/>
              <a:gd name="connsiteY4" fmla="*/ 6050963 h 6054480"/>
              <a:gd name="connsiteX0" fmla="*/ 933682 w 8875190"/>
              <a:gd name="connsiteY0" fmla="*/ 6063842 h 6067359"/>
              <a:gd name="connsiteX1" fmla="*/ 0 w 8875190"/>
              <a:gd name="connsiteY1" fmla="*/ 2180660 h 6067359"/>
              <a:gd name="connsiteX2" fmla="*/ 8875190 w 8875190"/>
              <a:gd name="connsiteY2" fmla="*/ 0 h 6067359"/>
              <a:gd name="connsiteX3" fmla="*/ 8872997 w 8875190"/>
              <a:gd name="connsiteY3" fmla="*/ 6067359 h 6067359"/>
              <a:gd name="connsiteX4" fmla="*/ 933682 w 8875190"/>
              <a:gd name="connsiteY4" fmla="*/ 6063842 h 6067359"/>
              <a:gd name="connsiteX0" fmla="*/ 933682 w 8872997"/>
              <a:gd name="connsiteY0" fmla="*/ 6061266 h 6064783"/>
              <a:gd name="connsiteX1" fmla="*/ 0 w 8872997"/>
              <a:gd name="connsiteY1" fmla="*/ 2178084 h 6064783"/>
              <a:gd name="connsiteX2" fmla="*/ 8872614 w 8872997"/>
              <a:gd name="connsiteY2" fmla="*/ 0 h 6064783"/>
              <a:gd name="connsiteX3" fmla="*/ 8872997 w 8872997"/>
              <a:gd name="connsiteY3" fmla="*/ 6064783 h 6064783"/>
              <a:gd name="connsiteX4" fmla="*/ 933682 w 8872997"/>
              <a:gd name="connsiteY4" fmla="*/ 6061266 h 6064783"/>
              <a:gd name="connsiteX0" fmla="*/ 938445 w 8877760"/>
              <a:gd name="connsiteY0" fmla="*/ 6061266 h 6064783"/>
              <a:gd name="connsiteX1" fmla="*/ 0 w 8877760"/>
              <a:gd name="connsiteY1" fmla="*/ 2175703 h 6064783"/>
              <a:gd name="connsiteX2" fmla="*/ 8877377 w 8877760"/>
              <a:gd name="connsiteY2" fmla="*/ 0 h 6064783"/>
              <a:gd name="connsiteX3" fmla="*/ 8877760 w 8877760"/>
              <a:gd name="connsiteY3" fmla="*/ 6064783 h 6064783"/>
              <a:gd name="connsiteX4" fmla="*/ 938445 w 8877760"/>
              <a:gd name="connsiteY4" fmla="*/ 6061266 h 6064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77760" h="6064783">
                <a:moveTo>
                  <a:pt x="938445" y="6061266"/>
                </a:moveTo>
                <a:lnTo>
                  <a:pt x="0" y="2175703"/>
                </a:lnTo>
                <a:lnTo>
                  <a:pt x="8877377" y="0"/>
                </a:lnTo>
                <a:cubicBezTo>
                  <a:pt x="8877505" y="2021594"/>
                  <a:pt x="8877632" y="4043189"/>
                  <a:pt x="8877760" y="6064783"/>
                </a:cubicBezTo>
                <a:lnTo>
                  <a:pt x="938445" y="6061266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02618" y="751118"/>
            <a:ext cx="3048813" cy="525632"/>
          </a:xfrm>
        </p:spPr>
        <p:txBody>
          <a:bodyPr rtlCol="0">
            <a:normAutofit/>
          </a:bodyPr>
          <a:lstStyle>
            <a:lvl1pPr>
              <a:defRPr sz="3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</p:spTree>
    <p:extLst>
      <p:ext uri="{BB962C8B-B14F-4D97-AF65-F5344CB8AC3E}">
        <p14:creationId xmlns:p14="http://schemas.microsoft.com/office/powerpoint/2010/main" val="239490966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афический объект 16">
            <a:extLst>
              <a:ext uri="{FF2B5EF4-FFF2-40B4-BE49-F238E27FC236}">
                <a16:creationId xmlns:a16="http://schemas.microsoft.com/office/drawing/2014/main" id="{AD638337-297E-49B3-AE0F-B36EC9D01661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2FA8DCE5-120B-4D39-B899-95EBEC388DEA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3F4B5D3-A813-434A-B7AA-8FEE19B9CF16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B6DFBA5C-859C-4C16-8ECF-9FCA37E77DD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023" y="1831785"/>
            <a:ext cx="2935224" cy="60350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72000" bIns="72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DBF8466-F90A-4774-B172-0061F1A798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C76C28-113A-459C-BD12-125E112B10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51ADD0-1305-43DD-A03D-2FE3B5D0EB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74E08599-4D6A-4CDA-9228-3DBD31E1E64D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548D0821-4E36-47CF-A7AC-8FB339F5F24A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708432B-D626-47BC-8C1E-E5F2ADCDCE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34583" y="731161"/>
            <a:ext cx="2950215" cy="550811"/>
          </a:xfrm>
        </p:spPr>
        <p:txBody>
          <a:bodyPr rtlCol="0" anchor="b">
            <a:normAutofit/>
          </a:bodyPr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1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B8041375-FFF3-48A5-8985-52AD4D496A6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6743" y="2544467"/>
            <a:ext cx="2934891" cy="1687116"/>
          </a:xfrm>
        </p:spPr>
        <p:txBody>
          <a:bodyPr rtlCol="0">
            <a:normAutofit/>
          </a:bodyPr>
          <a:lstStyle>
            <a:lvl1pPr marL="135000" indent="-135000">
              <a:spcBef>
                <a:spcPts val="450"/>
              </a:spcBef>
              <a:buClr>
                <a:schemeClr val="accent2"/>
              </a:buClr>
              <a:defRPr sz="1200" b="0">
                <a:latin typeface="+mn-lt"/>
              </a:defRPr>
            </a:lvl1pPr>
            <a:lvl2pPr marL="342900" indent="0">
              <a:buNone/>
              <a:defRPr sz="1200">
                <a:latin typeface="Franklin Gothic Book" panose="020B0503020102020204" pitchFamily="34" charset="0"/>
              </a:defRPr>
            </a:lvl2pPr>
            <a:lvl3pPr>
              <a:defRPr sz="1200">
                <a:latin typeface="Franklin Gothic Book" panose="020B0503020102020204" pitchFamily="34" charset="0"/>
              </a:defRPr>
            </a:lvl3pPr>
            <a:lvl4pPr>
              <a:defRPr sz="1200">
                <a:latin typeface="Franklin Gothic Book" panose="020B0503020102020204" pitchFamily="34" charset="0"/>
              </a:defRPr>
            </a:lvl4pPr>
            <a:lvl5pP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grpSp>
        <p:nvGrpSpPr>
          <p:cNvPr id="19" name="Графический объект 17">
            <a:extLst>
              <a:ext uri="{FF2B5EF4-FFF2-40B4-BE49-F238E27FC236}">
                <a16:creationId xmlns:a16="http://schemas.microsoft.com/office/drawing/2014/main" id="{1CF7F5A7-666B-4C97-8F1C-0930361F612E}"/>
              </a:ext>
            </a:extLst>
          </p:cNvPr>
          <p:cNvGrpSpPr/>
          <p:nvPr/>
        </p:nvGrpSpPr>
        <p:grpSpPr>
          <a:xfrm>
            <a:off x="4148043" y="0"/>
            <a:ext cx="4755490" cy="4822200"/>
            <a:chOff x="5530724" y="0"/>
            <a:chExt cx="6340653" cy="6429600"/>
          </a:xfrm>
        </p:grpSpPr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E7BC95EC-0C9A-48BD-BC1E-AF1C1DA9C02C}"/>
                </a:ext>
              </a:extLst>
            </p:cNvPr>
            <p:cNvSpPr/>
            <p:nvPr/>
          </p:nvSpPr>
          <p:spPr>
            <a:xfrm>
              <a:off x="5518024" y="-12700"/>
              <a:ext cx="2287209" cy="5565543"/>
            </a:xfrm>
            <a:custGeom>
              <a:avLst/>
              <a:gdLst>
                <a:gd name="connsiteX0" fmla="*/ 1132162 w 2287209"/>
                <a:gd name="connsiteY0" fmla="*/ 5560454 h 5565543"/>
                <a:gd name="connsiteX1" fmla="*/ 2283391 w 2287209"/>
                <a:gd name="connsiteY1" fmla="*/ 12700 h 5565543"/>
                <a:gd name="connsiteX2" fmla="*/ 552736 w 2287209"/>
                <a:gd name="connsiteY2" fmla="*/ 12700 h 5565543"/>
                <a:gd name="connsiteX3" fmla="*/ 12700 w 2287209"/>
                <a:gd name="connsiteY3" fmla="*/ 5359688 h 5565543"/>
                <a:gd name="connsiteX4" fmla="*/ 1132162 w 2287209"/>
                <a:gd name="connsiteY4" fmla="*/ 5560454 h 55655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7209" h="5565543">
                  <a:moveTo>
                    <a:pt x="1132162" y="5560454"/>
                  </a:moveTo>
                  <a:lnTo>
                    <a:pt x="2283391" y="12700"/>
                  </a:lnTo>
                  <a:lnTo>
                    <a:pt x="552736" y="12700"/>
                  </a:lnTo>
                  <a:cubicBezTo>
                    <a:pt x="569255" y="560360"/>
                    <a:pt x="573067" y="2477804"/>
                    <a:pt x="12700" y="5359688"/>
                  </a:cubicBezTo>
                  <a:cubicBezTo>
                    <a:pt x="363406" y="5395267"/>
                    <a:pt x="1132162" y="5560454"/>
                    <a:pt x="1132162" y="5560454"/>
                  </a:cubicBezTo>
                  <a:close/>
                </a:path>
              </a:pathLst>
            </a:custGeom>
            <a:gradFill flip="none" rotWithShape="1">
              <a:gsLst>
                <a:gs pos="3000">
                  <a:schemeClr val="accent5">
                    <a:alpha val="6000"/>
                  </a:schemeClr>
                </a:gs>
                <a:gs pos="100000">
                  <a:schemeClr val="accent5">
                    <a:alpha val="50000"/>
                  </a:schemeClr>
                </a:gs>
              </a:gsLst>
              <a:lin ang="5880000" scaled="0"/>
              <a:tileRect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1" name="Полилиния: Фигура 20">
              <a:extLst>
                <a:ext uri="{FF2B5EF4-FFF2-40B4-BE49-F238E27FC236}">
                  <a16:creationId xmlns:a16="http://schemas.microsoft.com/office/drawing/2014/main" id="{DF5F80F8-FA23-4496-B401-E10D70AC21A8}"/>
                </a:ext>
              </a:extLst>
            </p:cNvPr>
            <p:cNvSpPr/>
            <p:nvPr/>
          </p:nvSpPr>
          <p:spPr>
            <a:xfrm>
              <a:off x="5537084" y="-12700"/>
              <a:ext cx="6340653" cy="6455013"/>
            </a:xfrm>
            <a:custGeom>
              <a:avLst/>
              <a:gdLst>
                <a:gd name="connsiteX0" fmla="*/ 5080140 w 6340653"/>
                <a:gd name="connsiteY0" fmla="*/ 6446112 h 6455013"/>
                <a:gd name="connsiteX1" fmla="*/ 6334294 w 6340653"/>
                <a:gd name="connsiteY1" fmla="*/ 545112 h 6455013"/>
                <a:gd name="connsiteX2" fmla="*/ 3831070 w 6340653"/>
                <a:gd name="connsiteY2" fmla="*/ 12700 h 6455013"/>
                <a:gd name="connsiteX3" fmla="*/ 1151222 w 6340653"/>
                <a:gd name="connsiteY3" fmla="*/ 12700 h 6455013"/>
                <a:gd name="connsiteX4" fmla="*/ 12700 w 6340653"/>
                <a:gd name="connsiteY4" fmla="*/ 5369854 h 6455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40653" h="6455013">
                  <a:moveTo>
                    <a:pt x="5080140" y="6446112"/>
                  </a:moveTo>
                  <a:lnTo>
                    <a:pt x="6334294" y="545112"/>
                  </a:lnTo>
                  <a:lnTo>
                    <a:pt x="3831070" y="12700"/>
                  </a:lnTo>
                  <a:lnTo>
                    <a:pt x="1151222" y="12700"/>
                  </a:lnTo>
                  <a:lnTo>
                    <a:pt x="12700" y="536985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0" scaled="1"/>
            </a:gra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2" name="Полилиния: фигура 21">
              <a:extLst>
                <a:ext uri="{FF2B5EF4-FFF2-40B4-BE49-F238E27FC236}">
                  <a16:creationId xmlns:a16="http://schemas.microsoft.com/office/drawing/2014/main" id="{65F2E539-DDA4-47DC-A929-17C7DB4D8C88}"/>
                </a:ext>
              </a:extLst>
            </p:cNvPr>
            <p:cNvSpPr/>
            <p:nvPr/>
          </p:nvSpPr>
          <p:spPr>
            <a:xfrm>
              <a:off x="5830609" y="-12700"/>
              <a:ext cx="5756144" cy="6150052"/>
            </a:xfrm>
            <a:custGeom>
              <a:avLst/>
              <a:gdLst>
                <a:gd name="connsiteX0" fmla="*/ 5715476 w 5756143"/>
                <a:gd name="connsiteY0" fmla="*/ 764938 h 6150052"/>
                <a:gd name="connsiteX1" fmla="*/ 4579496 w 5756143"/>
                <a:gd name="connsiteY1" fmla="*/ 6113197 h 6150052"/>
                <a:gd name="connsiteX2" fmla="*/ 43196 w 5756143"/>
                <a:gd name="connsiteY2" fmla="*/ 5150027 h 6150052"/>
                <a:gd name="connsiteX3" fmla="*/ 1134704 w 5756143"/>
                <a:gd name="connsiteY3" fmla="*/ 12700 h 6150052"/>
                <a:gd name="connsiteX4" fmla="*/ 1109290 w 5756143"/>
                <a:gd name="connsiteY4" fmla="*/ 12700 h 6150052"/>
                <a:gd name="connsiteX5" fmla="*/ 12700 w 5756143"/>
                <a:gd name="connsiteY5" fmla="*/ 5169087 h 6150052"/>
                <a:gd name="connsiteX6" fmla="*/ 4598556 w 5756143"/>
                <a:gd name="connsiteY6" fmla="*/ 6143693 h 6150052"/>
                <a:gd name="connsiteX7" fmla="*/ 5743431 w 5756143"/>
                <a:gd name="connsiteY7" fmla="*/ 757314 h 6150052"/>
                <a:gd name="connsiteX8" fmla="*/ 5745972 w 5756143"/>
                <a:gd name="connsiteY8" fmla="*/ 744607 h 6150052"/>
                <a:gd name="connsiteX9" fmla="*/ 2299910 w 5756143"/>
                <a:gd name="connsiteY9" fmla="*/ 12700 h 6150052"/>
                <a:gd name="connsiteX10" fmla="*/ 2177925 w 5756143"/>
                <a:gd name="connsiteY10" fmla="*/ 12700 h 61500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756143" h="6150052">
                  <a:moveTo>
                    <a:pt x="5715476" y="764938"/>
                  </a:moveTo>
                  <a:lnTo>
                    <a:pt x="4579496" y="6113197"/>
                  </a:lnTo>
                  <a:lnTo>
                    <a:pt x="43196" y="5150027"/>
                  </a:lnTo>
                  <a:lnTo>
                    <a:pt x="1134704" y="12700"/>
                  </a:lnTo>
                  <a:lnTo>
                    <a:pt x="1109290" y="12700"/>
                  </a:lnTo>
                  <a:lnTo>
                    <a:pt x="12700" y="5169087"/>
                  </a:lnTo>
                  <a:lnTo>
                    <a:pt x="4598556" y="6143693"/>
                  </a:lnTo>
                  <a:lnTo>
                    <a:pt x="5743431" y="757314"/>
                  </a:lnTo>
                  <a:lnTo>
                    <a:pt x="5745972" y="744607"/>
                  </a:lnTo>
                  <a:lnTo>
                    <a:pt x="2299910" y="12700"/>
                  </a:lnTo>
                  <a:lnTo>
                    <a:pt x="2177925" y="12700"/>
                  </a:lnTo>
                  <a:close/>
                </a:path>
              </a:pathLst>
            </a:custGeom>
            <a:solidFill>
              <a:schemeClr val="bg1"/>
            </a:solidFill>
            <a:ln w="1269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4" name="Рисунок 23">
            <a:extLst>
              <a:ext uri="{FF2B5EF4-FFF2-40B4-BE49-F238E27FC236}">
                <a16:creationId xmlns:a16="http://schemas.microsoft.com/office/drawing/2014/main" id="{76641E2E-882B-485E-AD7C-2BC054BEA52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 rot="720000">
            <a:off x="4788141" y="157143"/>
            <a:ext cx="3485774" cy="4104076"/>
          </a:xfrm>
          <a:custGeom>
            <a:avLst/>
            <a:gdLst>
              <a:gd name="connsiteX0" fmla="*/ 0 w 4643879"/>
              <a:gd name="connsiteY0" fmla="*/ 5462044 h 5462044"/>
              <a:gd name="connsiteX1" fmla="*/ 1160970 w 4643879"/>
              <a:gd name="connsiteY1" fmla="*/ 0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4643879 w 4643879"/>
              <a:gd name="connsiteY2" fmla="*/ 0 h 5462044"/>
              <a:gd name="connsiteX3" fmla="*/ 3482909 w 4643879"/>
              <a:gd name="connsiteY3" fmla="*/ 5462044 h 5462044"/>
              <a:gd name="connsiteX4" fmla="*/ 0 w 4643879"/>
              <a:gd name="connsiteY4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6146 w 4643879"/>
              <a:gd name="connsiteY2" fmla="*/ 8068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11990 w 4643879"/>
              <a:gd name="connsiteY1" fmla="*/ 13839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3482909 w 4643879"/>
              <a:gd name="connsiteY4" fmla="*/ 5462044 h 5462044"/>
              <a:gd name="connsiteX5" fmla="*/ 0 w 4643879"/>
              <a:gd name="connsiteY5" fmla="*/ 5462044 h 5462044"/>
              <a:gd name="connsiteX0" fmla="*/ 0 w 4643879"/>
              <a:gd name="connsiteY0" fmla="*/ 5462044 h 5462044"/>
              <a:gd name="connsiteX1" fmla="*/ 5006 w 4643879"/>
              <a:gd name="connsiteY1" fmla="*/ 210263 h 5462044"/>
              <a:gd name="connsiteX2" fmla="*/ 1029484 w 4643879"/>
              <a:gd name="connsiteY2" fmla="*/ 2927 h 5462044"/>
              <a:gd name="connsiteX3" fmla="*/ 4643879 w 4643879"/>
              <a:gd name="connsiteY3" fmla="*/ 0 h 5462044"/>
              <a:gd name="connsiteX4" fmla="*/ 4634592 w 4643879"/>
              <a:gd name="connsiteY4" fmla="*/ 5460922 h 5462044"/>
              <a:gd name="connsiteX5" fmla="*/ 0 w 4643879"/>
              <a:gd name="connsiteY5" fmla="*/ 5462044 h 546204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67184 h 5467184"/>
              <a:gd name="connsiteX1" fmla="*/ 8345 w 4647218"/>
              <a:gd name="connsiteY1" fmla="*/ 210263 h 5467184"/>
              <a:gd name="connsiteX2" fmla="*/ 1032823 w 4647218"/>
              <a:gd name="connsiteY2" fmla="*/ 2927 h 5467184"/>
              <a:gd name="connsiteX3" fmla="*/ 4647218 w 4647218"/>
              <a:gd name="connsiteY3" fmla="*/ 0 h 5467184"/>
              <a:gd name="connsiteX4" fmla="*/ 4637931 w 4647218"/>
              <a:gd name="connsiteY4" fmla="*/ 5460922 h 5467184"/>
              <a:gd name="connsiteX5" fmla="*/ 0 w 4647218"/>
              <a:gd name="connsiteY5" fmla="*/ 5467184 h 5467184"/>
              <a:gd name="connsiteX0" fmla="*/ 0 w 4647218"/>
              <a:gd name="connsiteY0" fmla="*/ 5472101 h 5472101"/>
              <a:gd name="connsiteX1" fmla="*/ 8345 w 4647218"/>
              <a:gd name="connsiteY1" fmla="*/ 21518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0 w 4647218"/>
              <a:gd name="connsiteY0" fmla="*/ 5472101 h 5472101"/>
              <a:gd name="connsiteX1" fmla="*/ 5908 w 4647218"/>
              <a:gd name="connsiteY1" fmla="*/ 224560 h 5472101"/>
              <a:gd name="connsiteX2" fmla="*/ 1048878 w 4647218"/>
              <a:gd name="connsiteY2" fmla="*/ 0 h 5472101"/>
              <a:gd name="connsiteX3" fmla="*/ 4647218 w 4647218"/>
              <a:gd name="connsiteY3" fmla="*/ 4917 h 5472101"/>
              <a:gd name="connsiteX4" fmla="*/ 4637931 w 4647218"/>
              <a:gd name="connsiteY4" fmla="*/ 5465839 h 5472101"/>
              <a:gd name="connsiteX5" fmla="*/ 0 w 4647218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38412 w 4647699"/>
              <a:gd name="connsiteY4" fmla="*/ 5465839 h 5472101"/>
              <a:gd name="connsiteX5" fmla="*/ 481 w 4647699"/>
              <a:gd name="connsiteY5" fmla="*/ 5472101 h 5472101"/>
              <a:gd name="connsiteX0" fmla="*/ 481 w 4647699"/>
              <a:gd name="connsiteY0" fmla="*/ 5472101 h 5472101"/>
              <a:gd name="connsiteX1" fmla="*/ 1250 w 4647699"/>
              <a:gd name="connsiteY1" fmla="*/ 221221 h 5472101"/>
              <a:gd name="connsiteX2" fmla="*/ 1049359 w 4647699"/>
              <a:gd name="connsiteY2" fmla="*/ 0 h 5472101"/>
              <a:gd name="connsiteX3" fmla="*/ 4647699 w 4647699"/>
              <a:gd name="connsiteY3" fmla="*/ 4917 h 5472101"/>
              <a:gd name="connsiteX4" fmla="*/ 4643537 w 4647699"/>
              <a:gd name="connsiteY4" fmla="*/ 5464749 h 5472101"/>
              <a:gd name="connsiteX5" fmla="*/ 481 w 4647699"/>
              <a:gd name="connsiteY5" fmla="*/ 5472101 h 54721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47699" h="5472101">
                <a:moveTo>
                  <a:pt x="481" y="5472101"/>
                </a:moveTo>
                <a:cubicBezTo>
                  <a:pt x="4478" y="3656033"/>
                  <a:pt x="-2747" y="2037289"/>
                  <a:pt x="1250" y="221221"/>
                </a:cubicBezTo>
                <a:lnTo>
                  <a:pt x="1049359" y="0"/>
                </a:lnTo>
                <a:lnTo>
                  <a:pt x="4647699" y="4917"/>
                </a:lnTo>
                <a:cubicBezTo>
                  <a:pt x="4644603" y="1825224"/>
                  <a:pt x="4646633" y="3644442"/>
                  <a:pt x="4643537" y="5464749"/>
                </a:cubicBezTo>
                <a:lnTo>
                  <a:pt x="481" y="5472101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37482872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5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5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метка текста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афический объект 16">
            <a:extLst>
              <a:ext uri="{FF2B5EF4-FFF2-40B4-BE49-F238E27FC236}">
                <a16:creationId xmlns:a16="http://schemas.microsoft.com/office/drawing/2014/main" id="{AD4D64B1-E729-4A4C-8FF7-134EACCE9ED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9" name="Полилиния: Фигура 8">
              <a:extLst>
                <a:ext uri="{FF2B5EF4-FFF2-40B4-BE49-F238E27FC236}">
                  <a16:creationId xmlns:a16="http://schemas.microsoft.com/office/drawing/2014/main" id="{57668185-4891-4CEF-B849-B73B1AD90FD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2A3C1BE6-5446-49A0-9C65-D92077D0E911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5" name="Дата 4">
            <a:extLst>
              <a:ext uri="{FF2B5EF4-FFF2-40B4-BE49-F238E27FC236}">
                <a16:creationId xmlns:a16="http://schemas.microsoft.com/office/drawing/2014/main" id="{BC7C1B33-ECEC-4E34-B218-27830F70B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D31CE7A-B999-4982-BCDD-EEC4E9A23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6317B1B-B559-4F47-A9AB-834EB93A8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23F3C396-D7E8-4134-99CB-83AC5015781D}"/>
              </a:ext>
            </a:extLst>
          </p:cNvPr>
          <p:cNvGrpSpPr/>
          <p:nvPr userDrawn="1"/>
        </p:nvGrpSpPr>
        <p:grpSpPr>
          <a:xfrm flipH="1">
            <a:off x="5491258" y="440397"/>
            <a:ext cx="3663985" cy="1224492"/>
            <a:chOff x="-26126" y="587196"/>
            <a:chExt cx="4885313" cy="1632656"/>
          </a:xfrm>
        </p:grpSpPr>
        <p:sp>
          <p:nvSpPr>
            <p:cNvPr id="11" name="Графический объект 23">
              <a:extLst>
                <a:ext uri="{FF2B5EF4-FFF2-40B4-BE49-F238E27FC236}">
                  <a16:creationId xmlns:a16="http://schemas.microsoft.com/office/drawing/2014/main" id="{545A4C09-DA17-4F53-9893-7152B53CD712}"/>
                </a:ext>
              </a:extLst>
            </p:cNvPr>
            <p:cNvSpPr/>
            <p:nvPr userDrawn="1"/>
          </p:nvSpPr>
          <p:spPr>
            <a:xfrm>
              <a:off x="-24517" y="970945"/>
              <a:ext cx="4593600" cy="1238400"/>
            </a:xfrm>
            <a:custGeom>
              <a:avLst/>
              <a:gdLst>
                <a:gd name="connsiteX0" fmla="*/ 3451384 w 3457575"/>
                <a:gd name="connsiteY0" fmla="*/ 842439 h 942975"/>
                <a:gd name="connsiteX1" fmla="*/ 3367564 w 3457575"/>
                <a:gd name="connsiteY1" fmla="*/ 44244 h 942975"/>
                <a:gd name="connsiteX2" fmla="*/ 7144 w 3457575"/>
                <a:gd name="connsiteY2" fmla="*/ 129969 h 942975"/>
                <a:gd name="connsiteX3" fmla="*/ 7144 w 3457575"/>
                <a:gd name="connsiteY3" fmla="*/ 936736 h 942975"/>
                <a:gd name="connsiteX4" fmla="*/ 3451384 w 3457575"/>
                <a:gd name="connsiteY4" fmla="*/ 842439 h 9429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57575" h="942975">
                  <a:moveTo>
                    <a:pt x="3451384" y="842439"/>
                  </a:moveTo>
                  <a:lnTo>
                    <a:pt x="3367564" y="44244"/>
                  </a:lnTo>
                  <a:cubicBezTo>
                    <a:pt x="3367564" y="44244"/>
                    <a:pt x="2172176" y="-81486"/>
                    <a:pt x="7144" y="129969"/>
                  </a:cubicBezTo>
                  <a:lnTo>
                    <a:pt x="7144" y="936736"/>
                  </a:lnTo>
                  <a:cubicBezTo>
                    <a:pt x="1989296" y="739569"/>
                    <a:pt x="3451384" y="842439"/>
                    <a:pt x="3451384" y="84243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2">
                    <a:alpha val="10000"/>
                  </a:schemeClr>
                </a:gs>
                <a:gs pos="88000">
                  <a:schemeClr val="accent2">
                    <a:alpha val="50000"/>
                  </a:schemeClr>
                </a:gs>
              </a:gsLst>
              <a:lin ang="1080000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2" name="Графический объект 6">
              <a:extLst>
                <a:ext uri="{FF2B5EF4-FFF2-40B4-BE49-F238E27FC236}">
                  <a16:creationId xmlns:a16="http://schemas.microsoft.com/office/drawing/2014/main" id="{2D92C53E-EB06-4CBC-A335-BC3156E96896}"/>
                </a:ext>
              </a:extLst>
            </p:cNvPr>
            <p:cNvSpPr/>
            <p:nvPr userDrawn="1"/>
          </p:nvSpPr>
          <p:spPr>
            <a:xfrm>
              <a:off x="-26126" y="587196"/>
              <a:ext cx="4885313" cy="1632656"/>
            </a:xfrm>
            <a:custGeom>
              <a:avLst/>
              <a:gdLst>
                <a:gd name="connsiteX0" fmla="*/ 12607 w 4885312"/>
                <a:gd name="connsiteY0" fmla="*/ 1627544 h 1632656"/>
                <a:gd name="connsiteX1" fmla="*/ 4876404 w 4885312"/>
                <a:gd name="connsiteY1" fmla="*/ 1073201 h 1632656"/>
                <a:gd name="connsiteX2" fmla="*/ 4765029 w 4885312"/>
                <a:gd name="connsiteY2" fmla="*/ 12607 h 1632656"/>
                <a:gd name="connsiteX3" fmla="*/ 12607 w 4885312"/>
                <a:gd name="connsiteY3" fmla="*/ 554294 h 1632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885312" h="1632656">
                  <a:moveTo>
                    <a:pt x="12607" y="1627544"/>
                  </a:moveTo>
                  <a:lnTo>
                    <a:pt x="4876404" y="1073201"/>
                  </a:lnTo>
                  <a:lnTo>
                    <a:pt x="4765029" y="12607"/>
                  </a:lnTo>
                  <a:lnTo>
                    <a:pt x="12607" y="554294"/>
                  </a:lnTo>
                  <a:close/>
                </a:path>
              </a:pathLst>
            </a:custGeom>
            <a:gradFill flip="none" rotWithShape="1">
              <a:gsLst>
                <a:gs pos="9000">
                  <a:schemeClr val="accent1"/>
                </a:gs>
                <a:gs pos="100000">
                  <a:schemeClr val="accent2"/>
                </a:gs>
              </a:gsLst>
              <a:lin ang="360000" scaled="0"/>
              <a:tileRect/>
            </a:gradFill>
            <a:ln w="1265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D3A443B5-C60C-4149-99AA-5309F8B41C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360000">
            <a:off x="5516134" y="671445"/>
            <a:ext cx="3551594" cy="759437"/>
          </a:xfrm>
        </p:spPr>
        <p:txBody>
          <a:bodyPr rtlCol="0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Разметка текста 2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D901BA76-252C-47D8-A48A-ECBA799BFCC3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159290" y="1831785"/>
            <a:ext cx="2935224" cy="603504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Текст 16">
            <a:extLst>
              <a:ext uri="{FF2B5EF4-FFF2-40B4-BE49-F238E27FC236}">
                <a16:creationId xmlns:a16="http://schemas.microsoft.com/office/drawing/2014/main" id="{9D30E37C-4282-4FD1-9238-5F541F189EC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99631" y="2550968"/>
            <a:ext cx="3260950" cy="519971"/>
          </a:xfrm>
        </p:spPr>
        <p:txBody>
          <a:bodyPr rtlCol="0">
            <a:normAutofit/>
          </a:bodyPr>
          <a:lstStyle>
            <a:lvl1pPr marL="0" indent="0">
              <a:spcBef>
                <a:spcPts val="450"/>
              </a:spcBef>
              <a:buClr>
                <a:schemeClr val="accent2"/>
              </a:buClr>
              <a:buNone/>
              <a:defRPr sz="1200">
                <a:solidFill>
                  <a:schemeClr val="accent4"/>
                </a:solidFill>
                <a:latin typeface="+mn-lt"/>
              </a:defRPr>
            </a:lvl1pPr>
            <a:lvl2pPr marL="342900" indent="0">
              <a:buNone/>
              <a:defRPr sz="1200">
                <a:latin typeface="Franklin Gothic Book" panose="020B0503020102020204" pitchFamily="34" charset="0"/>
              </a:defRPr>
            </a:lvl2pPr>
            <a:lvl3pPr>
              <a:defRPr sz="1200">
                <a:latin typeface="Franklin Gothic Book" panose="020B0503020102020204" pitchFamily="34" charset="0"/>
              </a:defRPr>
            </a:lvl3pPr>
            <a:lvl4pPr>
              <a:defRPr sz="1200">
                <a:latin typeface="Franklin Gothic Book" panose="020B0503020102020204" pitchFamily="34" charset="0"/>
              </a:defRPr>
            </a:lvl4pPr>
            <a:lvl5pP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Текст 16">
            <a:extLst>
              <a:ext uri="{FF2B5EF4-FFF2-40B4-BE49-F238E27FC236}">
                <a16:creationId xmlns:a16="http://schemas.microsoft.com/office/drawing/2014/main" id="{2B21A588-9CF1-4122-959A-D1A3DA672BD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99631" y="3150232"/>
            <a:ext cx="3260950" cy="1056557"/>
          </a:xfrm>
        </p:spPr>
        <p:txBody>
          <a:bodyPr rtlCol="0">
            <a:normAutofit/>
          </a:bodyPr>
          <a:lstStyle>
            <a:lvl1pPr marL="135000" indent="-135000">
              <a:spcBef>
                <a:spcPts val="450"/>
              </a:spcBef>
              <a:buClr>
                <a:schemeClr val="accent2"/>
              </a:buClr>
              <a:defRPr sz="1200">
                <a:solidFill>
                  <a:schemeClr val="accent4"/>
                </a:solidFill>
                <a:latin typeface="+mn-lt"/>
              </a:defRPr>
            </a:lvl1pPr>
            <a:lvl2pPr marL="342900" indent="0">
              <a:buNone/>
              <a:defRPr sz="1200">
                <a:latin typeface="Franklin Gothic Book" panose="020B0503020102020204" pitchFamily="34" charset="0"/>
              </a:defRPr>
            </a:lvl2pPr>
            <a:lvl3pPr>
              <a:defRPr sz="1200">
                <a:latin typeface="Franklin Gothic Book" panose="020B0503020102020204" pitchFamily="34" charset="0"/>
              </a:defRPr>
            </a:lvl3pPr>
            <a:lvl4pPr>
              <a:defRPr sz="1200">
                <a:latin typeface="Franklin Gothic Book" panose="020B0503020102020204" pitchFamily="34" charset="0"/>
              </a:defRPr>
            </a:lvl4pPr>
            <a:lvl5pP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grpSp>
        <p:nvGrpSpPr>
          <p:cNvPr id="22" name="Графический объект 20">
            <a:extLst>
              <a:ext uri="{FF2B5EF4-FFF2-40B4-BE49-F238E27FC236}">
                <a16:creationId xmlns:a16="http://schemas.microsoft.com/office/drawing/2014/main" id="{15D5C0A2-3C70-442D-AAF6-E16ADACDBF4F}"/>
              </a:ext>
            </a:extLst>
          </p:cNvPr>
          <p:cNvGrpSpPr/>
          <p:nvPr/>
        </p:nvGrpSpPr>
        <p:grpSpPr>
          <a:xfrm>
            <a:off x="-9500" y="-9500"/>
            <a:ext cx="4814228" cy="4620689"/>
            <a:chOff x="-12667" y="-12667"/>
            <a:chExt cx="6418971" cy="6160919"/>
          </a:xfrm>
        </p:grpSpPr>
        <p:sp>
          <p:nvSpPr>
            <p:cNvPr id="23" name="Полилиния: Фигура 22">
              <a:extLst>
                <a:ext uri="{FF2B5EF4-FFF2-40B4-BE49-F238E27FC236}">
                  <a16:creationId xmlns:a16="http://schemas.microsoft.com/office/drawing/2014/main" id="{DBA690C0-CF33-41CB-B76C-FC462F39BB66}"/>
                </a:ext>
              </a:extLst>
            </p:cNvPr>
            <p:cNvSpPr/>
            <p:nvPr/>
          </p:nvSpPr>
          <p:spPr>
            <a:xfrm>
              <a:off x="0" y="4388743"/>
              <a:ext cx="6396137" cy="1759509"/>
            </a:xfrm>
            <a:custGeom>
              <a:avLst/>
              <a:gdLst>
                <a:gd name="connsiteX0" fmla="*/ 6346644 w 6418971"/>
                <a:gd name="connsiteY0" fmla="*/ 12667 h 1776000"/>
                <a:gd name="connsiteX1" fmla="*/ 12667 w 6418971"/>
                <a:gd name="connsiteY1" fmla="*/ 456667 h 1776000"/>
                <a:gd name="connsiteX2" fmla="*/ 12667 w 6418971"/>
                <a:gd name="connsiteY2" fmla="*/ 1772176 h 1776000"/>
                <a:gd name="connsiteX3" fmla="*/ 6408804 w 6418971"/>
                <a:gd name="connsiteY3" fmla="*/ 909547 h 1776000"/>
                <a:gd name="connsiteX4" fmla="*/ 6346644 w 6418971"/>
                <a:gd name="connsiteY4" fmla="*/ 12667 h 1776000"/>
                <a:gd name="connsiteX0" fmla="*/ 6333977 w 6396137"/>
                <a:gd name="connsiteY0" fmla="*/ 0 h 1759509"/>
                <a:gd name="connsiteX1" fmla="*/ 0 w 6396137"/>
                <a:gd name="connsiteY1" fmla="*/ 444000 h 1759509"/>
                <a:gd name="connsiteX2" fmla="*/ 0 w 6396137"/>
                <a:gd name="connsiteY2" fmla="*/ 1759509 h 1759509"/>
                <a:gd name="connsiteX3" fmla="*/ 6396137 w 6396137"/>
                <a:gd name="connsiteY3" fmla="*/ 834832 h 1759509"/>
                <a:gd name="connsiteX4" fmla="*/ 6333977 w 6396137"/>
                <a:gd name="connsiteY4" fmla="*/ 0 h 1759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96137" h="1759509">
                  <a:moveTo>
                    <a:pt x="6333977" y="0"/>
                  </a:moveTo>
                  <a:lnTo>
                    <a:pt x="0" y="444000"/>
                  </a:lnTo>
                  <a:lnTo>
                    <a:pt x="0" y="1759509"/>
                  </a:lnTo>
                  <a:cubicBezTo>
                    <a:pt x="1074480" y="1438560"/>
                    <a:pt x="3085166" y="949003"/>
                    <a:pt x="6396137" y="834832"/>
                  </a:cubicBezTo>
                  <a:cubicBezTo>
                    <a:pt x="6369497" y="303301"/>
                    <a:pt x="6333977" y="0"/>
                    <a:pt x="6333977" y="0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0"/>
                  </a:schemeClr>
                </a:gs>
                <a:gs pos="100000">
                  <a:schemeClr val="accent5">
                    <a:alpha val="6000"/>
                  </a:schemeClr>
                </a:gs>
              </a:gsLst>
              <a:lin ang="10800000" scaled="1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36D855DB-2DC5-479D-94A0-542899B6911B}"/>
                </a:ext>
              </a:extLst>
            </p:cNvPr>
            <p:cNvSpPr/>
            <p:nvPr/>
          </p:nvSpPr>
          <p:spPr>
            <a:xfrm>
              <a:off x="-12667" y="-12667"/>
              <a:ext cx="6418971" cy="5683200"/>
            </a:xfrm>
            <a:custGeom>
              <a:avLst/>
              <a:gdLst>
                <a:gd name="connsiteX0" fmla="*/ 12667 w 6418971"/>
                <a:gd name="connsiteY0" fmla="*/ 5681913 h 5683200"/>
                <a:gd name="connsiteX1" fmla="*/ 6408804 w 6418971"/>
                <a:gd name="connsiteY1" fmla="*/ 5234107 h 5683200"/>
                <a:gd name="connsiteX2" fmla="*/ 6043456 w 6418971"/>
                <a:gd name="connsiteY2" fmla="*/ 12667 h 5683200"/>
                <a:gd name="connsiteX3" fmla="*/ 12667 w 6418971"/>
                <a:gd name="connsiteY3" fmla="*/ 12667 h 568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418971" h="5683200">
                  <a:moveTo>
                    <a:pt x="12667" y="5681913"/>
                  </a:moveTo>
                  <a:lnTo>
                    <a:pt x="6408804" y="5234107"/>
                  </a:lnTo>
                  <a:lnTo>
                    <a:pt x="6043456" y="12667"/>
                  </a:lnTo>
                  <a:lnTo>
                    <a:pt x="12667" y="12667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840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C2DADFD8-5DEE-449A-A576-39F98BB2A88B}"/>
                </a:ext>
              </a:extLst>
            </p:cNvPr>
            <p:cNvSpPr/>
            <p:nvPr/>
          </p:nvSpPr>
          <p:spPr>
            <a:xfrm>
              <a:off x="-12667" y="-12667"/>
              <a:ext cx="6114514" cy="5404114"/>
            </a:xfrm>
            <a:custGeom>
              <a:avLst/>
              <a:gdLst>
                <a:gd name="connsiteX0" fmla="*/ 6080244 w 6114514"/>
                <a:gd name="connsiteY0" fmla="*/ 4942336 h 5404114"/>
                <a:gd name="connsiteX1" fmla="*/ 12667 w 6114514"/>
                <a:gd name="connsiteY1" fmla="*/ 5367307 h 5404114"/>
                <a:gd name="connsiteX2" fmla="*/ 12667 w 6114514"/>
                <a:gd name="connsiteY2" fmla="*/ 5392679 h 5404114"/>
                <a:gd name="connsiteX3" fmla="*/ 6095467 w 6114514"/>
                <a:gd name="connsiteY3" fmla="*/ 4966439 h 5404114"/>
                <a:gd name="connsiteX4" fmla="*/ 6108153 w 6114514"/>
                <a:gd name="connsiteY4" fmla="*/ 4966439 h 5404114"/>
                <a:gd name="connsiteX5" fmla="*/ 5761833 w 6114514"/>
                <a:gd name="connsiteY5" fmla="*/ 12667 h 5404114"/>
                <a:gd name="connsiteX6" fmla="*/ 5736462 w 6114514"/>
                <a:gd name="connsiteY6" fmla="*/ 12667 h 54041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14514" h="5404114">
                  <a:moveTo>
                    <a:pt x="6080244" y="4942336"/>
                  </a:moveTo>
                  <a:lnTo>
                    <a:pt x="12667" y="5367307"/>
                  </a:lnTo>
                  <a:lnTo>
                    <a:pt x="12667" y="5392679"/>
                  </a:lnTo>
                  <a:lnTo>
                    <a:pt x="6095467" y="4966439"/>
                  </a:lnTo>
                  <a:lnTo>
                    <a:pt x="6108153" y="4966439"/>
                  </a:lnTo>
                  <a:lnTo>
                    <a:pt x="5761833" y="12667"/>
                  </a:lnTo>
                  <a:lnTo>
                    <a:pt x="5736462" y="12667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7" name="Рисунок 26">
            <a:extLst>
              <a:ext uri="{FF2B5EF4-FFF2-40B4-BE49-F238E27FC236}">
                <a16:creationId xmlns:a16="http://schemas.microsoft.com/office/drawing/2014/main" id="{BBA8375B-3CE5-468D-91DF-8151963A953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521" y="0"/>
            <a:ext cx="4549475" cy="4016869"/>
          </a:xfrm>
          <a:custGeom>
            <a:avLst/>
            <a:gdLst>
              <a:gd name="connsiteX0" fmla="*/ 0 w 5738813"/>
              <a:gd name="connsiteY0" fmla="*/ 5403850 h 5403850"/>
              <a:gd name="connsiteX1" fmla="*/ 1350963 w 5738813"/>
              <a:gd name="connsiteY1" fmla="*/ 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38813"/>
              <a:gd name="connsiteY0" fmla="*/ 5403850 h 5403850"/>
              <a:gd name="connsiteX1" fmla="*/ 11560 w 5738813"/>
              <a:gd name="connsiteY1" fmla="*/ 6440 h 5403850"/>
              <a:gd name="connsiteX2" fmla="*/ 4387851 w 5738813"/>
              <a:gd name="connsiteY2" fmla="*/ 0 h 5403850"/>
              <a:gd name="connsiteX3" fmla="*/ 5738813 w 5738813"/>
              <a:gd name="connsiteY3" fmla="*/ 5403850 h 5403850"/>
              <a:gd name="connsiteX4" fmla="*/ 0 w 5738813"/>
              <a:gd name="connsiteY4" fmla="*/ 5403850 h 5403850"/>
              <a:gd name="connsiteX0" fmla="*/ 0 w 5746572"/>
              <a:gd name="connsiteY0" fmla="*/ 5397410 h 5397410"/>
              <a:gd name="connsiteX1" fmla="*/ 11560 w 5746572"/>
              <a:gd name="connsiteY1" fmla="*/ 0 h 5397410"/>
              <a:gd name="connsiteX2" fmla="*/ 5746572 w 5746572"/>
              <a:gd name="connsiteY2" fmla="*/ 6439 h 5397410"/>
              <a:gd name="connsiteX3" fmla="*/ 5738813 w 5746572"/>
              <a:gd name="connsiteY3" fmla="*/ 5397410 h 5397410"/>
              <a:gd name="connsiteX4" fmla="*/ 0 w 5746572"/>
              <a:gd name="connsiteY4" fmla="*/ 5397410 h 5397410"/>
              <a:gd name="connsiteX0" fmla="*/ 0 w 6092996"/>
              <a:gd name="connsiteY0" fmla="*/ 5397410 h 5397410"/>
              <a:gd name="connsiteX1" fmla="*/ 11560 w 6092996"/>
              <a:gd name="connsiteY1" fmla="*/ 0 h 5397410"/>
              <a:gd name="connsiteX2" fmla="*/ 5746572 w 6092996"/>
              <a:gd name="connsiteY2" fmla="*/ 6439 h 5397410"/>
              <a:gd name="connsiteX3" fmla="*/ 6092982 w 6092996"/>
              <a:gd name="connsiteY3" fmla="*/ 4940210 h 5397410"/>
              <a:gd name="connsiteX4" fmla="*/ 0 w 6092996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397410 h 5397410"/>
              <a:gd name="connsiteX1" fmla="*/ 11560 w 6092982"/>
              <a:gd name="connsiteY1" fmla="*/ 0 h 5397410"/>
              <a:gd name="connsiteX2" fmla="*/ 5746572 w 6092982"/>
              <a:gd name="connsiteY2" fmla="*/ 6439 h 5397410"/>
              <a:gd name="connsiteX3" fmla="*/ 6092982 w 6092982"/>
              <a:gd name="connsiteY3" fmla="*/ 4940210 h 5397410"/>
              <a:gd name="connsiteX4" fmla="*/ 0 w 6092982"/>
              <a:gd name="connsiteY4" fmla="*/ 5397410 h 5397410"/>
              <a:gd name="connsiteX0" fmla="*/ 0 w 6092982"/>
              <a:gd name="connsiteY0" fmla="*/ 5408602 h 5408602"/>
              <a:gd name="connsiteX1" fmla="*/ 11560 w 6092982"/>
              <a:gd name="connsiteY1" fmla="*/ 0 h 5408602"/>
              <a:gd name="connsiteX2" fmla="*/ 5746572 w 6092982"/>
              <a:gd name="connsiteY2" fmla="*/ 6439 h 5408602"/>
              <a:gd name="connsiteX3" fmla="*/ 6092982 w 6092982"/>
              <a:gd name="connsiteY3" fmla="*/ 4940210 h 5408602"/>
              <a:gd name="connsiteX4" fmla="*/ 0 w 6092982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46572 w 6065273"/>
              <a:gd name="connsiteY2" fmla="*/ 6439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12034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0 w 6065273"/>
              <a:gd name="connsiteY0" fmla="*/ 5408602 h 5408602"/>
              <a:gd name="connsiteX1" fmla="*/ 11560 w 6065273"/>
              <a:gd name="connsiteY1" fmla="*/ 0 h 5408602"/>
              <a:gd name="connsiteX2" fmla="*/ 5724405 w 6065273"/>
              <a:gd name="connsiteY2" fmla="*/ 841 h 5408602"/>
              <a:gd name="connsiteX3" fmla="*/ 6065273 w 6065273"/>
              <a:gd name="connsiteY3" fmla="*/ 4979386 h 5408602"/>
              <a:gd name="connsiteX4" fmla="*/ 0 w 6065273"/>
              <a:gd name="connsiteY4" fmla="*/ 5408602 h 5408602"/>
              <a:gd name="connsiteX0" fmla="*/ 693 w 6065966"/>
              <a:gd name="connsiteY0" fmla="*/ 5408602 h 5408602"/>
              <a:gd name="connsiteX1" fmla="*/ 1170 w 6065966"/>
              <a:gd name="connsiteY1" fmla="*/ 0 h 5408602"/>
              <a:gd name="connsiteX2" fmla="*/ 5725098 w 6065966"/>
              <a:gd name="connsiteY2" fmla="*/ 841 h 5408602"/>
              <a:gd name="connsiteX3" fmla="*/ 6065966 w 6065966"/>
              <a:gd name="connsiteY3" fmla="*/ 4979386 h 5408602"/>
              <a:gd name="connsiteX4" fmla="*/ 693 w 6065966"/>
              <a:gd name="connsiteY4" fmla="*/ 5408602 h 5408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5966" h="5408602">
                <a:moveTo>
                  <a:pt x="693" y="5408602"/>
                </a:moveTo>
                <a:cubicBezTo>
                  <a:pt x="4546" y="3609465"/>
                  <a:pt x="-2683" y="1799137"/>
                  <a:pt x="1170" y="0"/>
                </a:cubicBezTo>
                <a:lnTo>
                  <a:pt x="5725098" y="841"/>
                </a:lnTo>
                <a:lnTo>
                  <a:pt x="6065966" y="4979386"/>
                </a:lnTo>
                <a:lnTo>
                  <a:pt x="693" y="5408602"/>
                </a:lnTo>
                <a:close/>
              </a:path>
            </a:pathLst>
          </a:custGeom>
          <a:ln>
            <a:noFill/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</p:spTree>
    <p:extLst>
      <p:ext uri="{BB962C8B-B14F-4D97-AF65-F5344CB8AC3E}">
        <p14:creationId xmlns:p14="http://schemas.microsoft.com/office/powerpoint/2010/main" val="81037288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 с под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афический объект 16">
            <a:extLst>
              <a:ext uri="{FF2B5EF4-FFF2-40B4-BE49-F238E27FC236}">
                <a16:creationId xmlns:a16="http://schemas.microsoft.com/office/drawing/2014/main" id="{6E486D59-536F-433A-BA1F-E5D8171D28EE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9" name="Полилиния: Фигура 18">
              <a:extLst>
                <a:ext uri="{FF2B5EF4-FFF2-40B4-BE49-F238E27FC236}">
                  <a16:creationId xmlns:a16="http://schemas.microsoft.com/office/drawing/2014/main" id="{A58001F8-106A-42FB-834D-9A42C409CE0E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0" name="Полилиния: Фигура 19">
              <a:extLst>
                <a:ext uri="{FF2B5EF4-FFF2-40B4-BE49-F238E27FC236}">
                  <a16:creationId xmlns:a16="http://schemas.microsoft.com/office/drawing/2014/main" id="{12C44DFF-8C15-44EB-9668-D72BDBCAC7EB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Текст 2">
            <a:extLst>
              <a:ext uri="{FF2B5EF4-FFF2-40B4-BE49-F238E27FC236}">
                <a16:creationId xmlns:a16="http://schemas.microsoft.com/office/drawing/2014/main" id="{69CEAA8A-68C1-422B-827F-B9BB0A5DBA9F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774554" y="1985962"/>
            <a:ext cx="3445200" cy="450056"/>
          </a:xfrm>
        </p:spPr>
        <p:txBody>
          <a:bodyPr rtlCol="0" anchor="b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7EF9F20-7EC3-4301-8D75-2F88B498A5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72604" y="2436019"/>
            <a:ext cx="3430004" cy="1733904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200">
                <a:latin typeface="+mn-lt"/>
              </a:defRPr>
            </a:lvl1pPr>
            <a:lvl2pPr>
              <a:buClr>
                <a:schemeClr val="accent2"/>
              </a:buClr>
              <a:defRPr sz="1200">
                <a:latin typeface="+mn-lt"/>
              </a:defRPr>
            </a:lvl2pPr>
            <a:lvl3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01F359F-D118-4F66-A9AB-3A95DC285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68CC05F-AFDC-44E7-8014-867EBAC64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0" name="Графический объект 23">
            <a:extLst>
              <a:ext uri="{FF2B5EF4-FFF2-40B4-BE49-F238E27FC236}">
                <a16:creationId xmlns:a16="http://schemas.microsoft.com/office/drawing/2014/main" id="{69BE7BF4-3069-409E-BFA9-64375BC3D04B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1" name="Графический объект 6">
            <a:extLst>
              <a:ext uri="{FF2B5EF4-FFF2-40B4-BE49-F238E27FC236}">
                <a16:creationId xmlns:a16="http://schemas.microsoft.com/office/drawing/2014/main" id="{F3C766CD-B979-4D7C-8A2C-417E79767E3A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D10447CE-8352-418F-9BA9-B6C2160B937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22921" y="636987"/>
            <a:ext cx="2942474" cy="781869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Сравнение</a:t>
            </a: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D440566B-A9B8-43D7-AF31-EC51D5850D00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655523" y="1985962"/>
            <a:ext cx="3807008" cy="450056"/>
          </a:xfrm>
        </p:spPr>
        <p:txBody>
          <a:bodyPr rtlCol="0" anchor="b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Название раздела 1</a:t>
            </a:r>
          </a:p>
        </p:txBody>
      </p:sp>
      <p:sp>
        <p:nvSpPr>
          <p:cNvPr id="16" name="Объект 3">
            <a:extLst>
              <a:ext uri="{FF2B5EF4-FFF2-40B4-BE49-F238E27FC236}">
                <a16:creationId xmlns:a16="http://schemas.microsoft.com/office/drawing/2014/main" id="{159211AA-05DE-48A1-97CC-3BE597E7149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4655523" y="2436019"/>
            <a:ext cx="3805058" cy="1733904"/>
          </a:xfrm>
        </p:spPr>
        <p:txBody>
          <a:bodyPr rtlCol="0">
            <a:normAutofit/>
          </a:bodyPr>
          <a:lstStyle>
            <a:lvl1pPr>
              <a:buClr>
                <a:schemeClr val="accent2"/>
              </a:buClr>
              <a:defRPr sz="1200">
                <a:latin typeface="+mn-lt"/>
              </a:defRPr>
            </a:lvl1pPr>
            <a:lvl2pPr>
              <a:buClr>
                <a:schemeClr val="accent2"/>
              </a:buClr>
              <a:defRPr sz="1200">
                <a:latin typeface="+mn-lt"/>
              </a:defRPr>
            </a:lvl2pPr>
            <a:lvl3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3pPr>
            <a:lvl4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4pPr>
            <a:lvl5pPr>
              <a:buClr>
                <a:schemeClr val="accent2"/>
              </a:buClr>
              <a:defRPr sz="1200">
                <a:latin typeface="Franklin Gothic Book" panose="020B0503020102020204" pitchFamily="34" charset="0"/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79FCC9E8-58D0-4280-842F-285B2710BA1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257675" y="1030966"/>
            <a:ext cx="3902202" cy="836676"/>
          </a:xfr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2" name="Полилиния: фигура 21">
            <a:extLst>
              <a:ext uri="{FF2B5EF4-FFF2-40B4-BE49-F238E27FC236}">
                <a16:creationId xmlns:a16="http://schemas.microsoft.com/office/drawing/2014/main" id="{0313A844-31D3-4D0D-8043-C498865AF65B}"/>
              </a:ext>
            </a:extLst>
          </p:cNvPr>
          <p:cNvSpPr/>
          <p:nvPr/>
        </p:nvSpPr>
        <p:spPr>
          <a:xfrm>
            <a:off x="3150676" y="4244095"/>
            <a:ext cx="1381544" cy="905149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3" name="Полилиния: Фигура 22">
            <a:extLst>
              <a:ext uri="{FF2B5EF4-FFF2-40B4-BE49-F238E27FC236}">
                <a16:creationId xmlns:a16="http://schemas.microsoft.com/office/drawing/2014/main" id="{8948DAA4-D083-418A-B253-F1F56A7613B3}"/>
              </a:ext>
            </a:extLst>
          </p:cNvPr>
          <p:cNvSpPr/>
          <p:nvPr/>
        </p:nvSpPr>
        <p:spPr>
          <a:xfrm>
            <a:off x="3305029" y="4143099"/>
            <a:ext cx="1533989" cy="1009956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51458" t="10702" r="5240" b="-85592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182575595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28403" y="632030"/>
            <a:ext cx="2970533" cy="79613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диаграммы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023" y="2066834"/>
            <a:ext cx="2043684" cy="1700784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3" name="Диаграмма 21">
            <a:extLst>
              <a:ext uri="{FF2B5EF4-FFF2-40B4-BE49-F238E27FC236}">
                <a16:creationId xmlns:a16="http://schemas.microsoft.com/office/drawing/2014/main" id="{DD959D31-8095-4F0E-8AA3-33ABE262D130}"/>
              </a:ext>
            </a:extLst>
          </p:cNvPr>
          <p:cNvSpPr>
            <a:spLocks noGrp="1"/>
          </p:cNvSpPr>
          <p:nvPr>
            <p:ph type="chart" sz="quarter" idx="14" hasCustomPrompt="1"/>
          </p:nvPr>
        </p:nvSpPr>
        <p:spPr>
          <a:xfrm>
            <a:off x="3869531" y="1010842"/>
            <a:ext cx="4591050" cy="30682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диаграмму</a:t>
            </a:r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306343938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таблиц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A611E3-53E2-4E99-8C39-155C3C48E5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28403" y="632030"/>
            <a:ext cx="2970533" cy="79613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Слайд таблицы</a:t>
            </a:r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0C72696B-274F-4123-B9CF-0349B48D1822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61023" y="2485932"/>
            <a:ext cx="2400300" cy="1275588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tIns="108000" rIns="108000" bIns="108000" rtlCol="0" anchor="ctr" anchorCtr="0">
            <a:normAutofit/>
          </a:bodyPr>
          <a:lstStyle>
            <a:lvl1pPr marL="0" indent="0">
              <a:buNone/>
              <a:defRPr sz="15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5" name="Таблица 14">
            <a:extLst>
              <a:ext uri="{FF2B5EF4-FFF2-40B4-BE49-F238E27FC236}">
                <a16:creationId xmlns:a16="http://schemas.microsoft.com/office/drawing/2014/main" id="{7658F6E5-229A-4857-8140-782AA94211B5}"/>
              </a:ext>
            </a:extLst>
          </p:cNvPr>
          <p:cNvSpPr>
            <a:spLocks noGrp="1"/>
          </p:cNvSpPr>
          <p:nvPr>
            <p:ph type="tbl" sz="quarter" idx="13" hasCustomPrompt="1"/>
          </p:nvPr>
        </p:nvSpPr>
        <p:spPr>
          <a:xfrm>
            <a:off x="3869531" y="1010842"/>
            <a:ext cx="4591050" cy="3068240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таблицу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9FB4E85B-0FE6-4367-8B3F-4F3B5621BF3B}"/>
              </a:ext>
            </a:extLst>
          </p:cNvPr>
          <p:cNvSpPr/>
          <p:nvPr/>
        </p:nvSpPr>
        <p:spPr>
          <a:xfrm>
            <a:off x="1981447" y="4244095"/>
            <a:ext cx="1381544" cy="905149"/>
          </a:xfrm>
          <a:custGeom>
            <a:avLst/>
            <a:gdLst>
              <a:gd name="connsiteX0" fmla="*/ 1838211 w 1842057"/>
              <a:gd name="connsiteY0" fmla="*/ 12668 h 1206865"/>
              <a:gd name="connsiteX1" fmla="*/ 1156014 w 1842057"/>
              <a:gd name="connsiteY1" fmla="*/ 331534 h 1206865"/>
              <a:gd name="connsiteX2" fmla="*/ 12668 w 1842057"/>
              <a:gd name="connsiteY2" fmla="*/ 1200477 h 1206865"/>
              <a:gd name="connsiteX3" fmla="*/ 557663 w 1842057"/>
              <a:gd name="connsiteY3" fmla="*/ 1200477 h 1206865"/>
              <a:gd name="connsiteX4" fmla="*/ 1389765 w 1842057"/>
              <a:gd name="connsiteY4" fmla="*/ 576719 h 12068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42057" h="1206865">
                <a:moveTo>
                  <a:pt x="1838211" y="12668"/>
                </a:moveTo>
                <a:lnTo>
                  <a:pt x="1156014" y="331534"/>
                </a:lnTo>
                <a:lnTo>
                  <a:pt x="12668" y="1200477"/>
                </a:lnTo>
                <a:lnTo>
                  <a:pt x="557663" y="1200477"/>
                </a:lnTo>
                <a:lnTo>
                  <a:pt x="1389765" y="576719"/>
                </a:lnTo>
                <a:close/>
              </a:path>
            </a:pathLst>
          </a:custGeom>
          <a:gradFill>
            <a:gsLst>
              <a:gs pos="0">
                <a:schemeClr val="bg2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8340000" scaled="0"/>
          </a:grad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6AC08F80-E4EE-498F-927C-7F97FBA89C96}"/>
              </a:ext>
            </a:extLst>
          </p:cNvPr>
          <p:cNvSpPr/>
          <p:nvPr/>
        </p:nvSpPr>
        <p:spPr>
          <a:xfrm>
            <a:off x="2135800" y="4143099"/>
            <a:ext cx="1533989" cy="1009956"/>
          </a:xfrm>
          <a:custGeom>
            <a:avLst/>
            <a:gdLst>
              <a:gd name="connsiteX0" fmla="*/ 12668 w 2045319"/>
              <a:gd name="connsiteY0" fmla="*/ 1335138 h 1346607"/>
              <a:gd name="connsiteX1" fmla="*/ 705027 w 2045319"/>
              <a:gd name="connsiteY1" fmla="*/ 1335138 h 1346607"/>
              <a:gd name="connsiteX2" fmla="*/ 2044013 w 2045319"/>
              <a:gd name="connsiteY2" fmla="*/ 342968 h 1346607"/>
              <a:gd name="connsiteX3" fmla="*/ 1800099 w 2045319"/>
              <a:gd name="connsiteY3" fmla="*/ 12668 h 1346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5319" h="1346607">
                <a:moveTo>
                  <a:pt x="12668" y="1335138"/>
                </a:moveTo>
                <a:lnTo>
                  <a:pt x="705027" y="1335138"/>
                </a:lnTo>
                <a:lnTo>
                  <a:pt x="2044013" y="342968"/>
                </a:lnTo>
                <a:lnTo>
                  <a:pt x="1800099" y="12668"/>
                </a:lnTo>
                <a:close/>
              </a:path>
            </a:pathLst>
          </a:custGeom>
          <a:blipFill>
            <a:blip r:embed="rId2"/>
            <a:srcRect/>
            <a:stretch>
              <a:fillRect l="-76814" t="10702" r="6336" b="-114608"/>
            </a:stretch>
          </a:blipFill>
          <a:ln w="12664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1525360863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афический объект 16">
            <a:extLst>
              <a:ext uri="{FF2B5EF4-FFF2-40B4-BE49-F238E27FC236}">
                <a16:creationId xmlns:a16="http://schemas.microsoft.com/office/drawing/2014/main" id="{A6C11E25-2AF0-4EBF-905C-81BDCFB5E4C8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7" name="Полилиния: Фигура 6">
              <a:extLst>
                <a:ext uri="{FF2B5EF4-FFF2-40B4-BE49-F238E27FC236}">
                  <a16:creationId xmlns:a16="http://schemas.microsoft.com/office/drawing/2014/main" id="{9D892266-5EB4-4DE9-BB23-F21047C71611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8" name="Полилиния: Фигура 7">
              <a:extLst>
                <a:ext uri="{FF2B5EF4-FFF2-40B4-BE49-F238E27FC236}">
                  <a16:creationId xmlns:a16="http://schemas.microsoft.com/office/drawing/2014/main" id="{ADD8BBD5-9B7C-4CF3-9606-41DC9C0151B9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C97017C-1C1C-4B7D-A1F6-792FC58C8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247CDBA-2DF6-4122-86A8-F7C1A6444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9" name="Графический объект 4">
            <a:extLst>
              <a:ext uri="{FF2B5EF4-FFF2-40B4-BE49-F238E27FC236}">
                <a16:creationId xmlns:a16="http://schemas.microsoft.com/office/drawing/2014/main" id="{EA075FD4-B92A-4706-AF9F-516E4D97661A}"/>
              </a:ext>
            </a:extLst>
          </p:cNvPr>
          <p:cNvGrpSpPr/>
          <p:nvPr/>
        </p:nvGrpSpPr>
        <p:grpSpPr>
          <a:xfrm>
            <a:off x="2325757" y="-9520"/>
            <a:ext cx="6821106" cy="4267426"/>
            <a:chOff x="227974" y="-12694"/>
            <a:chExt cx="11967843" cy="5689901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CC47232B-AA36-4054-91B9-8A58B1EB5A7C}"/>
                </a:ext>
              </a:extLst>
            </p:cNvPr>
            <p:cNvSpPr/>
            <p:nvPr/>
          </p:nvSpPr>
          <p:spPr>
            <a:xfrm>
              <a:off x="227974" y="-12694"/>
              <a:ext cx="2146414" cy="5677200"/>
            </a:xfrm>
            <a:custGeom>
              <a:avLst/>
              <a:gdLst>
                <a:gd name="connsiteX0" fmla="*/ 1684102 w 2146413"/>
                <a:gd name="connsiteY0" fmla="*/ 12694 h 5677200"/>
                <a:gd name="connsiteX1" fmla="*/ 12694 w 2146413"/>
                <a:gd name="connsiteY1" fmla="*/ 508020 h 5677200"/>
                <a:gd name="connsiteX2" fmla="*/ 1184966 w 2146413"/>
                <a:gd name="connsiteY2" fmla="*/ 5677194 h 5677200"/>
                <a:gd name="connsiteX3" fmla="*/ 2136246 w 2146413"/>
                <a:gd name="connsiteY3" fmla="*/ 5494304 h 5677200"/>
                <a:gd name="connsiteX4" fmla="*/ 1945736 w 2146413"/>
                <a:gd name="connsiteY4" fmla="*/ 12694 h 5677200"/>
                <a:gd name="connsiteX5" fmla="*/ 1684102 w 2146413"/>
                <a:gd name="connsiteY5" fmla="*/ 12694 h 5677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46413" h="5677200">
                  <a:moveTo>
                    <a:pt x="1684102" y="12694"/>
                  </a:moveTo>
                  <a:cubicBezTo>
                    <a:pt x="1158295" y="151131"/>
                    <a:pt x="12694" y="508020"/>
                    <a:pt x="12694" y="508020"/>
                  </a:cubicBezTo>
                  <a:cubicBezTo>
                    <a:pt x="12694" y="508020"/>
                    <a:pt x="764574" y="1905094"/>
                    <a:pt x="1184966" y="5677194"/>
                  </a:cubicBezTo>
                  <a:cubicBezTo>
                    <a:pt x="1404688" y="5606070"/>
                    <a:pt x="2136246" y="5494304"/>
                    <a:pt x="2136246" y="5494304"/>
                  </a:cubicBezTo>
                  <a:cubicBezTo>
                    <a:pt x="2136246" y="5494304"/>
                    <a:pt x="1963517" y="568983"/>
                    <a:pt x="1945736" y="12694"/>
                  </a:cubicBezTo>
                  <a:lnTo>
                    <a:pt x="1684102" y="12694"/>
                  </a:ln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accent5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A10FD2C3-F226-42E6-A01E-50BAFB037D89}"/>
                </a:ext>
              </a:extLst>
            </p:cNvPr>
            <p:cNvSpPr/>
            <p:nvPr/>
          </p:nvSpPr>
          <p:spPr>
            <a:xfrm>
              <a:off x="866818" y="-12694"/>
              <a:ext cx="11328999" cy="5689901"/>
            </a:xfrm>
            <a:custGeom>
              <a:avLst/>
              <a:gdLst>
                <a:gd name="connsiteX0" fmla="*/ 11322642 w 11328999"/>
                <a:gd name="connsiteY0" fmla="*/ 4653519 h 5689900"/>
                <a:gd name="connsiteX1" fmla="*/ 11322642 w 11328999"/>
                <a:gd name="connsiteY1" fmla="*/ 12694 h 5689900"/>
                <a:gd name="connsiteX2" fmla="*/ 12694 w 11328999"/>
                <a:gd name="connsiteY2" fmla="*/ 12694 h 5689900"/>
                <a:gd name="connsiteX3" fmla="*/ 560093 w 11328999"/>
                <a:gd name="connsiteY3" fmla="*/ 5689894 h 5689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328999" h="5689900">
                  <a:moveTo>
                    <a:pt x="11322642" y="4653519"/>
                  </a:moveTo>
                  <a:lnTo>
                    <a:pt x="11322642" y="12694"/>
                  </a:lnTo>
                  <a:lnTo>
                    <a:pt x="12694" y="12694"/>
                  </a:lnTo>
                  <a:lnTo>
                    <a:pt x="560093" y="5689894"/>
                  </a:lnTo>
                  <a:close/>
                </a:path>
              </a:pathLst>
            </a:custGeom>
            <a:gradFill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36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D326E1C1-191D-4CBC-9151-C6FB8AFCA679}"/>
                </a:ext>
              </a:extLst>
            </p:cNvPr>
            <p:cNvSpPr/>
            <p:nvPr/>
          </p:nvSpPr>
          <p:spPr>
            <a:xfrm>
              <a:off x="1152583" y="-12694"/>
              <a:ext cx="11036884" cy="5410486"/>
            </a:xfrm>
            <a:custGeom>
              <a:avLst/>
              <a:gdLst>
                <a:gd name="connsiteX0" fmla="*/ 11036877 w 11036883"/>
                <a:gd name="connsiteY0" fmla="*/ 4372834 h 5410485"/>
                <a:gd name="connsiteX1" fmla="*/ 555013 w 11036883"/>
                <a:gd name="connsiteY1" fmla="*/ 5382538 h 5410485"/>
                <a:gd name="connsiteX2" fmla="*/ 38095 w 11036883"/>
                <a:gd name="connsiteY2" fmla="*/ 12694 h 5410485"/>
                <a:gd name="connsiteX3" fmla="*/ 12694 w 11036883"/>
                <a:gd name="connsiteY3" fmla="*/ 12694 h 5410485"/>
                <a:gd name="connsiteX4" fmla="*/ 530881 w 11036883"/>
                <a:gd name="connsiteY4" fmla="*/ 5396509 h 5410485"/>
                <a:gd name="connsiteX5" fmla="*/ 532151 w 11036883"/>
                <a:gd name="connsiteY5" fmla="*/ 5409209 h 5410485"/>
                <a:gd name="connsiteX6" fmla="*/ 11036877 w 11036883"/>
                <a:gd name="connsiteY6" fmla="*/ 4398236 h 54104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036883" h="5410485">
                  <a:moveTo>
                    <a:pt x="11036877" y="4372834"/>
                  </a:moveTo>
                  <a:lnTo>
                    <a:pt x="555013" y="5382538"/>
                  </a:lnTo>
                  <a:lnTo>
                    <a:pt x="38095" y="12694"/>
                  </a:lnTo>
                  <a:lnTo>
                    <a:pt x="12694" y="12694"/>
                  </a:lnTo>
                  <a:lnTo>
                    <a:pt x="530881" y="5396509"/>
                  </a:lnTo>
                  <a:lnTo>
                    <a:pt x="532151" y="5409209"/>
                  </a:lnTo>
                  <a:lnTo>
                    <a:pt x="11036877" y="4398236"/>
                  </a:lnTo>
                  <a:close/>
                </a:path>
              </a:pathLst>
            </a:custGeom>
            <a:solidFill>
              <a:schemeClr val="bg1"/>
            </a:soli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16" name="Текст 3">
            <a:extLst>
              <a:ext uri="{FF2B5EF4-FFF2-40B4-BE49-F238E27FC236}">
                <a16:creationId xmlns:a16="http://schemas.microsoft.com/office/drawing/2014/main" id="{768D53E4-BBD0-4F2E-B5E9-1CDB627A84B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371227" y="1712213"/>
            <a:ext cx="2291684" cy="2552036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vert="horz" lIns="144000" tIns="108000" rIns="108000" bIns="1080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en-US" sz="1500" b="1">
                <a:solidFill>
                  <a:schemeClr val="bg1"/>
                </a:solidFill>
              </a:defRPr>
            </a:lvl1pPr>
          </a:lstStyle>
          <a:p>
            <a:pPr marL="171450" lvl="0" indent="-171450" rtl="0"/>
            <a:r>
              <a:rPr lang="ru-RU" noProof="0"/>
              <a:t>ОБРАЗЕЦ ТЕКСТА</a:t>
            </a:r>
          </a:p>
        </p:txBody>
      </p:sp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C9B40841-64AD-4F36-A387-121624847296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2777983" y="1"/>
            <a:ext cx="6371261" cy="4264248"/>
          </a:xfrm>
          <a:custGeom>
            <a:avLst/>
            <a:gdLst>
              <a:gd name="connsiteX0" fmla="*/ 0 w 10973163"/>
              <a:gd name="connsiteY0" fmla="*/ 0 h 5778507"/>
              <a:gd name="connsiteX1" fmla="*/ 10973163 w 10973163"/>
              <a:gd name="connsiteY1" fmla="*/ 0 h 5778507"/>
              <a:gd name="connsiteX2" fmla="*/ 10973163 w 10973163"/>
              <a:gd name="connsiteY2" fmla="*/ 4708234 h 5778507"/>
              <a:gd name="connsiteX3" fmla="*/ 637629 w 10973163"/>
              <a:gd name="connsiteY3" fmla="*/ 5778507 h 5778507"/>
              <a:gd name="connsiteX4" fmla="*/ 513924 w 10973163"/>
              <a:gd name="connsiteY4" fmla="*/ 5778507 h 5778507"/>
              <a:gd name="connsiteX5" fmla="*/ 0 w 10973163"/>
              <a:gd name="connsiteY5" fmla="*/ 11 h 57785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73163" h="5778507">
                <a:moveTo>
                  <a:pt x="0" y="0"/>
                </a:moveTo>
                <a:lnTo>
                  <a:pt x="10973163" y="0"/>
                </a:lnTo>
                <a:lnTo>
                  <a:pt x="10973163" y="4708234"/>
                </a:lnTo>
                <a:lnTo>
                  <a:pt x="637629" y="5778507"/>
                </a:lnTo>
                <a:lnTo>
                  <a:pt x="513924" y="5778507"/>
                </a:lnTo>
                <a:lnTo>
                  <a:pt x="0" y="11"/>
                </a:lnTo>
                <a:close/>
              </a:path>
            </a:pathLst>
          </a:custGeom>
        </p:spPr>
        <p:txBody>
          <a:bodyPr wrap="square" rtlCol="0" anchor="ctr">
            <a:noAutofit/>
          </a:bodyPr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5" name="Заголовок 22">
            <a:extLst>
              <a:ext uri="{FF2B5EF4-FFF2-40B4-BE49-F238E27FC236}">
                <a16:creationId xmlns:a16="http://schemas.microsoft.com/office/drawing/2014/main" id="{A7AAB7EE-08F8-4859-95A3-BAB2909A0A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-45874" y="689344"/>
            <a:ext cx="2917916" cy="818962"/>
          </a:xfrm>
          <a:custGeom>
            <a:avLst/>
            <a:gdLst>
              <a:gd name="connsiteX0" fmla="*/ 0 w 4011780"/>
              <a:gd name="connsiteY0" fmla="*/ 916770 h 916770"/>
              <a:gd name="connsiteX1" fmla="*/ 229193 w 4011780"/>
              <a:gd name="connsiteY1" fmla="*/ 0 h 916770"/>
              <a:gd name="connsiteX2" fmla="*/ 3782588 w 4011780"/>
              <a:gd name="connsiteY2" fmla="*/ 0 h 916770"/>
              <a:gd name="connsiteX3" fmla="*/ 4011780 w 4011780"/>
              <a:gd name="connsiteY3" fmla="*/ 916770 h 916770"/>
              <a:gd name="connsiteX4" fmla="*/ 0 w 4011780"/>
              <a:gd name="connsiteY4" fmla="*/ 916770 h 916770"/>
              <a:gd name="connsiteX0" fmla="*/ 0 w 4187844"/>
              <a:gd name="connsiteY0" fmla="*/ 916770 h 1051526"/>
              <a:gd name="connsiteX1" fmla="*/ 229193 w 4187844"/>
              <a:gd name="connsiteY1" fmla="*/ 0 h 1051526"/>
              <a:gd name="connsiteX2" fmla="*/ 3782588 w 4187844"/>
              <a:gd name="connsiteY2" fmla="*/ 0 h 1051526"/>
              <a:gd name="connsiteX3" fmla="*/ 4187844 w 4187844"/>
              <a:gd name="connsiteY3" fmla="*/ 1051526 h 1051526"/>
              <a:gd name="connsiteX4" fmla="*/ 0 w 4187844"/>
              <a:gd name="connsiteY4" fmla="*/ 916770 h 1051526"/>
              <a:gd name="connsiteX0" fmla="*/ 0 w 4187844"/>
              <a:gd name="connsiteY0" fmla="*/ 939936 h 1074692"/>
              <a:gd name="connsiteX1" fmla="*/ 229193 w 4187844"/>
              <a:gd name="connsiteY1" fmla="*/ 23166 h 1074692"/>
              <a:gd name="connsiteX2" fmla="*/ 4165479 w 4187844"/>
              <a:gd name="connsiteY2" fmla="*/ 0 h 1074692"/>
              <a:gd name="connsiteX3" fmla="*/ 4187844 w 4187844"/>
              <a:gd name="connsiteY3" fmla="*/ 1074692 h 1074692"/>
              <a:gd name="connsiteX4" fmla="*/ 0 w 4187844"/>
              <a:gd name="connsiteY4" fmla="*/ 939936 h 1074692"/>
              <a:gd name="connsiteX0" fmla="*/ 0 w 4860085"/>
              <a:gd name="connsiteY0" fmla="*/ 1101781 h 1101781"/>
              <a:gd name="connsiteX1" fmla="*/ 901434 w 4860085"/>
              <a:gd name="connsiteY1" fmla="*/ 23166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60085"/>
              <a:gd name="connsiteY0" fmla="*/ 1101781 h 1101781"/>
              <a:gd name="connsiteX1" fmla="*/ 84487 w 4860085"/>
              <a:gd name="connsiteY1" fmla="*/ 53552 h 1101781"/>
              <a:gd name="connsiteX2" fmla="*/ 4837720 w 4860085"/>
              <a:gd name="connsiteY2" fmla="*/ 0 h 1101781"/>
              <a:gd name="connsiteX3" fmla="*/ 4860085 w 4860085"/>
              <a:gd name="connsiteY3" fmla="*/ 1074692 h 1101781"/>
              <a:gd name="connsiteX4" fmla="*/ 0 w 4860085"/>
              <a:gd name="connsiteY4" fmla="*/ 1101781 h 1101781"/>
              <a:gd name="connsiteX0" fmla="*/ 0 w 4886832"/>
              <a:gd name="connsiteY0" fmla="*/ 1098969 h 1098969"/>
              <a:gd name="connsiteX1" fmla="*/ 111234 w 4886832"/>
              <a:gd name="connsiteY1" fmla="*/ 53552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86832"/>
              <a:gd name="connsiteY0" fmla="*/ 1098969 h 1098969"/>
              <a:gd name="connsiteX1" fmla="*/ 95749 w 4886832"/>
              <a:gd name="connsiteY1" fmla="*/ 46516 h 1098969"/>
              <a:gd name="connsiteX2" fmla="*/ 4864467 w 4886832"/>
              <a:gd name="connsiteY2" fmla="*/ 0 h 1098969"/>
              <a:gd name="connsiteX3" fmla="*/ 4886832 w 4886832"/>
              <a:gd name="connsiteY3" fmla="*/ 1074692 h 1098969"/>
              <a:gd name="connsiteX4" fmla="*/ 0 w 4886832"/>
              <a:gd name="connsiteY4" fmla="*/ 1098969 h 1098969"/>
              <a:gd name="connsiteX0" fmla="*/ 0 w 4892182"/>
              <a:gd name="connsiteY0" fmla="*/ 1098407 h 1098407"/>
              <a:gd name="connsiteX1" fmla="*/ 101099 w 4892182"/>
              <a:gd name="connsiteY1" fmla="*/ 46516 h 1098407"/>
              <a:gd name="connsiteX2" fmla="*/ 4869817 w 4892182"/>
              <a:gd name="connsiteY2" fmla="*/ 0 h 1098407"/>
              <a:gd name="connsiteX3" fmla="*/ 4892182 w 4892182"/>
              <a:gd name="connsiteY3" fmla="*/ 1074692 h 1098407"/>
              <a:gd name="connsiteX4" fmla="*/ 0 w 4892182"/>
              <a:gd name="connsiteY4" fmla="*/ 1098407 h 1098407"/>
              <a:gd name="connsiteX0" fmla="*/ 5888 w 4898070"/>
              <a:gd name="connsiteY0" fmla="*/ 1098407 h 1098407"/>
              <a:gd name="connsiteX1" fmla="*/ 0 w 4898070"/>
              <a:gd name="connsiteY1" fmla="*/ 35271 h 1098407"/>
              <a:gd name="connsiteX2" fmla="*/ 4875705 w 4898070"/>
              <a:gd name="connsiteY2" fmla="*/ 0 h 1098407"/>
              <a:gd name="connsiteX3" fmla="*/ 4898070 w 4898070"/>
              <a:gd name="connsiteY3" fmla="*/ 1074692 h 1098407"/>
              <a:gd name="connsiteX4" fmla="*/ 5888 w 4898070"/>
              <a:gd name="connsiteY4" fmla="*/ 1098407 h 1098407"/>
              <a:gd name="connsiteX0" fmla="*/ 25 w 5005106"/>
              <a:gd name="connsiteY0" fmla="*/ 1091949 h 1091949"/>
              <a:gd name="connsiteX1" fmla="*/ 107036 w 5005106"/>
              <a:gd name="connsiteY1" fmla="*/ 35271 h 1091949"/>
              <a:gd name="connsiteX2" fmla="*/ 4982741 w 5005106"/>
              <a:gd name="connsiteY2" fmla="*/ 0 h 1091949"/>
              <a:gd name="connsiteX3" fmla="*/ 5005106 w 5005106"/>
              <a:gd name="connsiteY3" fmla="*/ 1074692 h 1091949"/>
              <a:gd name="connsiteX4" fmla="*/ 25 w 5005106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  <a:gd name="connsiteX0" fmla="*/ 0 w 5005081"/>
              <a:gd name="connsiteY0" fmla="*/ 1091949 h 1091949"/>
              <a:gd name="connsiteX1" fmla="*/ 107011 w 5005081"/>
              <a:gd name="connsiteY1" fmla="*/ 35271 h 1091949"/>
              <a:gd name="connsiteX2" fmla="*/ 4982716 w 5005081"/>
              <a:gd name="connsiteY2" fmla="*/ 0 h 1091949"/>
              <a:gd name="connsiteX3" fmla="*/ 5005081 w 5005081"/>
              <a:gd name="connsiteY3" fmla="*/ 1074692 h 1091949"/>
              <a:gd name="connsiteX4" fmla="*/ 0 w 5005081"/>
              <a:gd name="connsiteY4" fmla="*/ 1091949 h 1091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05081" h="1091949">
                <a:moveTo>
                  <a:pt x="0" y="1091949"/>
                </a:moveTo>
                <a:lnTo>
                  <a:pt x="107011" y="35271"/>
                </a:lnTo>
                <a:lnTo>
                  <a:pt x="4982716" y="0"/>
                </a:lnTo>
                <a:lnTo>
                  <a:pt x="5005081" y="1074692"/>
                </a:lnTo>
                <a:lnTo>
                  <a:pt x="0" y="1091949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</a:gradFill>
          <a:ln>
            <a:solidFill>
              <a:srgbClr val="99B898"/>
            </a:solidFill>
          </a:ln>
        </p:spPr>
        <p:txBody>
          <a:bodyPr lIns="954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Большое изображение</a:t>
            </a:r>
          </a:p>
        </p:txBody>
      </p:sp>
    </p:spTree>
    <p:extLst>
      <p:ext uri="{BB962C8B-B14F-4D97-AF65-F5344CB8AC3E}">
        <p14:creationId xmlns:p14="http://schemas.microsoft.com/office/powerpoint/2010/main" val="1745745866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идео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афический объект 16">
            <a:extLst>
              <a:ext uri="{FF2B5EF4-FFF2-40B4-BE49-F238E27FC236}">
                <a16:creationId xmlns:a16="http://schemas.microsoft.com/office/drawing/2014/main" id="{10E52898-F619-494E-9A8E-D3CD0AF8B0E9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0" name="Полилиния: Фигура 9">
              <a:extLst>
                <a:ext uri="{FF2B5EF4-FFF2-40B4-BE49-F238E27FC236}">
                  <a16:creationId xmlns:a16="http://schemas.microsoft.com/office/drawing/2014/main" id="{B07EB11E-BCCF-4D3D-94A5-C5461CC106A2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1" name="Полилиния: Фигура 10">
              <a:extLst>
                <a:ext uri="{FF2B5EF4-FFF2-40B4-BE49-F238E27FC236}">
                  <a16:creationId xmlns:a16="http://schemas.microsoft.com/office/drawing/2014/main" id="{760EF36E-DD5E-492D-AD65-5711A7E6D3CD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F02D3A-D463-46FA-BA54-F231414BB7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083814" y="4036631"/>
            <a:ext cx="2976372" cy="624078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144000" rtlCol="0" anchor="ctr" anchorCtr="0">
            <a:normAutofit/>
          </a:bodyPr>
          <a:lstStyle>
            <a:lvl1pPr algn="l">
              <a:defRPr sz="1500" b="1">
                <a:solidFill>
                  <a:schemeClr val="bg1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B13FE47-714B-440C-B0F1-CF020E287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C9E707-512B-4E7C-A2EE-18CCAB032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13" name="Замещающее медиа 12">
            <a:extLst>
              <a:ext uri="{FF2B5EF4-FFF2-40B4-BE49-F238E27FC236}">
                <a16:creationId xmlns:a16="http://schemas.microsoft.com/office/drawing/2014/main" id="{60B14607-605B-4FF3-A0F5-BB2FCD9460CC}"/>
              </a:ext>
            </a:extLst>
          </p:cNvPr>
          <p:cNvSpPr>
            <a:spLocks noGrp="1"/>
          </p:cNvSpPr>
          <p:nvPr>
            <p:ph type="media" sz="quarter" idx="13" hasCustomPrompt="1"/>
          </p:nvPr>
        </p:nvSpPr>
        <p:spPr>
          <a:xfrm>
            <a:off x="1307592" y="834783"/>
            <a:ext cx="6528816" cy="3038094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медиа</a:t>
            </a:r>
          </a:p>
        </p:txBody>
      </p:sp>
      <p:sp>
        <p:nvSpPr>
          <p:cNvPr id="17" name="Полилиния: Фигура 16">
            <a:extLst>
              <a:ext uri="{FF2B5EF4-FFF2-40B4-BE49-F238E27FC236}">
                <a16:creationId xmlns:a16="http://schemas.microsoft.com/office/drawing/2014/main" id="{C014D0AB-6E42-4C38-96B3-E4512EF81B12}"/>
              </a:ext>
            </a:extLst>
          </p:cNvPr>
          <p:cNvSpPr/>
          <p:nvPr/>
        </p:nvSpPr>
        <p:spPr>
          <a:xfrm>
            <a:off x="-9547" y="2292413"/>
            <a:ext cx="982195" cy="352827"/>
          </a:xfrm>
          <a:custGeom>
            <a:avLst/>
            <a:gdLst>
              <a:gd name="connsiteX0" fmla="*/ 1296892 w 1309592"/>
              <a:gd name="connsiteY0" fmla="*/ 12728 h 470436"/>
              <a:gd name="connsiteX1" fmla="*/ 544194 w 1309592"/>
              <a:gd name="connsiteY1" fmla="*/ 13999 h 470436"/>
              <a:gd name="connsiteX2" fmla="*/ 12728 w 1309592"/>
              <a:gd name="connsiteY2" fmla="*/ 128430 h 470436"/>
              <a:gd name="connsiteX3" fmla="*/ 12728 w 1309592"/>
              <a:gd name="connsiteY3" fmla="*/ 469178 h 470436"/>
              <a:gd name="connsiteX4" fmla="*/ 652267 w 1309592"/>
              <a:gd name="connsiteY4" fmla="*/ 335676 h 470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09592" h="470436">
                <a:moveTo>
                  <a:pt x="1296892" y="12728"/>
                </a:moveTo>
                <a:lnTo>
                  <a:pt x="544194" y="13999"/>
                </a:lnTo>
                <a:lnTo>
                  <a:pt x="12728" y="128430"/>
                </a:lnTo>
                <a:lnTo>
                  <a:pt x="12728" y="469178"/>
                </a:lnTo>
                <a:lnTo>
                  <a:pt x="652267" y="335676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D0C0C476-0F93-4FFD-8D6A-6F1E2859E1FF}"/>
              </a:ext>
            </a:extLst>
          </p:cNvPr>
          <p:cNvSpPr/>
          <p:nvPr/>
        </p:nvSpPr>
        <p:spPr>
          <a:xfrm>
            <a:off x="-9546" y="2246641"/>
            <a:ext cx="1144304" cy="553081"/>
          </a:xfrm>
          <a:custGeom>
            <a:avLst/>
            <a:gdLst>
              <a:gd name="connsiteX0" fmla="*/ 12728 w 1525739"/>
              <a:gd name="connsiteY0" fmla="*/ 736182 h 737440"/>
              <a:gd name="connsiteX1" fmla="*/ 1520667 w 1525739"/>
              <a:gd name="connsiteY1" fmla="*/ 415777 h 737440"/>
              <a:gd name="connsiteX2" fmla="*/ 1435480 w 1525739"/>
              <a:gd name="connsiteY2" fmla="*/ 12728 h 737440"/>
              <a:gd name="connsiteX3" fmla="*/ 12728 w 1525739"/>
              <a:gd name="connsiteY3" fmla="*/ 315333 h 737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25739" h="737440">
                <a:moveTo>
                  <a:pt x="12728" y="736182"/>
                </a:moveTo>
                <a:lnTo>
                  <a:pt x="1520667" y="415777"/>
                </a:lnTo>
                <a:lnTo>
                  <a:pt x="1435480" y="12728"/>
                </a:lnTo>
                <a:lnTo>
                  <a:pt x="12728" y="315333"/>
                </a:lnTo>
                <a:close/>
              </a:path>
            </a:pathLst>
          </a:custGeom>
          <a:blipFill>
            <a:blip r:embed="rId2"/>
            <a:srcRect/>
            <a:stretch>
              <a:fillRect l="-173104" t="23847" r="3068" b="-7479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r>
              <a:rPr lang="ru-RU" sz="1013" noProof="0"/>
              <a:t> </a:t>
            </a:r>
          </a:p>
        </p:txBody>
      </p:sp>
      <p:sp>
        <p:nvSpPr>
          <p:cNvPr id="19" name="Полилиния: Фигура 18">
            <a:extLst>
              <a:ext uri="{FF2B5EF4-FFF2-40B4-BE49-F238E27FC236}">
                <a16:creationId xmlns:a16="http://schemas.microsoft.com/office/drawing/2014/main" id="{37DED860-B2F3-4B02-B7C4-F0FC61CFA7AC}"/>
              </a:ext>
            </a:extLst>
          </p:cNvPr>
          <p:cNvSpPr/>
          <p:nvPr/>
        </p:nvSpPr>
        <p:spPr>
          <a:xfrm>
            <a:off x="8094036" y="-9546"/>
            <a:ext cx="1048946" cy="1249199"/>
          </a:xfrm>
          <a:custGeom>
            <a:avLst/>
            <a:gdLst>
              <a:gd name="connsiteX0" fmla="*/ 1206619 w 1398594"/>
              <a:gd name="connsiteY0" fmla="*/ 12728 h 1665598"/>
              <a:gd name="connsiteX1" fmla="*/ 333133 w 1398594"/>
              <a:gd name="connsiteY1" fmla="*/ 1010815 h 1665598"/>
              <a:gd name="connsiteX2" fmla="*/ 12728 w 1398594"/>
              <a:gd name="connsiteY2" fmla="*/ 1656712 h 1665598"/>
              <a:gd name="connsiteX3" fmla="*/ 612852 w 1398594"/>
              <a:gd name="connsiteY3" fmla="*/ 1202804 h 1665598"/>
              <a:gd name="connsiteX4" fmla="*/ 1394793 w 1398594"/>
              <a:gd name="connsiteY4" fmla="*/ 297532 h 1665598"/>
              <a:gd name="connsiteX5" fmla="*/ 1394793 w 1398594"/>
              <a:gd name="connsiteY5" fmla="*/ 12728 h 16655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398594" h="1665598">
                <a:moveTo>
                  <a:pt x="1206619" y="12728"/>
                </a:moveTo>
                <a:lnTo>
                  <a:pt x="333133" y="1010815"/>
                </a:lnTo>
                <a:lnTo>
                  <a:pt x="12728" y="1656712"/>
                </a:lnTo>
                <a:lnTo>
                  <a:pt x="612852" y="1202804"/>
                </a:lnTo>
                <a:lnTo>
                  <a:pt x="1394793" y="297532"/>
                </a:lnTo>
                <a:lnTo>
                  <a:pt x="1394793" y="12728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8" name="Полилиния: Фигура 17">
            <a:extLst>
              <a:ext uri="{FF2B5EF4-FFF2-40B4-BE49-F238E27FC236}">
                <a16:creationId xmlns:a16="http://schemas.microsoft.com/office/drawing/2014/main" id="{A8325BE9-BD79-4F37-99D7-6CE4487E9256}"/>
              </a:ext>
            </a:extLst>
          </p:cNvPr>
          <p:cNvSpPr/>
          <p:nvPr/>
        </p:nvSpPr>
        <p:spPr>
          <a:xfrm>
            <a:off x="8014842" y="-9546"/>
            <a:ext cx="1134769" cy="1487596"/>
          </a:xfrm>
          <a:custGeom>
            <a:avLst/>
            <a:gdLst>
              <a:gd name="connsiteX0" fmla="*/ 1505410 w 1513024"/>
              <a:gd name="connsiteY0" fmla="*/ 12728 h 1983460"/>
              <a:gd name="connsiteX1" fmla="*/ 1504139 w 1513024"/>
              <a:gd name="connsiteY1" fmla="*/ 12728 h 1983460"/>
              <a:gd name="connsiteX2" fmla="*/ 12728 w 1513024"/>
              <a:gd name="connsiteY2" fmla="*/ 1699941 h 1983460"/>
              <a:gd name="connsiteX3" fmla="*/ 321691 w 1513024"/>
              <a:gd name="connsiteY3" fmla="*/ 1972031 h 1983460"/>
              <a:gd name="connsiteX4" fmla="*/ 1505410 w 1513024"/>
              <a:gd name="connsiteY4" fmla="*/ 633195 h 1983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13024" h="1983460">
                <a:moveTo>
                  <a:pt x="1505410" y="12728"/>
                </a:moveTo>
                <a:lnTo>
                  <a:pt x="1504139" y="12728"/>
                </a:lnTo>
                <a:lnTo>
                  <a:pt x="12728" y="1699941"/>
                </a:lnTo>
                <a:lnTo>
                  <a:pt x="321691" y="1972031"/>
                </a:lnTo>
                <a:lnTo>
                  <a:pt x="1505410" y="633195"/>
                </a:lnTo>
                <a:close/>
              </a:path>
            </a:pathLst>
          </a:custGeom>
          <a:blipFill>
            <a:blip r:embed="rId3"/>
            <a:srcRect/>
            <a:stretch>
              <a:fillRect l="10185" t="-69719" r="-101663" b="6375"/>
            </a:stretch>
          </a:blipFill>
          <a:ln w="12713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</p:spTree>
    <p:extLst>
      <p:ext uri="{BB962C8B-B14F-4D97-AF65-F5344CB8AC3E}">
        <p14:creationId xmlns:p14="http://schemas.microsoft.com/office/powerpoint/2010/main" val="600807235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благодарност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Графический объект 35">
            <a:extLst>
              <a:ext uri="{FF2B5EF4-FFF2-40B4-BE49-F238E27FC236}">
                <a16:creationId xmlns:a16="http://schemas.microsoft.com/office/drawing/2014/main" id="{B00A1772-2B8D-4677-8511-3E067F67A72F}"/>
              </a:ext>
            </a:extLst>
          </p:cNvPr>
          <p:cNvGrpSpPr/>
          <p:nvPr userDrawn="1"/>
        </p:nvGrpSpPr>
        <p:grpSpPr>
          <a:xfrm>
            <a:off x="5008877" y="1072640"/>
            <a:ext cx="4144656" cy="1960386"/>
            <a:chOff x="6678503" y="665690"/>
            <a:chExt cx="5526208" cy="2613848"/>
          </a:xfrm>
        </p:grpSpPr>
        <p:sp>
          <p:nvSpPr>
            <p:cNvPr id="42" name="Полилиния: Фигура 41">
              <a:extLst>
                <a:ext uri="{FF2B5EF4-FFF2-40B4-BE49-F238E27FC236}">
                  <a16:creationId xmlns:a16="http://schemas.microsoft.com/office/drawing/2014/main" id="{FB0F16C2-C8ED-4461-B34C-5CEB29F1C450}"/>
                </a:ext>
              </a:extLst>
            </p:cNvPr>
            <p:cNvSpPr/>
            <p:nvPr/>
          </p:nvSpPr>
          <p:spPr>
            <a:xfrm>
              <a:off x="6678503" y="1272318"/>
              <a:ext cx="5526208" cy="2007220"/>
            </a:xfrm>
            <a:custGeom>
              <a:avLst/>
              <a:gdLst>
                <a:gd name="connsiteX0" fmla="*/ 5514767 w 5526207"/>
                <a:gd name="connsiteY0" fmla="*/ 573560 h 2007220"/>
                <a:gd name="connsiteX1" fmla="*/ 355703 w 5526207"/>
                <a:gd name="connsiteY1" fmla="*/ 33643 h 2007220"/>
                <a:gd name="connsiteX2" fmla="*/ 12697 w 5526207"/>
                <a:gd name="connsiteY2" fmla="*/ 1284980 h 2007220"/>
                <a:gd name="connsiteX3" fmla="*/ 5514767 w 5526207"/>
                <a:gd name="connsiteY3" fmla="*/ 1998940 h 2007220"/>
                <a:gd name="connsiteX4" fmla="*/ 5514767 w 5526207"/>
                <a:gd name="connsiteY4" fmla="*/ 573560 h 20072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26207" h="2007220">
                  <a:moveTo>
                    <a:pt x="5514767" y="573560"/>
                  </a:moveTo>
                  <a:cubicBezTo>
                    <a:pt x="2157119" y="-150564"/>
                    <a:pt x="355703" y="33643"/>
                    <a:pt x="355703" y="33643"/>
                  </a:cubicBezTo>
                  <a:lnTo>
                    <a:pt x="12697" y="1284980"/>
                  </a:lnTo>
                  <a:cubicBezTo>
                    <a:pt x="12697" y="1284980"/>
                    <a:pt x="1368206" y="967381"/>
                    <a:pt x="5514767" y="1998940"/>
                  </a:cubicBezTo>
                  <a:lnTo>
                    <a:pt x="5514767" y="573560"/>
                  </a:lnTo>
                  <a:close/>
                </a:path>
              </a:pathLst>
            </a:custGeom>
            <a:gradFill>
              <a:gsLst>
                <a:gs pos="22000">
                  <a:schemeClr val="accent2">
                    <a:alpha val="10000"/>
                  </a:schemeClr>
                </a:gs>
                <a:gs pos="100000">
                  <a:schemeClr val="accent2">
                    <a:alpha val="40000"/>
                  </a:schemeClr>
                </a:gs>
              </a:gsLst>
              <a:lin ang="102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963814A1-9202-49D2-B985-1785CC4860DE}"/>
                </a:ext>
              </a:extLst>
            </p:cNvPr>
            <p:cNvSpPr/>
            <p:nvPr/>
          </p:nvSpPr>
          <p:spPr>
            <a:xfrm>
              <a:off x="7262884" y="665690"/>
              <a:ext cx="4941827" cy="2591601"/>
            </a:xfrm>
            <a:custGeom>
              <a:avLst/>
              <a:gdLst>
                <a:gd name="connsiteX0" fmla="*/ 4930387 w 4941827"/>
                <a:gd name="connsiteY0" fmla="*/ 1138265 h 2591601"/>
                <a:gd name="connsiteX1" fmla="*/ 383651 w 4941827"/>
                <a:gd name="connsiteY1" fmla="*/ 12697 h 2591601"/>
                <a:gd name="connsiteX2" fmla="*/ 12697 w 4941827"/>
                <a:gd name="connsiteY2" fmla="*/ 1366935 h 2591601"/>
                <a:gd name="connsiteX3" fmla="*/ 4930387 w 4941827"/>
                <a:gd name="connsiteY3" fmla="*/ 2583971 h 25916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941827" h="2591601">
                  <a:moveTo>
                    <a:pt x="4930387" y="1138265"/>
                  </a:moveTo>
                  <a:lnTo>
                    <a:pt x="383651" y="12697"/>
                  </a:lnTo>
                  <a:lnTo>
                    <a:pt x="12697" y="1366935"/>
                  </a:lnTo>
                  <a:lnTo>
                    <a:pt x="4930387" y="2583971"/>
                  </a:lnTo>
                  <a:close/>
                </a:path>
              </a:pathLst>
            </a:cu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0440000" scaled="0"/>
            </a:gradFill>
            <a:ln w="12693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14" name="Полилиния: Фигура 13">
            <a:extLst>
              <a:ext uri="{FF2B5EF4-FFF2-40B4-BE49-F238E27FC236}">
                <a16:creationId xmlns:a16="http://schemas.microsoft.com/office/drawing/2014/main" id="{D2973908-D73D-4ECB-A29B-831C44983FB3}"/>
              </a:ext>
            </a:extLst>
          </p:cNvPr>
          <p:cNvSpPr/>
          <p:nvPr/>
        </p:nvSpPr>
        <p:spPr>
          <a:xfrm>
            <a:off x="4414822" y="3930402"/>
            <a:ext cx="1114535" cy="1219320"/>
          </a:xfrm>
          <a:custGeom>
            <a:avLst/>
            <a:gdLst>
              <a:gd name="connsiteX0" fmla="*/ 1482236 w 1486046"/>
              <a:gd name="connsiteY0" fmla="*/ 12701 h 1625760"/>
              <a:gd name="connsiteX1" fmla="*/ 901789 w 1486046"/>
              <a:gd name="connsiteY1" fmla="*/ 491538 h 1625760"/>
              <a:gd name="connsiteX2" fmla="*/ 12701 w 1486046"/>
              <a:gd name="connsiteY2" fmla="*/ 1618139 h 1625760"/>
              <a:gd name="connsiteX3" fmla="*/ 431843 w 1486046"/>
              <a:gd name="connsiteY3" fmla="*/ 1618139 h 1625760"/>
              <a:gd name="connsiteX4" fmla="*/ 1188837 w 1486046"/>
              <a:gd name="connsiteY4" fmla="*/ 670626 h 1625760"/>
              <a:gd name="connsiteX5" fmla="*/ 1482236 w 1486046"/>
              <a:gd name="connsiteY5" fmla="*/ 12701 h 16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86046" h="1625760">
                <a:moveTo>
                  <a:pt x="1482236" y="12701"/>
                </a:moveTo>
                <a:lnTo>
                  <a:pt x="901789" y="491538"/>
                </a:lnTo>
                <a:lnTo>
                  <a:pt x="12701" y="1618139"/>
                </a:lnTo>
                <a:lnTo>
                  <a:pt x="431843" y="1618139"/>
                </a:lnTo>
                <a:lnTo>
                  <a:pt x="1188837" y="670626"/>
                </a:lnTo>
                <a:lnTo>
                  <a:pt x="1482236" y="12701"/>
                </a:lnTo>
                <a:close/>
              </a:path>
            </a:pathLst>
          </a:custGeom>
          <a:gradFill>
            <a:gsLst>
              <a:gs pos="0">
                <a:schemeClr val="accent3">
                  <a:alpha val="5000"/>
                </a:schemeClr>
              </a:gs>
              <a:gs pos="100000">
                <a:schemeClr val="accent6">
                  <a:alpha val="20000"/>
                </a:schemeClr>
              </a:gs>
            </a:gsLst>
            <a:lin ang="74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0" name="Полилиния: Фигура 9">
            <a:extLst>
              <a:ext uri="{FF2B5EF4-FFF2-40B4-BE49-F238E27FC236}">
                <a16:creationId xmlns:a16="http://schemas.microsoft.com/office/drawing/2014/main" id="{334FC528-8248-470A-AD71-53711E01005E}"/>
              </a:ext>
            </a:extLst>
          </p:cNvPr>
          <p:cNvSpPr/>
          <p:nvPr/>
        </p:nvSpPr>
        <p:spPr>
          <a:xfrm>
            <a:off x="-9976" y="223860"/>
            <a:ext cx="2009973" cy="571556"/>
          </a:xfrm>
          <a:custGeom>
            <a:avLst/>
            <a:gdLst>
              <a:gd name="connsiteX0" fmla="*/ 12701 w 2679963"/>
              <a:gd name="connsiteY0" fmla="*/ 425492 h 762075"/>
              <a:gd name="connsiteX1" fmla="*/ 12701 w 2679963"/>
              <a:gd name="connsiteY1" fmla="*/ 755724 h 762075"/>
              <a:gd name="connsiteX2" fmla="*/ 2023309 w 2679963"/>
              <a:gd name="connsiteY2" fmla="*/ 334043 h 762075"/>
              <a:gd name="connsiteX3" fmla="*/ 2667263 w 2679963"/>
              <a:gd name="connsiteY3" fmla="*/ 12701 h 762075"/>
              <a:gd name="connsiteX4" fmla="*/ 2667263 w 2679963"/>
              <a:gd name="connsiteY4" fmla="*/ 12701 h 762075"/>
              <a:gd name="connsiteX5" fmla="*/ 1915349 w 2679963"/>
              <a:gd name="connsiteY5" fmla="*/ 12701 h 762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679963" h="762075">
                <a:moveTo>
                  <a:pt x="12701" y="425492"/>
                </a:moveTo>
                <a:lnTo>
                  <a:pt x="12701" y="755724"/>
                </a:lnTo>
                <a:lnTo>
                  <a:pt x="2023309" y="334043"/>
                </a:lnTo>
                <a:lnTo>
                  <a:pt x="2667263" y="12701"/>
                </a:lnTo>
                <a:lnTo>
                  <a:pt x="2667263" y="12701"/>
                </a:lnTo>
                <a:lnTo>
                  <a:pt x="1915349" y="12701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84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2" name="Полилиния: фигура 11">
            <a:extLst>
              <a:ext uri="{FF2B5EF4-FFF2-40B4-BE49-F238E27FC236}">
                <a16:creationId xmlns:a16="http://schemas.microsoft.com/office/drawing/2014/main" id="{AC925586-1EA9-4B0D-9E80-91777899FF7C}"/>
              </a:ext>
            </a:extLst>
          </p:cNvPr>
          <p:cNvSpPr/>
          <p:nvPr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Полилиния: фигура 15">
            <a:extLst>
              <a:ext uri="{FF2B5EF4-FFF2-40B4-BE49-F238E27FC236}">
                <a16:creationId xmlns:a16="http://schemas.microsoft.com/office/drawing/2014/main" id="{082ADE93-C591-447F-A2DD-56E8D22B23F6}"/>
              </a:ext>
            </a:extLst>
          </p:cNvPr>
          <p:cNvSpPr/>
          <p:nvPr/>
        </p:nvSpPr>
        <p:spPr>
          <a:xfrm>
            <a:off x="5814182" y="3074636"/>
            <a:ext cx="3334079" cy="828757"/>
          </a:xfrm>
          <a:custGeom>
            <a:avLst/>
            <a:gdLst>
              <a:gd name="connsiteX0" fmla="*/ 4441627 w 4445437"/>
              <a:gd name="connsiteY0" fmla="*/ 297539 h 1105008"/>
              <a:gd name="connsiteX1" fmla="*/ 204490 w 4445437"/>
              <a:gd name="connsiteY1" fmla="*/ 13031 h 1105008"/>
              <a:gd name="connsiteX2" fmla="*/ 12701 w 4445437"/>
              <a:gd name="connsiteY2" fmla="*/ 786537 h 1105008"/>
              <a:gd name="connsiteX3" fmla="*/ 4441627 w 4445437"/>
              <a:gd name="connsiteY3" fmla="*/ 1092638 h 1105008"/>
              <a:gd name="connsiteX4" fmla="*/ 4441627 w 4445437"/>
              <a:gd name="connsiteY4" fmla="*/ 297539 h 1105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445437" h="1105008">
                <a:moveTo>
                  <a:pt x="4441627" y="297539"/>
                </a:moveTo>
                <a:cubicBezTo>
                  <a:pt x="2135080" y="-8561"/>
                  <a:pt x="204490" y="13031"/>
                  <a:pt x="204490" y="13031"/>
                </a:cubicBezTo>
                <a:lnTo>
                  <a:pt x="12701" y="786537"/>
                </a:lnTo>
                <a:cubicBezTo>
                  <a:pt x="12701" y="786537"/>
                  <a:pt x="2273524" y="725572"/>
                  <a:pt x="4441627" y="1092638"/>
                </a:cubicBezTo>
                <a:lnTo>
                  <a:pt x="4441627" y="297539"/>
                </a:lnTo>
                <a:close/>
              </a:path>
            </a:pathLst>
          </a:custGeom>
          <a:gradFill>
            <a:gsLst>
              <a:gs pos="0">
                <a:schemeClr val="tx2">
                  <a:alpha val="5000"/>
                </a:schemeClr>
              </a:gs>
              <a:gs pos="100000">
                <a:schemeClr val="tx1">
                  <a:alpha val="20000"/>
                </a:schemeClr>
              </a:gs>
            </a:gsLst>
            <a:lin ang="90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9" name="Полилиния: Фигура 8">
            <a:extLst>
              <a:ext uri="{FF2B5EF4-FFF2-40B4-BE49-F238E27FC236}">
                <a16:creationId xmlns:a16="http://schemas.microsoft.com/office/drawing/2014/main" id="{4F539762-F7DA-4468-979C-780676B34A92}"/>
              </a:ext>
            </a:extLst>
          </p:cNvPr>
          <p:cNvSpPr/>
          <p:nvPr/>
        </p:nvSpPr>
        <p:spPr>
          <a:xfrm>
            <a:off x="-9976" y="178135"/>
            <a:ext cx="2171914" cy="771601"/>
          </a:xfrm>
          <a:custGeom>
            <a:avLst/>
            <a:gdLst>
              <a:gd name="connsiteX0" fmla="*/ 12701 w 2895885"/>
              <a:gd name="connsiteY0" fmla="*/ 1026261 h 1028801"/>
              <a:gd name="connsiteX1" fmla="*/ 2890805 w 2895885"/>
              <a:gd name="connsiteY1" fmla="*/ 414061 h 1028801"/>
              <a:gd name="connsiteX2" fmla="*/ 2805706 w 2895885"/>
              <a:gd name="connsiteY2" fmla="*/ 12701 h 1028801"/>
              <a:gd name="connsiteX3" fmla="*/ 12701 w 2895885"/>
              <a:gd name="connsiteY3" fmla="*/ 605850 h 1028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95885" h="1028801">
                <a:moveTo>
                  <a:pt x="12701" y="1026261"/>
                </a:moveTo>
                <a:lnTo>
                  <a:pt x="2890805" y="414061"/>
                </a:lnTo>
                <a:lnTo>
                  <a:pt x="2805706" y="12701"/>
                </a:lnTo>
                <a:lnTo>
                  <a:pt x="12701" y="605850"/>
                </a:lnTo>
                <a:close/>
              </a:path>
            </a:pathLst>
          </a:custGeom>
          <a:blipFill>
            <a:blip r:embed="rId2"/>
            <a:srcRect/>
            <a:stretch>
              <a:fillRect l="-39712" t="16306" r="1769" b="-21354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1" name="Полилиния: Фигура 10">
            <a:extLst>
              <a:ext uri="{FF2B5EF4-FFF2-40B4-BE49-F238E27FC236}">
                <a16:creationId xmlns:a16="http://schemas.microsoft.com/office/drawing/2014/main" id="{7BBC2EFA-0E51-48DC-AF99-0FEF25085843}"/>
              </a:ext>
            </a:extLst>
          </p:cNvPr>
          <p:cNvSpPr/>
          <p:nvPr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3"/>
            <a:srcRect/>
            <a:stretch>
              <a:fillRect l="10612" t="-169914" r="-117944" b="10062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3" name="Полилиния: Фигура 12">
            <a:extLst>
              <a:ext uri="{FF2B5EF4-FFF2-40B4-BE49-F238E27FC236}">
                <a16:creationId xmlns:a16="http://schemas.microsoft.com/office/drawing/2014/main" id="{7893AAC6-8427-4BAA-B44F-7B6300936A25}"/>
              </a:ext>
            </a:extLst>
          </p:cNvPr>
          <p:cNvSpPr/>
          <p:nvPr/>
        </p:nvSpPr>
        <p:spPr>
          <a:xfrm>
            <a:off x="4525323" y="3840859"/>
            <a:ext cx="1286002" cy="1305053"/>
          </a:xfrm>
          <a:custGeom>
            <a:avLst/>
            <a:gdLst>
              <a:gd name="connsiteX0" fmla="*/ 12701 w 1714668"/>
              <a:gd name="connsiteY0" fmla="*/ 1737531 h 1740071"/>
              <a:gd name="connsiteX1" fmla="*/ 538533 w 1714668"/>
              <a:gd name="connsiteY1" fmla="*/ 1737531 h 1740071"/>
              <a:gd name="connsiteX2" fmla="*/ 1707048 w 1714668"/>
              <a:gd name="connsiteY2" fmla="*/ 269266 h 1740071"/>
              <a:gd name="connsiteX3" fmla="*/ 1385707 w 1714668"/>
              <a:gd name="connsiteY3" fmla="*/ 12701 h 1740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14668" h="1740071">
                <a:moveTo>
                  <a:pt x="12701" y="1737531"/>
                </a:moveTo>
                <a:lnTo>
                  <a:pt x="538533" y="1737531"/>
                </a:lnTo>
                <a:lnTo>
                  <a:pt x="1707048" y="269266"/>
                </a:lnTo>
                <a:lnTo>
                  <a:pt x="1385707" y="12701"/>
                </a:lnTo>
                <a:close/>
              </a:path>
            </a:pathLst>
          </a:custGeom>
          <a:blipFill>
            <a:blip r:embed="rId4"/>
            <a:srcRect/>
            <a:stretch>
              <a:fillRect l="-67195" t="6186" r="8111" b="-10045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5" name="Полилиния: Фигура 14">
            <a:extLst>
              <a:ext uri="{FF2B5EF4-FFF2-40B4-BE49-F238E27FC236}">
                <a16:creationId xmlns:a16="http://schemas.microsoft.com/office/drawing/2014/main" id="{92C0F1FD-7849-4263-82D0-842B579C6E4E}"/>
              </a:ext>
            </a:extLst>
          </p:cNvPr>
          <p:cNvSpPr/>
          <p:nvPr/>
        </p:nvSpPr>
        <p:spPr>
          <a:xfrm>
            <a:off x="6171406" y="2637643"/>
            <a:ext cx="2981618" cy="1247898"/>
          </a:xfrm>
          <a:custGeom>
            <a:avLst/>
            <a:gdLst>
              <a:gd name="connsiteX0" fmla="*/ 187978 w 3975491"/>
              <a:gd name="connsiteY0" fmla="*/ 12701 h 1663863"/>
              <a:gd name="connsiteX1" fmla="*/ 12701 w 3975491"/>
              <a:gd name="connsiteY1" fmla="*/ 859875 h 1663863"/>
              <a:gd name="connsiteX2" fmla="*/ 3965330 w 3975491"/>
              <a:gd name="connsiteY2" fmla="*/ 1657513 h 1663863"/>
              <a:gd name="connsiteX3" fmla="*/ 3965330 w 3975491"/>
              <a:gd name="connsiteY3" fmla="*/ 773506 h 16638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975491" h="1663863">
                <a:moveTo>
                  <a:pt x="187978" y="12701"/>
                </a:moveTo>
                <a:lnTo>
                  <a:pt x="12701" y="859875"/>
                </a:lnTo>
                <a:lnTo>
                  <a:pt x="3965330" y="1657513"/>
                </a:lnTo>
                <a:lnTo>
                  <a:pt x="3965330" y="773506"/>
                </a:lnTo>
                <a:close/>
              </a:path>
            </a:pathLst>
          </a:custGeom>
          <a:gradFill flip="none" rotWithShape="1">
            <a:gsLst>
              <a:gs pos="0">
                <a:schemeClr val="tx2"/>
              </a:gs>
              <a:gs pos="100000">
                <a:schemeClr val="tx1"/>
              </a:gs>
            </a:gsLst>
            <a:lin ang="0" scaled="1"/>
            <a:tileRect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380A7FB8-9381-48A6-9B35-958A6319C8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840000">
            <a:off x="5541446" y="1533815"/>
            <a:ext cx="3615914" cy="994172"/>
          </a:xfrm>
        </p:spPr>
        <p:txBody>
          <a:bodyPr rtlCol="0">
            <a:normAutofit/>
          </a:bodyPr>
          <a:lstStyle>
            <a:lvl1pPr algn="ctr">
              <a:defRPr sz="4125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Спасибо за внимание!</a:t>
            </a:r>
          </a:p>
        </p:txBody>
      </p:sp>
      <p:grpSp>
        <p:nvGrpSpPr>
          <p:cNvPr id="23" name="Графический объект 21">
            <a:extLst>
              <a:ext uri="{FF2B5EF4-FFF2-40B4-BE49-F238E27FC236}">
                <a16:creationId xmlns:a16="http://schemas.microsoft.com/office/drawing/2014/main" id="{D5BA1DFF-80CB-48BB-B37F-4E2BCFC360C5}"/>
              </a:ext>
            </a:extLst>
          </p:cNvPr>
          <p:cNvGrpSpPr/>
          <p:nvPr/>
        </p:nvGrpSpPr>
        <p:grpSpPr>
          <a:xfrm>
            <a:off x="-9500" y="538600"/>
            <a:ext cx="4833257" cy="4609671"/>
            <a:chOff x="-12667" y="718133"/>
            <a:chExt cx="6444343" cy="6146228"/>
          </a:xfrm>
        </p:grpSpPr>
        <p:sp>
          <p:nvSpPr>
            <p:cNvPr id="24" name="Полилиния: Фигура 23">
              <a:extLst>
                <a:ext uri="{FF2B5EF4-FFF2-40B4-BE49-F238E27FC236}">
                  <a16:creationId xmlns:a16="http://schemas.microsoft.com/office/drawing/2014/main" id="{F56FD6C1-6CCE-49C3-AC4A-61DC82552BCB}"/>
                </a:ext>
              </a:extLst>
            </p:cNvPr>
            <p:cNvSpPr/>
            <p:nvPr/>
          </p:nvSpPr>
          <p:spPr>
            <a:xfrm>
              <a:off x="-12667" y="4352590"/>
              <a:ext cx="6431657" cy="2511771"/>
            </a:xfrm>
            <a:custGeom>
              <a:avLst/>
              <a:gdLst>
                <a:gd name="connsiteX0" fmla="*/ 6224862 w 6431657"/>
                <a:gd name="connsiteY0" fmla="*/ 12667 h 2511771"/>
                <a:gd name="connsiteX1" fmla="*/ 12667 w 6431657"/>
                <a:gd name="connsiteY1" fmla="*/ 1593307 h 2511771"/>
                <a:gd name="connsiteX2" fmla="*/ 12667 w 6431657"/>
                <a:gd name="connsiteY2" fmla="*/ 2500336 h 2511771"/>
                <a:gd name="connsiteX3" fmla="*/ 1746804 w 6431657"/>
                <a:gd name="connsiteY3" fmla="*/ 2500336 h 2511771"/>
                <a:gd name="connsiteX4" fmla="*/ 6431638 w 6431657"/>
                <a:gd name="connsiteY4" fmla="*/ 1191170 h 2511771"/>
                <a:gd name="connsiteX5" fmla="*/ 6224862 w 6431657"/>
                <a:gd name="connsiteY5" fmla="*/ 12667 h 25117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31657" h="2511771">
                  <a:moveTo>
                    <a:pt x="6224862" y="12667"/>
                  </a:moveTo>
                  <a:cubicBezTo>
                    <a:pt x="3088953" y="398313"/>
                    <a:pt x="777616" y="1274896"/>
                    <a:pt x="12667" y="1593307"/>
                  </a:cubicBezTo>
                  <a:lnTo>
                    <a:pt x="12667" y="2500336"/>
                  </a:lnTo>
                  <a:lnTo>
                    <a:pt x="1746804" y="2500336"/>
                  </a:lnTo>
                  <a:cubicBezTo>
                    <a:pt x="2964633" y="2034770"/>
                    <a:pt x="4634073" y="1490553"/>
                    <a:pt x="6431638" y="1191170"/>
                  </a:cubicBezTo>
                  <a:cubicBezTo>
                    <a:pt x="6351719" y="725604"/>
                    <a:pt x="6316198" y="469353"/>
                    <a:pt x="6224862" y="12667"/>
                  </a:cubicBezTo>
                  <a:close/>
                </a:path>
              </a:pathLst>
            </a:custGeom>
            <a:gradFill>
              <a:gsLst>
                <a:gs pos="0">
                  <a:schemeClr val="accent5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540000" scaled="0"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5" name="Полилиния: Фигура 24">
              <a:extLst>
                <a:ext uri="{FF2B5EF4-FFF2-40B4-BE49-F238E27FC236}">
                  <a16:creationId xmlns:a16="http://schemas.microsoft.com/office/drawing/2014/main" id="{84BDD5BB-895B-42CC-BF18-F102D9F03740}"/>
                </a:ext>
              </a:extLst>
            </p:cNvPr>
            <p:cNvSpPr/>
            <p:nvPr/>
          </p:nvSpPr>
          <p:spPr>
            <a:xfrm>
              <a:off x="-12667" y="718133"/>
              <a:ext cx="6444343" cy="5936914"/>
            </a:xfrm>
            <a:custGeom>
              <a:avLst/>
              <a:gdLst>
                <a:gd name="connsiteX0" fmla="*/ 12667 w 6444342"/>
                <a:gd name="connsiteY0" fmla="*/ 5930553 h 5936914"/>
                <a:gd name="connsiteX1" fmla="*/ 6443056 w 6444342"/>
                <a:gd name="connsiteY1" fmla="*/ 4796450 h 5936914"/>
                <a:gd name="connsiteX2" fmla="*/ 6443056 w 6444342"/>
                <a:gd name="connsiteY2" fmla="*/ 4785033 h 5936914"/>
                <a:gd name="connsiteX3" fmla="*/ 5605798 w 6444342"/>
                <a:gd name="connsiteY3" fmla="*/ 12667 h 5936914"/>
                <a:gd name="connsiteX4" fmla="*/ 12667 w 6444342"/>
                <a:gd name="connsiteY4" fmla="*/ 994541 h 5936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44342" h="5936914">
                  <a:moveTo>
                    <a:pt x="12667" y="5930553"/>
                  </a:moveTo>
                  <a:lnTo>
                    <a:pt x="6443056" y="4796450"/>
                  </a:lnTo>
                  <a:lnTo>
                    <a:pt x="6443056" y="4785033"/>
                  </a:lnTo>
                  <a:lnTo>
                    <a:pt x="5605798" y="12667"/>
                  </a:lnTo>
                  <a:lnTo>
                    <a:pt x="12667" y="994541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accent5"/>
                </a:gs>
                <a:gs pos="100000">
                  <a:schemeClr val="bg2"/>
                </a:gs>
              </a:gsLst>
              <a:lin ang="10800000" scaled="1"/>
              <a:tileRect/>
            </a:gra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B9D3DF9C-F94C-4251-879E-05A0C17C1AC4}"/>
                </a:ext>
              </a:extLst>
            </p:cNvPr>
            <p:cNvSpPr/>
            <p:nvPr/>
          </p:nvSpPr>
          <p:spPr>
            <a:xfrm>
              <a:off x="-12667" y="1036544"/>
              <a:ext cx="6114514" cy="5366057"/>
            </a:xfrm>
            <a:custGeom>
              <a:avLst/>
              <a:gdLst>
                <a:gd name="connsiteX0" fmla="*/ 5366039 w 6114514"/>
                <a:gd name="connsiteY0" fmla="*/ 12667 h 5366057"/>
                <a:gd name="connsiteX1" fmla="*/ 12667 w 6114514"/>
                <a:gd name="connsiteY1" fmla="*/ 976781 h 5366057"/>
                <a:gd name="connsiteX2" fmla="*/ 12667 w 6114514"/>
                <a:gd name="connsiteY2" fmla="*/ 1014838 h 5366057"/>
                <a:gd name="connsiteX3" fmla="*/ 5335593 w 6114514"/>
                <a:gd name="connsiteY3" fmla="*/ 57067 h 5366057"/>
                <a:gd name="connsiteX4" fmla="*/ 6062484 w 6114514"/>
                <a:gd name="connsiteY4" fmla="*/ 4231936 h 5366057"/>
                <a:gd name="connsiteX5" fmla="*/ 12667 w 6114514"/>
                <a:gd name="connsiteY5" fmla="*/ 5320370 h 5366057"/>
                <a:gd name="connsiteX6" fmla="*/ 12667 w 6114514"/>
                <a:gd name="connsiteY6" fmla="*/ 5358427 h 5366057"/>
                <a:gd name="connsiteX7" fmla="*/ 6087856 w 6114514"/>
                <a:gd name="connsiteY7" fmla="*/ 4266187 h 5366057"/>
                <a:gd name="connsiteX8" fmla="*/ 6106884 w 6114514"/>
                <a:gd name="connsiteY8" fmla="*/ 4262382 h 5366057"/>
                <a:gd name="connsiteX9" fmla="*/ 5369844 w 6114514"/>
                <a:gd name="connsiteY9" fmla="*/ 31696 h 53660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114514" h="5366057">
                  <a:moveTo>
                    <a:pt x="5366039" y="12667"/>
                  </a:moveTo>
                  <a:lnTo>
                    <a:pt x="12667" y="976781"/>
                  </a:lnTo>
                  <a:lnTo>
                    <a:pt x="12667" y="1014838"/>
                  </a:lnTo>
                  <a:lnTo>
                    <a:pt x="5335593" y="57067"/>
                  </a:lnTo>
                  <a:lnTo>
                    <a:pt x="6062484" y="4231936"/>
                  </a:lnTo>
                  <a:lnTo>
                    <a:pt x="12667" y="5320370"/>
                  </a:lnTo>
                  <a:lnTo>
                    <a:pt x="12667" y="5358427"/>
                  </a:lnTo>
                  <a:lnTo>
                    <a:pt x="6087856" y="4266187"/>
                  </a:lnTo>
                  <a:lnTo>
                    <a:pt x="6106884" y="4262382"/>
                  </a:lnTo>
                  <a:lnTo>
                    <a:pt x="5369844" y="31696"/>
                  </a:lnTo>
                  <a:close/>
                </a:path>
              </a:pathLst>
            </a:custGeom>
            <a:solidFill>
              <a:schemeClr val="bg1"/>
            </a:solidFill>
            <a:ln w="1268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30" name="Рисунок 28">
            <a:extLst>
              <a:ext uri="{FF2B5EF4-FFF2-40B4-BE49-F238E27FC236}">
                <a16:creationId xmlns:a16="http://schemas.microsoft.com/office/drawing/2014/main" id="{F9A3D860-4FE0-494E-B1EC-0DC1F2574D4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200" y="822222"/>
            <a:ext cx="4539414" cy="3944882"/>
          </a:xfrm>
          <a:custGeom>
            <a:avLst/>
            <a:gdLst>
              <a:gd name="connsiteX0" fmla="*/ 0 w 914400"/>
              <a:gd name="connsiteY0" fmla="*/ 914400 h 914400"/>
              <a:gd name="connsiteX1" fmla="*/ 228600 w 914400"/>
              <a:gd name="connsiteY1" fmla="*/ 0 h 914400"/>
              <a:gd name="connsiteX2" fmla="*/ 685800 w 914400"/>
              <a:gd name="connsiteY2" fmla="*/ 0 h 914400"/>
              <a:gd name="connsiteX3" fmla="*/ 914400 w 914400"/>
              <a:gd name="connsiteY3" fmla="*/ 914400 h 914400"/>
              <a:gd name="connsiteX4" fmla="*/ 0 w 914400"/>
              <a:gd name="connsiteY4" fmla="*/ 914400 h 914400"/>
              <a:gd name="connsiteX0" fmla="*/ 0 w 914400"/>
              <a:gd name="connsiteY0" fmla="*/ 939114 h 939114"/>
              <a:gd name="connsiteX1" fmla="*/ 228600 w 914400"/>
              <a:gd name="connsiteY1" fmla="*/ 24714 h 939114"/>
              <a:gd name="connsiteX2" fmla="*/ 681681 w 914400"/>
              <a:gd name="connsiteY2" fmla="*/ 0 h 939114"/>
              <a:gd name="connsiteX3" fmla="*/ 914400 w 914400"/>
              <a:gd name="connsiteY3" fmla="*/ 939114 h 939114"/>
              <a:gd name="connsiteX4" fmla="*/ 0 w 914400"/>
              <a:gd name="connsiteY4" fmla="*/ 939114 h 939114"/>
              <a:gd name="connsiteX0" fmla="*/ 891746 w 1806146"/>
              <a:gd name="connsiteY0" fmla="*/ 939114 h 939114"/>
              <a:gd name="connsiteX1" fmla="*/ 0 w 1806146"/>
              <a:gd name="connsiteY1" fmla="*/ 284206 h 939114"/>
              <a:gd name="connsiteX2" fmla="*/ 1573427 w 1806146"/>
              <a:gd name="connsiteY2" fmla="*/ 0 h 939114"/>
              <a:gd name="connsiteX3" fmla="*/ 1806146 w 1806146"/>
              <a:gd name="connsiteY3" fmla="*/ 939114 h 939114"/>
              <a:gd name="connsiteX4" fmla="*/ 891746 w 1806146"/>
              <a:gd name="connsiteY4" fmla="*/ 939114 h 939114"/>
              <a:gd name="connsiteX0" fmla="*/ 891746 w 1806146"/>
              <a:gd name="connsiteY0" fmla="*/ 943233 h 943233"/>
              <a:gd name="connsiteX1" fmla="*/ 0 w 1806146"/>
              <a:gd name="connsiteY1" fmla="*/ 288325 h 943233"/>
              <a:gd name="connsiteX2" fmla="*/ 1577546 w 1806146"/>
              <a:gd name="connsiteY2" fmla="*/ 0 h 943233"/>
              <a:gd name="connsiteX3" fmla="*/ 1806146 w 1806146"/>
              <a:gd name="connsiteY3" fmla="*/ 943233 h 943233"/>
              <a:gd name="connsiteX4" fmla="*/ 891746 w 1806146"/>
              <a:gd name="connsiteY4" fmla="*/ 943233 h 943233"/>
              <a:gd name="connsiteX0" fmla="*/ 891746 w 2286594"/>
              <a:gd name="connsiteY0" fmla="*/ 943233 h 4182379"/>
              <a:gd name="connsiteX1" fmla="*/ 0 w 2286594"/>
              <a:gd name="connsiteY1" fmla="*/ 288325 h 4182379"/>
              <a:gd name="connsiteX2" fmla="*/ 1577546 w 2286594"/>
              <a:gd name="connsiteY2" fmla="*/ 0 h 4182379"/>
              <a:gd name="connsiteX3" fmla="*/ 2286594 w 2286594"/>
              <a:gd name="connsiteY3" fmla="*/ 4182379 h 4182379"/>
              <a:gd name="connsiteX4" fmla="*/ 891746 w 2286594"/>
              <a:gd name="connsiteY4" fmla="*/ 943233 h 4182379"/>
              <a:gd name="connsiteX0" fmla="*/ 0 w 5997845"/>
              <a:gd name="connsiteY0" fmla="*/ 5220765 h 5220765"/>
              <a:gd name="connsiteX1" fmla="*/ 3711251 w 5997845"/>
              <a:gd name="connsiteY1" fmla="*/ 288325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0 w 5997845"/>
              <a:gd name="connsiteY0" fmla="*/ 5220765 h 5220765"/>
              <a:gd name="connsiteX1" fmla="*/ 7156 w 5997845"/>
              <a:gd name="connsiteY1" fmla="*/ 970251 h 5220765"/>
              <a:gd name="connsiteX2" fmla="*/ 5288797 w 5997845"/>
              <a:gd name="connsiteY2" fmla="*/ 0 h 5220765"/>
              <a:gd name="connsiteX3" fmla="*/ 5997845 w 5997845"/>
              <a:gd name="connsiteY3" fmla="*/ 4182379 h 5220765"/>
              <a:gd name="connsiteX4" fmla="*/ 0 w 5997845"/>
              <a:gd name="connsiteY4" fmla="*/ 5220765 h 5220765"/>
              <a:gd name="connsiteX0" fmla="*/ 20358 w 6018203"/>
              <a:gd name="connsiteY0" fmla="*/ 5220765 h 5220765"/>
              <a:gd name="connsiteX1" fmla="*/ 160 w 6018203"/>
              <a:gd name="connsiteY1" fmla="*/ 950713 h 5220765"/>
              <a:gd name="connsiteX2" fmla="*/ 5309155 w 6018203"/>
              <a:gd name="connsiteY2" fmla="*/ 0 h 5220765"/>
              <a:gd name="connsiteX3" fmla="*/ 6018203 w 6018203"/>
              <a:gd name="connsiteY3" fmla="*/ 4182379 h 5220765"/>
              <a:gd name="connsiteX4" fmla="*/ 20358 w 6018203"/>
              <a:gd name="connsiteY4" fmla="*/ 5220765 h 5220765"/>
              <a:gd name="connsiteX0" fmla="*/ 0 w 6025199"/>
              <a:gd name="connsiteY0" fmla="*/ 5252027 h 5252027"/>
              <a:gd name="connsiteX1" fmla="*/ 7156 w 6025199"/>
              <a:gd name="connsiteY1" fmla="*/ 950713 h 5252027"/>
              <a:gd name="connsiteX2" fmla="*/ 5316151 w 6025199"/>
              <a:gd name="connsiteY2" fmla="*/ 0 h 5252027"/>
              <a:gd name="connsiteX3" fmla="*/ 6025199 w 6025199"/>
              <a:gd name="connsiteY3" fmla="*/ 4182379 h 5252027"/>
              <a:gd name="connsiteX4" fmla="*/ 0 w 6025199"/>
              <a:gd name="connsiteY4" fmla="*/ 5252027 h 5252027"/>
              <a:gd name="connsiteX0" fmla="*/ 0 w 6048645"/>
              <a:gd name="connsiteY0" fmla="*/ 5252027 h 5252027"/>
              <a:gd name="connsiteX1" fmla="*/ 7156 w 6048645"/>
              <a:gd name="connsiteY1" fmla="*/ 950713 h 5252027"/>
              <a:gd name="connsiteX2" fmla="*/ 5316151 w 6048645"/>
              <a:gd name="connsiteY2" fmla="*/ 0 h 5252027"/>
              <a:gd name="connsiteX3" fmla="*/ 6048645 w 6048645"/>
              <a:gd name="connsiteY3" fmla="*/ 4162841 h 5252027"/>
              <a:gd name="connsiteX4" fmla="*/ 0 w 6048645"/>
              <a:gd name="connsiteY4" fmla="*/ 5252027 h 5252027"/>
              <a:gd name="connsiteX0" fmla="*/ 0 w 6052552"/>
              <a:gd name="connsiteY0" fmla="*/ 5252027 h 5252027"/>
              <a:gd name="connsiteX1" fmla="*/ 7156 w 6052552"/>
              <a:gd name="connsiteY1" fmla="*/ 950713 h 5252027"/>
              <a:gd name="connsiteX2" fmla="*/ 5316151 w 6052552"/>
              <a:gd name="connsiteY2" fmla="*/ 0 h 5252027"/>
              <a:gd name="connsiteX3" fmla="*/ 6052552 w 6052552"/>
              <a:gd name="connsiteY3" fmla="*/ 4158933 h 5252027"/>
              <a:gd name="connsiteX4" fmla="*/ 0 w 6052552"/>
              <a:gd name="connsiteY4" fmla="*/ 5252027 h 5252027"/>
              <a:gd name="connsiteX0" fmla="*/ 0 w 6052552"/>
              <a:gd name="connsiteY0" fmla="*/ 5259842 h 5259842"/>
              <a:gd name="connsiteX1" fmla="*/ 7156 w 6052552"/>
              <a:gd name="connsiteY1" fmla="*/ 958528 h 5259842"/>
              <a:gd name="connsiteX2" fmla="*/ 5320059 w 6052552"/>
              <a:gd name="connsiteY2" fmla="*/ 0 h 5259842"/>
              <a:gd name="connsiteX3" fmla="*/ 6052552 w 6052552"/>
              <a:gd name="connsiteY3" fmla="*/ 4166748 h 5259842"/>
              <a:gd name="connsiteX4" fmla="*/ 0 w 6052552"/>
              <a:gd name="connsiteY4" fmla="*/ 5259842 h 5259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2552" h="5259842">
                <a:moveTo>
                  <a:pt x="0" y="5259842"/>
                </a:moveTo>
                <a:cubicBezTo>
                  <a:pt x="2385" y="3843004"/>
                  <a:pt x="4771" y="2375366"/>
                  <a:pt x="7156" y="958528"/>
                </a:cubicBezTo>
                <a:lnTo>
                  <a:pt x="5320059" y="0"/>
                </a:lnTo>
                <a:lnTo>
                  <a:pt x="6052552" y="4166748"/>
                </a:lnTo>
                <a:lnTo>
                  <a:pt x="0" y="5259842"/>
                </a:lnTo>
                <a:close/>
              </a:path>
            </a:pathLst>
          </a:custGeom>
          <a:ln>
            <a:solidFill>
              <a:schemeClr val="bg1">
                <a:lumMod val="75000"/>
              </a:schemeClr>
            </a:solidFill>
          </a:ln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/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35" name="Текст 34">
            <a:extLst>
              <a:ext uri="{FF2B5EF4-FFF2-40B4-BE49-F238E27FC236}">
                <a16:creationId xmlns:a16="http://schemas.microsoft.com/office/drawing/2014/main" id="{D53A16E5-EEB1-409A-9BF4-71F08DF7BF9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 rot="720000">
            <a:off x="6394874" y="3039658"/>
            <a:ext cx="2767220" cy="482204"/>
          </a:xfrm>
        </p:spPr>
        <p:txBody>
          <a:bodyPr rtlCol="0" anchor="ctr" anchorCtr="0">
            <a:noAutofit/>
          </a:bodyPr>
          <a:lstStyle>
            <a:lvl1pPr marL="0" indent="0">
              <a:buNone/>
              <a:defRPr sz="1950" b="1">
                <a:solidFill>
                  <a:schemeClr val="bg1"/>
                </a:solidFill>
              </a:defRPr>
            </a:lvl1pPr>
            <a:lvl2pPr marL="342900" indent="0">
              <a:buNone/>
              <a:defRPr sz="1950">
                <a:solidFill>
                  <a:schemeClr val="bg1"/>
                </a:solidFill>
              </a:defRPr>
            </a:lvl2pPr>
            <a:lvl3pPr marL="685800" indent="0">
              <a:buNone/>
              <a:defRPr sz="1950">
                <a:solidFill>
                  <a:schemeClr val="bg1"/>
                </a:solidFill>
              </a:defRPr>
            </a:lvl3pPr>
            <a:lvl4pPr marL="1028700" indent="0">
              <a:buNone/>
              <a:defRPr sz="1950">
                <a:solidFill>
                  <a:schemeClr val="bg1"/>
                </a:solidFill>
              </a:defRPr>
            </a:lvl4pPr>
            <a:lvl5pPr marL="1371600" indent="0">
              <a:buNone/>
              <a:defRPr sz="195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5790831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афический объект 23">
            <a:extLst>
              <a:ext uri="{FF2B5EF4-FFF2-40B4-BE49-F238E27FC236}">
                <a16:creationId xmlns:a16="http://schemas.microsoft.com/office/drawing/2014/main" id="{47C3B2E9-ECBE-41AD-AEEB-38E82FC382A0}"/>
              </a:ext>
            </a:extLst>
          </p:cNvPr>
          <p:cNvGrpSpPr/>
          <p:nvPr/>
        </p:nvGrpSpPr>
        <p:grpSpPr>
          <a:xfrm>
            <a:off x="-9525" y="-9525"/>
            <a:ext cx="9159240" cy="5161598"/>
            <a:chOff x="-12700" y="-12700"/>
            <a:chExt cx="12212320" cy="6882130"/>
          </a:xfrm>
        </p:grpSpPr>
        <p:sp>
          <p:nvSpPr>
            <p:cNvPr id="38" name="Полилиния: Фигура 37">
              <a:extLst>
                <a:ext uri="{FF2B5EF4-FFF2-40B4-BE49-F238E27FC236}">
                  <a16:creationId xmlns:a16="http://schemas.microsoft.com/office/drawing/2014/main" id="{FD75D72D-60C9-4FC2-B3B6-BBC407A1E87C}"/>
                </a:ext>
              </a:extLst>
            </p:cNvPr>
            <p:cNvSpPr/>
            <p:nvPr/>
          </p:nvSpPr>
          <p:spPr>
            <a:xfrm>
              <a:off x="6134100" y="2558390"/>
              <a:ext cx="6057900" cy="2717800"/>
            </a:xfrm>
            <a:custGeom>
              <a:avLst/>
              <a:gdLst>
                <a:gd name="connsiteX0" fmla="*/ 12700 w 6057900"/>
                <a:gd name="connsiteY0" fmla="*/ 1852320 h 2717800"/>
                <a:gd name="connsiteX1" fmla="*/ 6055360 w 6057900"/>
                <a:gd name="connsiteY1" fmla="*/ 2705760 h 2717800"/>
                <a:gd name="connsiteX2" fmla="*/ 6055360 w 6057900"/>
                <a:gd name="connsiteY2" fmla="*/ 664870 h 2717800"/>
                <a:gd name="connsiteX3" fmla="*/ 486410 w 6057900"/>
                <a:gd name="connsiteY3" fmla="*/ 33680 h 2717800"/>
                <a:gd name="connsiteX4" fmla="*/ 12700 w 6057900"/>
                <a:gd name="connsiteY4" fmla="*/ 1852320 h 2717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7900" h="2717800">
                  <a:moveTo>
                    <a:pt x="12700" y="1852320"/>
                  </a:moveTo>
                  <a:cubicBezTo>
                    <a:pt x="12700" y="1852320"/>
                    <a:pt x="1485900" y="1508150"/>
                    <a:pt x="6055360" y="2705760"/>
                  </a:cubicBezTo>
                  <a:lnTo>
                    <a:pt x="6055360" y="664870"/>
                  </a:lnTo>
                  <a:cubicBezTo>
                    <a:pt x="2434590" y="-165710"/>
                    <a:pt x="486410" y="33680"/>
                    <a:pt x="486410" y="33680"/>
                  </a:cubicBezTo>
                  <a:lnTo>
                    <a:pt x="12700" y="1852320"/>
                  </a:lnTo>
                  <a:close/>
                </a:path>
              </a:pathLst>
            </a:custGeom>
            <a:gradFill>
              <a:gsLst>
                <a:gs pos="0">
                  <a:schemeClr val="accent2">
                    <a:alpha val="5000"/>
                  </a:schemeClr>
                </a:gs>
                <a:gs pos="100000">
                  <a:schemeClr val="accent1">
                    <a:alpha val="40000"/>
                  </a:schemeClr>
                </a:gs>
              </a:gsLst>
              <a:lin ang="108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0" name="Полилиния: Фигура 39">
              <a:extLst>
                <a:ext uri="{FF2B5EF4-FFF2-40B4-BE49-F238E27FC236}">
                  <a16:creationId xmlns:a16="http://schemas.microsoft.com/office/drawing/2014/main" id="{6DDD47AF-7D6B-4DDA-844C-9F41D60507B7}"/>
                </a:ext>
              </a:extLst>
            </p:cNvPr>
            <p:cNvSpPr/>
            <p:nvPr/>
          </p:nvSpPr>
          <p:spPr>
            <a:xfrm>
              <a:off x="5767070" y="5688330"/>
              <a:ext cx="1130300" cy="1181100"/>
            </a:xfrm>
            <a:custGeom>
              <a:avLst/>
              <a:gdLst>
                <a:gd name="connsiteX0" fmla="*/ 1127760 w 1130300"/>
                <a:gd name="connsiteY0" fmla="*/ 12700 h 1181100"/>
                <a:gd name="connsiteX1" fmla="*/ 1127760 w 1130300"/>
                <a:gd name="connsiteY1" fmla="*/ 12700 h 1181100"/>
                <a:gd name="connsiteX2" fmla="*/ 547370 w 1130300"/>
                <a:gd name="connsiteY2" fmla="*/ 491490 h 1181100"/>
                <a:gd name="connsiteX3" fmla="*/ 12700 w 1130300"/>
                <a:gd name="connsiteY3" fmla="*/ 1169670 h 1181100"/>
                <a:gd name="connsiteX4" fmla="*/ 435610 w 1130300"/>
                <a:gd name="connsiteY4" fmla="*/ 1169670 h 1181100"/>
                <a:gd name="connsiteX5" fmla="*/ 835660 w 1130300"/>
                <a:gd name="connsiteY5" fmla="*/ 670560 h 1181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30300" h="1181100">
                  <a:moveTo>
                    <a:pt x="1127760" y="12700"/>
                  </a:moveTo>
                  <a:lnTo>
                    <a:pt x="1127760" y="12700"/>
                  </a:lnTo>
                  <a:lnTo>
                    <a:pt x="547370" y="491490"/>
                  </a:lnTo>
                  <a:lnTo>
                    <a:pt x="12700" y="1169670"/>
                  </a:lnTo>
                  <a:lnTo>
                    <a:pt x="435610" y="1169670"/>
                  </a:lnTo>
                  <a:lnTo>
                    <a:pt x="835660" y="670560"/>
                  </a:lnTo>
                  <a:close/>
                </a:path>
              </a:pathLst>
            </a:custGeom>
            <a:gradFill>
              <a:gsLst>
                <a:gs pos="100000">
                  <a:schemeClr val="accent3">
                    <a:alpha val="20000"/>
                  </a:schemeClr>
                </a:gs>
                <a:gs pos="0">
                  <a:schemeClr val="accent3">
                    <a:alpha val="5000"/>
                  </a:schemeClr>
                </a:gs>
              </a:gsLst>
              <a:lin ang="7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41" name="Полилиния: Фигура 40">
              <a:extLst>
                <a:ext uri="{FF2B5EF4-FFF2-40B4-BE49-F238E27FC236}">
                  <a16:creationId xmlns:a16="http://schemas.microsoft.com/office/drawing/2014/main" id="{AB869A0C-2A0A-4F44-91DF-7D2812AC06CB}"/>
                </a:ext>
              </a:extLst>
            </p:cNvPr>
            <p:cNvSpPr/>
            <p:nvPr/>
          </p:nvSpPr>
          <p:spPr>
            <a:xfrm>
              <a:off x="-12700" y="492760"/>
              <a:ext cx="2692400" cy="762000"/>
            </a:xfrm>
            <a:custGeom>
              <a:avLst/>
              <a:gdLst>
                <a:gd name="connsiteX0" fmla="*/ 12700 w 2692400"/>
                <a:gd name="connsiteY0" fmla="*/ 429260 h 762000"/>
                <a:gd name="connsiteX1" fmla="*/ 12700 w 2692400"/>
                <a:gd name="connsiteY1" fmla="*/ 759460 h 762000"/>
                <a:gd name="connsiteX2" fmla="*/ 2044700 w 2692400"/>
                <a:gd name="connsiteY2" fmla="*/ 334010 h 762000"/>
                <a:gd name="connsiteX3" fmla="*/ 2689860 w 2692400"/>
                <a:gd name="connsiteY3" fmla="*/ 12700 h 762000"/>
                <a:gd name="connsiteX4" fmla="*/ 2689860 w 2692400"/>
                <a:gd name="connsiteY4" fmla="*/ 12700 h 762000"/>
                <a:gd name="connsiteX5" fmla="*/ 1936750 w 2692400"/>
                <a:gd name="connsiteY5" fmla="*/ 12700 h 762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692400" h="762000">
                  <a:moveTo>
                    <a:pt x="12700" y="429260"/>
                  </a:moveTo>
                  <a:lnTo>
                    <a:pt x="12700" y="759460"/>
                  </a:lnTo>
                  <a:lnTo>
                    <a:pt x="2044700" y="334010"/>
                  </a:lnTo>
                  <a:lnTo>
                    <a:pt x="2689860" y="12700"/>
                  </a:lnTo>
                  <a:lnTo>
                    <a:pt x="2689860" y="12700"/>
                  </a:lnTo>
                  <a:lnTo>
                    <a:pt x="1936750" y="12700"/>
                  </a:lnTo>
                  <a:close/>
                </a:path>
              </a:pathLst>
            </a:custGeom>
            <a:gradFill>
              <a:gsLst>
                <a:gs pos="100000">
                  <a:schemeClr val="tx2">
                    <a:alpha val="2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8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6" name="Полилиния: Фигура 35">
              <a:extLst>
                <a:ext uri="{FF2B5EF4-FFF2-40B4-BE49-F238E27FC236}">
                  <a16:creationId xmlns:a16="http://schemas.microsoft.com/office/drawing/2014/main" id="{863DDEEC-D329-48E8-AB64-F011639C386A}"/>
                </a:ext>
              </a:extLst>
            </p:cNvPr>
            <p:cNvSpPr/>
            <p:nvPr/>
          </p:nvSpPr>
          <p:spPr>
            <a:xfrm>
              <a:off x="7642860" y="-12700"/>
              <a:ext cx="1282700" cy="1231900"/>
            </a:xfrm>
            <a:custGeom>
              <a:avLst/>
              <a:gdLst>
                <a:gd name="connsiteX0" fmla="*/ 12700 w 1282700"/>
                <a:gd name="connsiteY0" fmla="*/ 1226820 h 1231900"/>
                <a:gd name="connsiteX1" fmla="*/ 613410 w 1282700"/>
                <a:gd name="connsiteY1" fmla="*/ 773430 h 1231900"/>
                <a:gd name="connsiteX2" fmla="*/ 1270000 w 1282700"/>
                <a:gd name="connsiteY2" fmla="*/ 12700 h 1231900"/>
                <a:gd name="connsiteX3" fmla="*/ 831850 w 1282700"/>
                <a:gd name="connsiteY3" fmla="*/ 12700 h 1231900"/>
                <a:gd name="connsiteX4" fmla="*/ 334010 w 1282700"/>
                <a:gd name="connsiteY4" fmla="*/ 581660 h 1231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82700" h="1231900">
                  <a:moveTo>
                    <a:pt x="12700" y="1226820"/>
                  </a:moveTo>
                  <a:lnTo>
                    <a:pt x="613410" y="773430"/>
                  </a:lnTo>
                  <a:lnTo>
                    <a:pt x="1270000" y="12700"/>
                  </a:lnTo>
                  <a:lnTo>
                    <a:pt x="831850" y="12700"/>
                  </a:lnTo>
                  <a:lnTo>
                    <a:pt x="334010" y="581660"/>
                  </a:lnTo>
                  <a:close/>
                </a:path>
              </a:pathLst>
            </a:custGeom>
            <a:gradFill>
              <a:gsLst>
                <a:gs pos="100000">
                  <a:schemeClr val="bg2">
                    <a:alpha val="20000"/>
                  </a:schemeClr>
                </a:gs>
                <a:gs pos="0">
                  <a:schemeClr val="bg2">
                    <a:alpha val="5000"/>
                  </a:schemeClr>
                </a:gs>
              </a:gsLst>
              <a:lin ang="312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7" name="Полилиния: фигура 36">
              <a:extLst>
                <a:ext uri="{FF2B5EF4-FFF2-40B4-BE49-F238E27FC236}">
                  <a16:creationId xmlns:a16="http://schemas.microsoft.com/office/drawing/2014/main" id="{B7B80AAE-AECF-4ED8-AF96-F4934E33F6FD}"/>
                </a:ext>
              </a:extLst>
            </p:cNvPr>
            <p:cNvSpPr/>
            <p:nvPr/>
          </p:nvSpPr>
          <p:spPr>
            <a:xfrm>
              <a:off x="8820150" y="-12700"/>
              <a:ext cx="2349500" cy="1943100"/>
            </a:xfrm>
            <a:custGeom>
              <a:avLst/>
              <a:gdLst>
                <a:gd name="connsiteX0" fmla="*/ 12700 w 2349500"/>
                <a:gd name="connsiteY0" fmla="*/ 1560830 h 1943100"/>
                <a:gd name="connsiteX1" fmla="*/ 1536700 w 2349500"/>
                <a:gd name="connsiteY1" fmla="*/ 1941830 h 1943100"/>
                <a:gd name="connsiteX2" fmla="*/ 2346960 w 2349500"/>
                <a:gd name="connsiteY2" fmla="*/ 68580 h 1943100"/>
                <a:gd name="connsiteX3" fmla="*/ 1965960 w 2349500"/>
                <a:gd name="connsiteY3" fmla="*/ 12700 h 1943100"/>
                <a:gd name="connsiteX4" fmla="*/ 939800 w 2349500"/>
                <a:gd name="connsiteY4" fmla="*/ 12700 h 1943100"/>
                <a:gd name="connsiteX5" fmla="*/ 12700 w 2349500"/>
                <a:gd name="connsiteY5" fmla="*/ 1560830 h 1943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49500" h="1943100">
                  <a:moveTo>
                    <a:pt x="12700" y="1560830"/>
                  </a:moveTo>
                  <a:cubicBezTo>
                    <a:pt x="12700" y="1560830"/>
                    <a:pt x="1094740" y="1871980"/>
                    <a:pt x="1536700" y="1941830"/>
                  </a:cubicBezTo>
                  <a:cubicBezTo>
                    <a:pt x="2020570" y="1625600"/>
                    <a:pt x="2346960" y="68580"/>
                    <a:pt x="2346960" y="68580"/>
                  </a:cubicBezTo>
                  <a:cubicBezTo>
                    <a:pt x="2346960" y="68580"/>
                    <a:pt x="2222500" y="40640"/>
                    <a:pt x="1965960" y="12700"/>
                  </a:cubicBezTo>
                  <a:lnTo>
                    <a:pt x="939800" y="12700"/>
                  </a:lnTo>
                  <a:cubicBezTo>
                    <a:pt x="664210" y="1154430"/>
                    <a:pt x="12700" y="1560830"/>
                    <a:pt x="12700" y="1560830"/>
                  </a:cubicBezTo>
                  <a:close/>
                </a:path>
              </a:pathLst>
            </a:custGeom>
            <a:gradFill>
              <a:gsLst>
                <a:gs pos="0">
                  <a:schemeClr val="accent3">
                    <a:alpha val="40000"/>
                  </a:schemeClr>
                </a:gs>
                <a:gs pos="100000">
                  <a:schemeClr val="accent3">
                    <a:alpha val="5000"/>
                  </a:schemeClr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9" name="Полилиния: Фигура 38">
              <a:extLst>
                <a:ext uri="{FF2B5EF4-FFF2-40B4-BE49-F238E27FC236}">
                  <a16:creationId xmlns:a16="http://schemas.microsoft.com/office/drawing/2014/main" id="{DC335455-9900-4BAE-AB3E-1CA284A4BA15}"/>
                </a:ext>
              </a:extLst>
            </p:cNvPr>
            <p:cNvSpPr/>
            <p:nvPr/>
          </p:nvSpPr>
          <p:spPr>
            <a:xfrm>
              <a:off x="7265670" y="5240886"/>
              <a:ext cx="4927600" cy="1193800"/>
            </a:xfrm>
            <a:custGeom>
              <a:avLst/>
              <a:gdLst>
                <a:gd name="connsiteX0" fmla="*/ 204470 w 4927600"/>
                <a:gd name="connsiteY0" fmla="*/ 13105 h 1193800"/>
                <a:gd name="connsiteX1" fmla="*/ 12700 w 4927600"/>
                <a:gd name="connsiteY1" fmla="*/ 786535 h 1193800"/>
                <a:gd name="connsiteX2" fmla="*/ 4923790 w 4927600"/>
                <a:gd name="connsiteY2" fmla="*/ 1181505 h 1193800"/>
                <a:gd name="connsiteX3" fmla="*/ 4923790 w 4927600"/>
                <a:gd name="connsiteY3" fmla="*/ 366164 h 1193800"/>
                <a:gd name="connsiteX4" fmla="*/ 204470 w 4927600"/>
                <a:gd name="connsiteY4" fmla="*/ 13105 h 1193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27600" h="1193800">
                  <a:moveTo>
                    <a:pt x="204470" y="13105"/>
                  </a:moveTo>
                  <a:lnTo>
                    <a:pt x="12700" y="786535"/>
                  </a:lnTo>
                  <a:cubicBezTo>
                    <a:pt x="12700" y="786535"/>
                    <a:pt x="2622550" y="715414"/>
                    <a:pt x="4923790" y="1181505"/>
                  </a:cubicBezTo>
                  <a:lnTo>
                    <a:pt x="4923790" y="366164"/>
                  </a:lnTo>
                  <a:cubicBezTo>
                    <a:pt x="2410461" y="-13565"/>
                    <a:pt x="204470" y="13105"/>
                    <a:pt x="204470" y="13105"/>
                  </a:cubicBezTo>
                  <a:close/>
                </a:path>
              </a:pathLst>
            </a:custGeom>
            <a:gradFill>
              <a:gsLst>
                <a:gs pos="100000">
                  <a:schemeClr val="tx2">
                    <a:alpha val="40000"/>
                  </a:schemeClr>
                </a:gs>
                <a:gs pos="0">
                  <a:schemeClr val="tx2">
                    <a:alpha val="5000"/>
                  </a:schemeClr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6" name="Полилиния: Фигура 25">
              <a:extLst>
                <a:ext uri="{FF2B5EF4-FFF2-40B4-BE49-F238E27FC236}">
                  <a16:creationId xmlns:a16="http://schemas.microsoft.com/office/drawing/2014/main" id="{7997994A-3EFC-4653-B5D9-345ADEF9A1E8}"/>
                </a:ext>
              </a:extLst>
            </p:cNvPr>
            <p:cNvSpPr/>
            <p:nvPr/>
          </p:nvSpPr>
          <p:spPr>
            <a:xfrm>
              <a:off x="0" y="4398010"/>
              <a:ext cx="6605059" cy="2459990"/>
            </a:xfrm>
            <a:custGeom>
              <a:avLst/>
              <a:gdLst>
                <a:gd name="connsiteX0" fmla="*/ 6399530 w 6616700"/>
                <a:gd name="connsiteY0" fmla="*/ 12700 h 2476500"/>
                <a:gd name="connsiteX1" fmla="*/ 12700 w 6616700"/>
                <a:gd name="connsiteY1" fmla="*/ 1666240 h 2476500"/>
                <a:gd name="connsiteX2" fmla="*/ 12700 w 6616700"/>
                <a:gd name="connsiteY2" fmla="*/ 2472690 h 2476500"/>
                <a:gd name="connsiteX3" fmla="*/ 1996440 w 6616700"/>
                <a:gd name="connsiteY3" fmla="*/ 2472690 h 2476500"/>
                <a:gd name="connsiteX4" fmla="*/ 6606540 w 6616700"/>
                <a:gd name="connsiteY4" fmla="*/ 1192530 h 2476500"/>
                <a:gd name="connsiteX5" fmla="*/ 6399530 w 6616700"/>
                <a:gd name="connsiteY5" fmla="*/ 12700 h 247650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57391 h 2459990"/>
                <a:gd name="connsiteX5" fmla="*/ 6386830 w 6605059"/>
                <a:gd name="connsiteY5" fmla="*/ 0 h 2459990"/>
                <a:gd name="connsiteX0" fmla="*/ 6386830 w 6605059"/>
                <a:gd name="connsiteY0" fmla="*/ 0 h 2459990"/>
                <a:gd name="connsiteX1" fmla="*/ 0 w 6605059"/>
                <a:gd name="connsiteY1" fmla="*/ 1653540 h 2459990"/>
                <a:gd name="connsiteX2" fmla="*/ 0 w 6605059"/>
                <a:gd name="connsiteY2" fmla="*/ 2459990 h 2459990"/>
                <a:gd name="connsiteX3" fmla="*/ 1983740 w 6605059"/>
                <a:gd name="connsiteY3" fmla="*/ 2459990 h 2459990"/>
                <a:gd name="connsiteX4" fmla="*/ 6605059 w 6605059"/>
                <a:gd name="connsiteY4" fmla="*/ 1148976 h 2459990"/>
                <a:gd name="connsiteX5" fmla="*/ 6386830 w 6605059"/>
                <a:gd name="connsiteY5" fmla="*/ 0 h 2459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605059" h="2459990">
                  <a:moveTo>
                    <a:pt x="6386830" y="0"/>
                  </a:moveTo>
                  <a:cubicBezTo>
                    <a:pt x="2965450" y="420370"/>
                    <a:pt x="524510" y="1424940"/>
                    <a:pt x="0" y="1653540"/>
                  </a:cubicBezTo>
                  <a:lnTo>
                    <a:pt x="0" y="2459990"/>
                  </a:lnTo>
                  <a:lnTo>
                    <a:pt x="1983740" y="2459990"/>
                  </a:lnTo>
                  <a:cubicBezTo>
                    <a:pt x="3195320" y="2000250"/>
                    <a:pt x="4846109" y="1442346"/>
                    <a:pt x="6605059" y="1148976"/>
                  </a:cubicBezTo>
                  <a:cubicBezTo>
                    <a:pt x="6526319" y="682886"/>
                    <a:pt x="6478270" y="457200"/>
                    <a:pt x="6386830" y="0"/>
                  </a:cubicBezTo>
                  <a:close/>
                </a:path>
              </a:pathLst>
            </a:custGeom>
            <a:gradFill>
              <a:gsLst>
                <a:gs pos="100000">
                  <a:schemeClr val="bg2">
                    <a:alpha val="40000"/>
                  </a:schemeClr>
                </a:gs>
                <a:gs pos="0">
                  <a:schemeClr val="accent5">
                    <a:alpha val="5000"/>
                  </a:schemeClr>
                </a:gs>
              </a:gsLst>
              <a:lin ang="5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F2CC930F-B5EF-486A-A896-75D6B8DDAD09}"/>
                </a:ext>
              </a:extLst>
            </p:cNvPr>
            <p:cNvSpPr/>
            <p:nvPr/>
          </p:nvSpPr>
          <p:spPr>
            <a:xfrm>
              <a:off x="-12700" y="741680"/>
              <a:ext cx="6629400" cy="5981700"/>
            </a:xfrm>
            <a:custGeom>
              <a:avLst/>
              <a:gdLst>
                <a:gd name="connsiteX0" fmla="*/ 5783580 w 6629400"/>
                <a:gd name="connsiteY0" fmla="*/ 12700 h 5981700"/>
                <a:gd name="connsiteX1" fmla="*/ 12700 w 6629400"/>
                <a:gd name="connsiteY1" fmla="*/ 1029970 h 5981700"/>
                <a:gd name="connsiteX2" fmla="*/ 12700 w 6629400"/>
                <a:gd name="connsiteY2" fmla="*/ 5971540 h 5981700"/>
                <a:gd name="connsiteX3" fmla="*/ 6620510 w 6629400"/>
                <a:gd name="connsiteY3" fmla="*/ 4806950 h 59817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629400" h="5981700">
                  <a:moveTo>
                    <a:pt x="5783580" y="12700"/>
                  </a:moveTo>
                  <a:lnTo>
                    <a:pt x="12700" y="1029970"/>
                  </a:lnTo>
                  <a:lnTo>
                    <a:pt x="12700" y="5971540"/>
                  </a:lnTo>
                  <a:lnTo>
                    <a:pt x="6620510" y="4806950"/>
                  </a:lnTo>
                  <a:close/>
                </a:path>
              </a:pathLst>
            </a:custGeom>
            <a:gradFill flip="none" rotWithShape="1">
              <a:gsLst>
                <a:gs pos="0">
                  <a:schemeClr val="bg2"/>
                </a:gs>
                <a:gs pos="100000">
                  <a:schemeClr val="accent5"/>
                </a:gs>
              </a:gsLst>
              <a:lin ang="2700000" scaled="0"/>
              <a:tileRect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791B94BC-A2EC-4D50-B423-764E53B13BE7}"/>
                </a:ext>
              </a:extLst>
            </p:cNvPr>
            <p:cNvSpPr/>
            <p:nvPr/>
          </p:nvSpPr>
          <p:spPr>
            <a:xfrm>
              <a:off x="7533640" y="-12700"/>
              <a:ext cx="1676400" cy="1549400"/>
            </a:xfrm>
            <a:custGeom>
              <a:avLst/>
              <a:gdLst>
                <a:gd name="connsiteX0" fmla="*/ 1123950 w 1676400"/>
                <a:gd name="connsiteY0" fmla="*/ 12700 h 1549400"/>
                <a:gd name="connsiteX1" fmla="*/ 12700 w 1676400"/>
                <a:gd name="connsiteY1" fmla="*/ 1268730 h 1549400"/>
                <a:gd name="connsiteX2" fmla="*/ 320040 w 1676400"/>
                <a:gd name="connsiteY2" fmla="*/ 1541780 h 1549400"/>
                <a:gd name="connsiteX3" fmla="*/ 1672590 w 1676400"/>
                <a:gd name="connsiteY3" fmla="*/ 12700 h 154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76400" h="1549400">
                  <a:moveTo>
                    <a:pt x="1123950" y="12700"/>
                  </a:moveTo>
                  <a:lnTo>
                    <a:pt x="12700" y="1268730"/>
                  </a:lnTo>
                  <a:lnTo>
                    <a:pt x="320040" y="1541780"/>
                  </a:lnTo>
                  <a:lnTo>
                    <a:pt x="1672590" y="12700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8684" t="-98206" r="-65455" b="7644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5D578B85-2A30-4840-8B68-DDDE2A2DF6B6}"/>
                </a:ext>
              </a:extLst>
            </p:cNvPr>
            <p:cNvSpPr/>
            <p:nvPr/>
          </p:nvSpPr>
          <p:spPr>
            <a:xfrm>
              <a:off x="-12700" y="431800"/>
              <a:ext cx="2921000" cy="1041400"/>
            </a:xfrm>
            <a:custGeom>
              <a:avLst/>
              <a:gdLst>
                <a:gd name="connsiteX0" fmla="*/ 12700 w 2921000"/>
                <a:gd name="connsiteY0" fmla="*/ 1031240 h 1041400"/>
                <a:gd name="connsiteX1" fmla="*/ 2912110 w 2921000"/>
                <a:gd name="connsiteY1" fmla="*/ 415290 h 1041400"/>
                <a:gd name="connsiteX2" fmla="*/ 2827020 w 2921000"/>
                <a:gd name="connsiteY2" fmla="*/ 12700 h 1041400"/>
                <a:gd name="connsiteX3" fmla="*/ 12700 w 2921000"/>
                <a:gd name="connsiteY3" fmla="*/ 610870 h 1041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21000" h="1041400">
                  <a:moveTo>
                    <a:pt x="12700" y="1031240"/>
                  </a:moveTo>
                  <a:lnTo>
                    <a:pt x="2912110" y="415290"/>
                  </a:lnTo>
                  <a:lnTo>
                    <a:pt x="2827020" y="12700"/>
                  </a:lnTo>
                  <a:lnTo>
                    <a:pt x="12700" y="610870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-32063" t="15838" r="1073" b="-15838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9E87D68E-7B06-4D4A-BAE3-650770DBFBE6}"/>
                </a:ext>
              </a:extLst>
            </p:cNvPr>
            <p:cNvSpPr/>
            <p:nvPr/>
          </p:nvSpPr>
          <p:spPr>
            <a:xfrm>
              <a:off x="5916930" y="5568950"/>
              <a:ext cx="1358900" cy="1295400"/>
            </a:xfrm>
            <a:custGeom>
              <a:avLst/>
              <a:gdLst>
                <a:gd name="connsiteX0" fmla="*/ 12700 w 1358900"/>
                <a:gd name="connsiteY0" fmla="*/ 1289050 h 1295400"/>
                <a:gd name="connsiteX1" fmla="*/ 538480 w 1358900"/>
                <a:gd name="connsiteY1" fmla="*/ 1289050 h 1295400"/>
                <a:gd name="connsiteX2" fmla="*/ 1350010 w 1358900"/>
                <a:gd name="connsiteY2" fmla="*/ 269240 h 1295400"/>
                <a:gd name="connsiteX3" fmla="*/ 1028700 w 1358900"/>
                <a:gd name="connsiteY3" fmla="*/ 12700 h 129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358900" h="1295400">
                  <a:moveTo>
                    <a:pt x="12700" y="1289050"/>
                  </a:moveTo>
                  <a:lnTo>
                    <a:pt x="538480" y="1289050"/>
                  </a:lnTo>
                  <a:lnTo>
                    <a:pt x="1350010" y="269240"/>
                  </a:lnTo>
                  <a:lnTo>
                    <a:pt x="1028700" y="12700"/>
                  </a:lnTo>
                  <a:close/>
                </a:path>
              </a:pathLst>
            </a:custGeom>
            <a:blipFill>
              <a:blip r:embed="rId4"/>
              <a:srcRect/>
              <a:stretch>
                <a:fillRect l="-121206" t="11183" r="13010" b="-182361"/>
              </a:stretch>
            </a:blip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1" name="Полилиния: Фигура 30">
              <a:extLst>
                <a:ext uri="{FF2B5EF4-FFF2-40B4-BE49-F238E27FC236}">
                  <a16:creationId xmlns:a16="http://schemas.microsoft.com/office/drawing/2014/main" id="{70744E0D-4320-4203-ABA0-DC9D0B329E16}"/>
                </a:ext>
              </a:extLst>
            </p:cNvPr>
            <p:cNvSpPr/>
            <p:nvPr/>
          </p:nvSpPr>
          <p:spPr>
            <a:xfrm>
              <a:off x="7754620" y="4657090"/>
              <a:ext cx="4445000" cy="1765300"/>
            </a:xfrm>
            <a:custGeom>
              <a:avLst/>
              <a:gdLst>
                <a:gd name="connsiteX0" fmla="*/ 187961 w 4445000"/>
                <a:gd name="connsiteY0" fmla="*/ 12700 h 1765300"/>
                <a:gd name="connsiteX1" fmla="*/ 12700 w 4445000"/>
                <a:gd name="connsiteY1" fmla="*/ 859790 h 1765300"/>
                <a:gd name="connsiteX2" fmla="*/ 4434840 w 4445000"/>
                <a:gd name="connsiteY2" fmla="*/ 1753870 h 1765300"/>
                <a:gd name="connsiteX3" fmla="*/ 4434840 w 4445000"/>
                <a:gd name="connsiteY3" fmla="*/ 871220 h 1765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445000" h="1765300">
                  <a:moveTo>
                    <a:pt x="187961" y="12700"/>
                  </a:moveTo>
                  <a:lnTo>
                    <a:pt x="12700" y="859790"/>
                  </a:lnTo>
                  <a:lnTo>
                    <a:pt x="4434840" y="1753870"/>
                  </a:lnTo>
                  <a:lnTo>
                    <a:pt x="4434840" y="871220"/>
                  </a:lnTo>
                  <a:close/>
                </a:path>
              </a:pathLst>
            </a:custGeom>
            <a:gradFill>
              <a:gsLst>
                <a:gs pos="100000">
                  <a:schemeClr val="tx1"/>
                </a:gs>
                <a:gs pos="0">
                  <a:schemeClr val="tx2"/>
                </a:gs>
              </a:gsLst>
              <a:lin ang="90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88CFBA9-D870-41CC-A059-97970304A115}"/>
                </a:ext>
              </a:extLst>
            </p:cNvPr>
            <p:cNvSpPr/>
            <p:nvPr/>
          </p:nvSpPr>
          <p:spPr>
            <a:xfrm>
              <a:off x="6718300" y="1951990"/>
              <a:ext cx="5473700" cy="3289300"/>
            </a:xfrm>
            <a:custGeom>
              <a:avLst/>
              <a:gdLst>
                <a:gd name="connsiteX0" fmla="*/ 5471160 w 5473700"/>
                <a:gd name="connsiteY0" fmla="*/ 1239520 h 3289300"/>
                <a:gd name="connsiteX1" fmla="*/ 513080 w 5473700"/>
                <a:gd name="connsiteY1" fmla="*/ 12700 h 3289300"/>
                <a:gd name="connsiteX2" fmla="*/ 12700 w 5473700"/>
                <a:gd name="connsiteY2" fmla="*/ 1934210 h 3289300"/>
                <a:gd name="connsiteX3" fmla="*/ 5471160 w 5473700"/>
                <a:gd name="connsiteY3" fmla="*/ 3285490 h 32893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73700" h="3289300">
                  <a:moveTo>
                    <a:pt x="5471160" y="1239520"/>
                  </a:moveTo>
                  <a:lnTo>
                    <a:pt x="513080" y="12700"/>
                  </a:lnTo>
                  <a:lnTo>
                    <a:pt x="12700" y="1934210"/>
                  </a:lnTo>
                  <a:lnTo>
                    <a:pt x="5471160" y="3285490"/>
                  </a:lnTo>
                  <a:close/>
                </a:path>
              </a:pathLst>
            </a:custGeom>
            <a:gradFill>
              <a:gsLst>
                <a:gs pos="100000">
                  <a:schemeClr val="accent2"/>
                </a:gs>
                <a:gs pos="0">
                  <a:schemeClr val="accent1"/>
                </a:gs>
              </a:gsLst>
              <a:lin ang="104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6A242F88-3014-41DD-BA5C-BEE53C5FBC5C}"/>
                </a:ext>
              </a:extLst>
            </p:cNvPr>
            <p:cNvSpPr/>
            <p:nvPr/>
          </p:nvSpPr>
          <p:spPr>
            <a:xfrm>
              <a:off x="-12700" y="1065530"/>
              <a:ext cx="6286500" cy="5397500"/>
            </a:xfrm>
            <a:custGeom>
              <a:avLst/>
              <a:gdLst>
                <a:gd name="connsiteX0" fmla="*/ 12700 w 6286500"/>
                <a:gd name="connsiteY0" fmla="*/ 1008380 h 5397500"/>
                <a:gd name="connsiteX1" fmla="*/ 12700 w 6286500"/>
                <a:gd name="connsiteY1" fmla="*/ 1046480 h 5397500"/>
                <a:gd name="connsiteX2" fmla="*/ 5509260 w 6286500"/>
                <a:gd name="connsiteY2" fmla="*/ 57150 h 5397500"/>
                <a:gd name="connsiteX3" fmla="*/ 6238240 w 6286500"/>
                <a:gd name="connsiteY3" fmla="*/ 4236720 h 5397500"/>
                <a:gd name="connsiteX4" fmla="*/ 12700 w 6286500"/>
                <a:gd name="connsiteY4" fmla="*/ 5356860 h 5397500"/>
                <a:gd name="connsiteX5" fmla="*/ 12700 w 6286500"/>
                <a:gd name="connsiteY5" fmla="*/ 5394960 h 5397500"/>
                <a:gd name="connsiteX6" fmla="*/ 6263640 w 6286500"/>
                <a:gd name="connsiteY6" fmla="*/ 4271010 h 5397500"/>
                <a:gd name="connsiteX7" fmla="*/ 6282690 w 6286500"/>
                <a:gd name="connsiteY7" fmla="*/ 4267200 h 5397500"/>
                <a:gd name="connsiteX8" fmla="*/ 5541010 w 6286500"/>
                <a:gd name="connsiteY8" fmla="*/ 12700 h 5397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86500" h="5397500">
                  <a:moveTo>
                    <a:pt x="12700" y="1008380"/>
                  </a:moveTo>
                  <a:lnTo>
                    <a:pt x="12700" y="1046480"/>
                  </a:lnTo>
                  <a:lnTo>
                    <a:pt x="5509260" y="57150"/>
                  </a:lnTo>
                  <a:lnTo>
                    <a:pt x="6238240" y="4236720"/>
                  </a:lnTo>
                  <a:lnTo>
                    <a:pt x="12700" y="5356860"/>
                  </a:lnTo>
                  <a:lnTo>
                    <a:pt x="12700" y="5394960"/>
                  </a:lnTo>
                  <a:lnTo>
                    <a:pt x="6263640" y="4271010"/>
                  </a:lnTo>
                  <a:lnTo>
                    <a:pt x="6282690" y="4267200"/>
                  </a:lnTo>
                  <a:lnTo>
                    <a:pt x="5541010" y="12700"/>
                  </a:lnTo>
                  <a:close/>
                </a:path>
              </a:pathLst>
            </a:custGeom>
            <a:solidFill>
              <a:schemeClr val="bg1"/>
            </a:soli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5" name="Полилиния: Фигура 34">
              <a:extLst>
                <a:ext uri="{FF2B5EF4-FFF2-40B4-BE49-F238E27FC236}">
                  <a16:creationId xmlns:a16="http://schemas.microsoft.com/office/drawing/2014/main" id="{0253D3E1-4DA1-48D6-AC1F-7C97914E3B63}"/>
                </a:ext>
              </a:extLst>
            </p:cNvPr>
            <p:cNvSpPr/>
            <p:nvPr/>
          </p:nvSpPr>
          <p:spPr>
            <a:xfrm>
              <a:off x="9467850" y="-12700"/>
              <a:ext cx="1727200" cy="1714500"/>
            </a:xfrm>
            <a:custGeom>
              <a:avLst/>
              <a:gdLst>
                <a:gd name="connsiteX0" fmla="*/ 1355090 w 1727200"/>
                <a:gd name="connsiteY0" fmla="*/ 1706880 h 1714500"/>
                <a:gd name="connsiteX1" fmla="*/ 1719580 w 1727200"/>
                <a:gd name="connsiteY1" fmla="*/ 12700 h 1714500"/>
                <a:gd name="connsiteX2" fmla="*/ 314960 w 1727200"/>
                <a:gd name="connsiteY2" fmla="*/ 12700 h 1714500"/>
                <a:gd name="connsiteX3" fmla="*/ 12700 w 1727200"/>
                <a:gd name="connsiteY3" fmla="*/ 1413510 h 1714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27200" h="1714500">
                  <a:moveTo>
                    <a:pt x="1355090" y="1706880"/>
                  </a:moveTo>
                  <a:lnTo>
                    <a:pt x="1719580" y="12700"/>
                  </a:lnTo>
                  <a:lnTo>
                    <a:pt x="314960" y="12700"/>
                  </a:lnTo>
                  <a:lnTo>
                    <a:pt x="12700" y="141351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0">
                  <a:schemeClr val="accent6"/>
                </a:gs>
              </a:gsLst>
              <a:lin ang="5940000" scaled="0"/>
            </a:gradFill>
            <a:ln w="1270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92DD61-4420-4806-AA96-2BCD8FCA8CA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 rot="21020577">
            <a:off x="472832" y="2114247"/>
            <a:ext cx="3638514" cy="1370302"/>
          </a:xfrm>
        </p:spPr>
        <p:txBody>
          <a:bodyPr rtlCol="0" anchor="ctr" anchorCtr="0">
            <a:normAutofit/>
          </a:bodyPr>
          <a:lstStyle>
            <a:lvl1pPr algn="l">
              <a:defRPr sz="4125"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Название</a:t>
            </a:r>
            <a:br>
              <a:rPr lang="ru-RU" noProof="0"/>
            </a:br>
            <a:r>
              <a:rPr lang="ru-RU" noProof="0"/>
              <a:t>презентации</a:t>
            </a:r>
          </a:p>
        </p:txBody>
      </p:sp>
      <p:sp>
        <p:nvSpPr>
          <p:cNvPr id="23" name="Подзаголовок 2">
            <a:extLst>
              <a:ext uri="{FF2B5EF4-FFF2-40B4-BE49-F238E27FC236}">
                <a16:creationId xmlns:a16="http://schemas.microsoft.com/office/drawing/2014/main" id="{EEDE58A0-A534-4BA6-A842-9291BD21B3B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 rot="853085">
            <a:off x="5306909" y="2119882"/>
            <a:ext cx="3731731" cy="1241822"/>
          </a:xfrm>
        </p:spPr>
        <p:txBody>
          <a:bodyPr rtlCol="0" anchor="ctr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sz="24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rtl="0"/>
            <a:r>
              <a:rPr lang="ru-RU" noProof="0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68862557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 9">
            <a:extLst>
              <a:ext uri="{FF2B5EF4-FFF2-40B4-BE49-F238E27FC236}">
                <a16:creationId xmlns:a16="http://schemas.microsoft.com/office/drawing/2014/main" id="{DBE053F1-F4AB-44C9-AD59-A25E78B48A3F}"/>
              </a:ext>
            </a:extLst>
          </p:cNvPr>
          <p:cNvGrpSpPr/>
          <p:nvPr/>
        </p:nvGrpSpPr>
        <p:grpSpPr>
          <a:xfrm>
            <a:off x="1485180" y="390080"/>
            <a:ext cx="7664542" cy="4762952"/>
            <a:chOff x="1980240" y="520107"/>
            <a:chExt cx="10219389" cy="6350602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FACD9D55-0502-4018-AF6A-4F0A0F0E07E9}"/>
                </a:ext>
              </a:extLst>
            </p:cNvPr>
            <p:cNvSpPr/>
            <p:nvPr/>
          </p:nvSpPr>
          <p:spPr>
            <a:xfrm>
              <a:off x="1980240" y="2877450"/>
              <a:ext cx="3086393" cy="3988178"/>
            </a:xfrm>
            <a:custGeom>
              <a:avLst/>
              <a:gdLst>
                <a:gd name="connsiteX0" fmla="*/ 12693 w 3086392"/>
                <a:gd name="connsiteY0" fmla="*/ 614730 h 3988178"/>
                <a:gd name="connsiteX1" fmla="*/ 1910253 w 3086392"/>
                <a:gd name="connsiteY1" fmla="*/ 3983090 h 3988178"/>
                <a:gd name="connsiteX2" fmla="*/ 3082574 w 3086392"/>
                <a:gd name="connsiteY2" fmla="*/ 3983090 h 3988178"/>
                <a:gd name="connsiteX3" fmla="*/ 2258266 w 3086392"/>
                <a:gd name="connsiteY3" fmla="*/ 12693 h 3988178"/>
                <a:gd name="connsiteX4" fmla="*/ 12693 w 3086392"/>
                <a:gd name="connsiteY4" fmla="*/ 614730 h 3988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86392" h="3988178">
                  <a:moveTo>
                    <a:pt x="12693" y="614730"/>
                  </a:moveTo>
                  <a:cubicBezTo>
                    <a:pt x="12693" y="614730"/>
                    <a:pt x="1595263" y="2043616"/>
                    <a:pt x="1910253" y="3983090"/>
                  </a:cubicBezTo>
                  <a:lnTo>
                    <a:pt x="3082574" y="3983090"/>
                  </a:lnTo>
                  <a:lnTo>
                    <a:pt x="2258266" y="12693"/>
                  </a:lnTo>
                  <a:lnTo>
                    <a:pt x="12693" y="614730"/>
                  </a:lnTo>
                  <a:close/>
                </a:path>
              </a:pathLst>
            </a:custGeom>
            <a:gradFill>
              <a:gsLst>
                <a:gs pos="3000">
                  <a:schemeClr val="bg1"/>
                </a:gs>
                <a:gs pos="100000">
                  <a:schemeClr val="accent5">
                    <a:alpha val="50000"/>
                  </a:schemeClr>
                </a:gs>
              </a:gsLst>
              <a:lin ang="4278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CF529C4B-24D5-4FF8-BD78-3A27C68248CA}"/>
                </a:ext>
              </a:extLst>
            </p:cNvPr>
            <p:cNvSpPr/>
            <p:nvPr/>
          </p:nvSpPr>
          <p:spPr>
            <a:xfrm>
              <a:off x="2962043" y="520107"/>
              <a:ext cx="9233775" cy="6350602"/>
            </a:xfrm>
            <a:custGeom>
              <a:avLst/>
              <a:gdLst>
                <a:gd name="connsiteX0" fmla="*/ 9229957 w 9233775"/>
                <a:gd name="connsiteY0" fmla="*/ 12693 h 6350602"/>
                <a:gd name="connsiteX1" fmla="*/ 12693 w 9233775"/>
                <a:gd name="connsiteY1" fmla="*/ 2225243 h 6350602"/>
                <a:gd name="connsiteX2" fmla="*/ 999577 w 9233775"/>
                <a:gd name="connsiteY2" fmla="*/ 6340434 h 6350602"/>
                <a:gd name="connsiteX3" fmla="*/ 9229957 w 9233775"/>
                <a:gd name="connsiteY3" fmla="*/ 6340434 h 6350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233775" h="6350602">
                  <a:moveTo>
                    <a:pt x="9229957" y="12693"/>
                  </a:moveTo>
                  <a:lnTo>
                    <a:pt x="12693" y="2225243"/>
                  </a:lnTo>
                  <a:lnTo>
                    <a:pt x="999577" y="6340434"/>
                  </a:lnTo>
                  <a:lnTo>
                    <a:pt x="9229957" y="6340434"/>
                  </a:lnTo>
                  <a:close/>
                </a:path>
              </a:pathLst>
            </a:custGeom>
            <a:gradFill>
              <a:gsLst>
                <a:gs pos="3000">
                  <a:schemeClr val="accent5"/>
                </a:gs>
                <a:gs pos="100000">
                  <a:schemeClr val="bg2"/>
                </a:gs>
              </a:gsLst>
              <a:lin ang="810000" scaled="0"/>
            </a:gra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14" name="Полилиния: Фигура 13">
              <a:extLst>
                <a:ext uri="{FF2B5EF4-FFF2-40B4-BE49-F238E27FC236}">
                  <a16:creationId xmlns:a16="http://schemas.microsoft.com/office/drawing/2014/main" id="{543A97B8-65D7-47BC-AF76-3D5AA4527481}"/>
                </a:ext>
              </a:extLst>
            </p:cNvPr>
            <p:cNvSpPr/>
            <p:nvPr/>
          </p:nvSpPr>
          <p:spPr>
            <a:xfrm>
              <a:off x="3270682" y="752539"/>
              <a:ext cx="8928947" cy="6109280"/>
            </a:xfrm>
            <a:custGeom>
              <a:avLst/>
              <a:gdLst>
                <a:gd name="connsiteX0" fmla="*/ 43176 w 8928946"/>
                <a:gd name="connsiteY0" fmla="*/ 2217623 h 6109279"/>
                <a:gd name="connsiteX1" fmla="*/ 8913698 w 8928946"/>
                <a:gd name="connsiteY1" fmla="*/ 40636 h 6109279"/>
                <a:gd name="connsiteX2" fmla="*/ 8921318 w 8928946"/>
                <a:gd name="connsiteY2" fmla="*/ 71119 h 6109279"/>
                <a:gd name="connsiteX3" fmla="*/ 8921318 w 8928946"/>
                <a:gd name="connsiteY3" fmla="*/ 12693 h 6109279"/>
                <a:gd name="connsiteX4" fmla="*/ 25395 w 8928946"/>
                <a:gd name="connsiteY4" fmla="*/ 2196031 h 6109279"/>
                <a:gd name="connsiteX5" fmla="*/ 12693 w 8928946"/>
                <a:gd name="connsiteY5" fmla="*/ 2198571 h 6109279"/>
                <a:gd name="connsiteX6" fmla="*/ 958933 w 8928946"/>
                <a:gd name="connsiteY6" fmla="*/ 6108002 h 6109279"/>
                <a:gd name="connsiteX7" fmla="*/ 985606 w 8928946"/>
                <a:gd name="connsiteY7" fmla="*/ 6108002 h 61092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928946" h="6109279">
                  <a:moveTo>
                    <a:pt x="43176" y="2217623"/>
                  </a:moveTo>
                  <a:lnTo>
                    <a:pt x="8913698" y="40636"/>
                  </a:lnTo>
                  <a:lnTo>
                    <a:pt x="8921318" y="71119"/>
                  </a:lnTo>
                  <a:lnTo>
                    <a:pt x="8921318" y="12693"/>
                  </a:lnTo>
                  <a:lnTo>
                    <a:pt x="25395" y="2196031"/>
                  </a:lnTo>
                  <a:lnTo>
                    <a:pt x="12693" y="2198571"/>
                  </a:lnTo>
                  <a:lnTo>
                    <a:pt x="958933" y="6108002"/>
                  </a:lnTo>
                  <a:lnTo>
                    <a:pt x="985606" y="6108002"/>
                  </a:lnTo>
                  <a:close/>
                </a:path>
              </a:pathLst>
            </a:custGeom>
            <a:solidFill>
              <a:schemeClr val="bg1"/>
            </a:solidFill>
            <a:ln w="12692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</p:grpSp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en-US" noProof="0" smtClean="0"/>
              <a:t>‹#›</a:t>
            </a:fld>
            <a:endParaRPr lang="en-US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en-US" sz="1013" noProof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3955EAF-4D26-452F-BE4D-A9B580AC928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-360000">
            <a:off x="602618" y="751118"/>
            <a:ext cx="3048813" cy="525632"/>
          </a:xfrm>
        </p:spPr>
        <p:txBody>
          <a:bodyPr rtlCol="0">
            <a:normAutofit/>
          </a:bodyPr>
          <a:lstStyle>
            <a:lvl1pPr>
              <a:defRPr sz="3000" b="1">
                <a:solidFill>
                  <a:schemeClr val="bg1"/>
                </a:solidFill>
              </a:defRPr>
            </a:lvl1pPr>
          </a:lstStyle>
          <a:p>
            <a:pPr rtl="0"/>
            <a:r>
              <a:rPr lang="ru" noProof="0"/>
              <a:t>Слайд-разделитель</a:t>
            </a:r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en-US" sz="1013" noProof="0"/>
            </a:p>
          </p:txBody>
        </p:sp>
      </p:grpSp>
      <p:sp>
        <p:nvSpPr>
          <p:cNvPr id="21" name="Текст 2">
            <a:extLst>
              <a:ext uri="{FF2B5EF4-FFF2-40B4-BE49-F238E27FC236}">
                <a16:creationId xmlns:a16="http://schemas.microsoft.com/office/drawing/2014/main" id="{E88D0B4A-E9EE-4F17-AF07-6877631314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70806" y="2509500"/>
            <a:ext cx="5489775" cy="1125140"/>
          </a:xfrm>
        </p:spPr>
        <p:txBody>
          <a:bodyPr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sz="21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8657296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6348" y="265869"/>
            <a:ext cx="3293393" cy="99417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22" name="Объект 2">
            <a:extLst>
              <a:ext uri="{FF2B5EF4-FFF2-40B4-BE49-F238E27FC236}">
                <a16:creationId xmlns:a16="http://schemas.microsoft.com/office/drawing/2014/main" id="{6C9B7F00-EB71-4AB0-9B4E-A64B7BB58E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3419" y="1369219"/>
            <a:ext cx="7831931" cy="326350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2531059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6348" y="265869"/>
            <a:ext cx="3293393" cy="99417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17" name="Объект 2">
            <a:extLst>
              <a:ext uri="{FF2B5EF4-FFF2-40B4-BE49-F238E27FC236}">
                <a16:creationId xmlns:a16="http://schemas.microsoft.com/office/drawing/2014/main" id="{F2DC463F-D8D9-4961-B44E-0CCDE38BA2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298206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5DB1D622-84A6-489A-91BE-DF1D23C03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2982064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92389980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4403" y="234069"/>
            <a:ext cx="3293393" cy="102609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5A6B27D7-F5EE-4688-B64B-CDC996CB3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457017"/>
            <a:ext cx="3868340" cy="421789"/>
          </a:xfrm>
        </p:spPr>
        <p:txBody>
          <a:bodyPr rtlCol="0" anchor="b"/>
          <a:lstStyle>
            <a:lvl1pPr marL="0" indent="0">
              <a:buNone/>
              <a:defRPr sz="1800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18" name="Объект 3">
            <a:extLst>
              <a:ext uri="{FF2B5EF4-FFF2-40B4-BE49-F238E27FC236}">
                <a16:creationId xmlns:a16="http://schemas.microsoft.com/office/drawing/2014/main" id="{9D3AFCF0-98C5-4ECC-A2A6-BA8BA0A645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978573"/>
            <a:ext cx="3868340" cy="2388476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9" name="Текст 4">
            <a:extLst>
              <a:ext uri="{FF2B5EF4-FFF2-40B4-BE49-F238E27FC236}">
                <a16:creationId xmlns:a16="http://schemas.microsoft.com/office/drawing/2014/main" id="{3F44E47F-9EE9-414B-B2D8-DD6737905A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457017"/>
            <a:ext cx="3887391" cy="421789"/>
          </a:xfrm>
        </p:spPr>
        <p:txBody>
          <a:bodyPr rtlCol="0" anchor="b"/>
          <a:lstStyle>
            <a:lvl1pPr marL="0" indent="0">
              <a:buNone/>
              <a:defRPr sz="1800" b="1">
                <a:solidFill>
                  <a:schemeClr val="tx2"/>
                </a:solidFill>
                <a:latin typeface="+mj-lt"/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0" name="Объект 5">
            <a:extLst>
              <a:ext uri="{FF2B5EF4-FFF2-40B4-BE49-F238E27FC236}">
                <a16:creationId xmlns:a16="http://schemas.microsoft.com/office/drawing/2014/main" id="{D8D8261D-A3B4-4909-8FCD-D7C160F42D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978573"/>
            <a:ext cx="3887391" cy="2388476"/>
          </a:xfrm>
        </p:spPr>
        <p:txBody>
          <a:bodyPr rtlCol="0"/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7661166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6" name="Объект 2">
            <a:extLst>
              <a:ext uri="{FF2B5EF4-FFF2-40B4-BE49-F238E27FC236}">
                <a16:creationId xmlns:a16="http://schemas.microsoft.com/office/drawing/2014/main" id="{9E80D7DF-92B2-4A46-AA79-DDC69AC8A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5009" y="1010842"/>
            <a:ext cx="4629150" cy="3247904"/>
          </a:xfrm>
        </p:spPr>
        <p:txBody>
          <a:bodyPr rtlCol="0"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19" name="Текст 3">
            <a:extLst>
              <a:ext uri="{FF2B5EF4-FFF2-40B4-BE49-F238E27FC236}">
                <a16:creationId xmlns:a16="http://schemas.microsoft.com/office/drawing/2014/main" id="{F0A242F9-0019-4B57-A03D-285B73836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104697"/>
            <a:ext cx="2949178" cy="2154049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Font typeface="Arial" panose="020B0604020202020204" pitchFamily="34" charset="0"/>
              <a:buNone/>
              <a:defRPr sz="135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A01F06-84A3-407F-8D89-167A9D402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7985">
            <a:off x="643121" y="541030"/>
            <a:ext cx="2938979" cy="99417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97409096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Слайд диаграмм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афический объект 16">
            <a:extLst>
              <a:ext uri="{FF2B5EF4-FFF2-40B4-BE49-F238E27FC236}">
                <a16:creationId xmlns:a16="http://schemas.microsoft.com/office/drawing/2014/main" id="{B60BB307-3064-4D46-AE82-15CA1D9BE735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12" name="Полилиния: Фигура 11">
              <a:extLst>
                <a:ext uri="{FF2B5EF4-FFF2-40B4-BE49-F238E27FC236}">
                  <a16:creationId xmlns:a16="http://schemas.microsoft.com/office/drawing/2014/main" id="{9DAB6FE2-646C-4695-8D30-E1DE39317249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13" name="Полилиния: Фигура 12">
              <a:extLst>
                <a:ext uri="{FF2B5EF4-FFF2-40B4-BE49-F238E27FC236}">
                  <a16:creationId xmlns:a16="http://schemas.microsoft.com/office/drawing/2014/main" id="{976E69ED-76D2-4B8A-8765-1427707E4A74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0C30E6F-5F7C-4623-959A-EDA2C1A2E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2573551-4EA7-404B-948A-28090F9E61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6" name="Графический объект 23">
            <a:extLst>
              <a:ext uri="{FF2B5EF4-FFF2-40B4-BE49-F238E27FC236}">
                <a16:creationId xmlns:a16="http://schemas.microsoft.com/office/drawing/2014/main" id="{57F9D15F-8288-4CF9-838D-E3CCC810BAB0}"/>
              </a:ext>
            </a:extLst>
          </p:cNvPr>
          <p:cNvSpPr/>
          <p:nvPr userDrawn="1"/>
        </p:nvSpPr>
        <p:spPr>
          <a:xfrm>
            <a:off x="-18388" y="728209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7" name="Графический объект 6">
            <a:extLst>
              <a:ext uri="{FF2B5EF4-FFF2-40B4-BE49-F238E27FC236}">
                <a16:creationId xmlns:a16="http://schemas.microsoft.com/office/drawing/2014/main" id="{69BD19F0-DB53-4C3C-9AE7-E26492A1112E}"/>
              </a:ext>
            </a:extLst>
          </p:cNvPr>
          <p:cNvSpPr/>
          <p:nvPr userDrawn="1"/>
        </p:nvSpPr>
        <p:spPr>
          <a:xfrm>
            <a:off x="-19594" y="440397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7" name="Полилиния: Фигура 26">
            <a:extLst>
              <a:ext uri="{FF2B5EF4-FFF2-40B4-BE49-F238E27FC236}">
                <a16:creationId xmlns:a16="http://schemas.microsoft.com/office/drawing/2014/main" id="{03C64755-C745-46B0-9138-E2CBBA34A3C4}"/>
              </a:ext>
            </a:extLst>
          </p:cNvPr>
          <p:cNvSpPr/>
          <p:nvPr userDrawn="1"/>
        </p:nvSpPr>
        <p:spPr>
          <a:xfrm>
            <a:off x="4562474" y="-9526"/>
            <a:ext cx="819231" cy="762075"/>
          </a:xfrm>
          <a:custGeom>
            <a:avLst/>
            <a:gdLst>
              <a:gd name="connsiteX0" fmla="*/ 638873 w 1092307"/>
              <a:gd name="connsiteY0" fmla="*/ 12701 h 1016100"/>
              <a:gd name="connsiteX1" fmla="*/ 332773 w 1092307"/>
              <a:gd name="connsiteY1" fmla="*/ 361986 h 1016100"/>
              <a:gd name="connsiteX2" fmla="*/ 12701 w 1092307"/>
              <a:gd name="connsiteY2" fmla="*/ 1007209 h 1016100"/>
              <a:gd name="connsiteX3" fmla="*/ 12701 w 1092307"/>
              <a:gd name="connsiteY3" fmla="*/ 1007209 h 1016100"/>
              <a:gd name="connsiteX4" fmla="*/ 612200 w 1092307"/>
              <a:gd name="connsiteY4" fmla="*/ 553775 h 1016100"/>
              <a:gd name="connsiteX5" fmla="*/ 1079606 w 1092307"/>
              <a:gd name="connsiteY5" fmla="*/ 12701 h 1016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92307" h="1016100">
                <a:moveTo>
                  <a:pt x="638873" y="12701"/>
                </a:moveTo>
                <a:lnTo>
                  <a:pt x="332773" y="361986"/>
                </a:lnTo>
                <a:lnTo>
                  <a:pt x="12701" y="1007209"/>
                </a:lnTo>
                <a:lnTo>
                  <a:pt x="12701" y="1007209"/>
                </a:lnTo>
                <a:lnTo>
                  <a:pt x="612200" y="553775"/>
                </a:lnTo>
                <a:lnTo>
                  <a:pt x="1079606" y="12701"/>
                </a:lnTo>
                <a:close/>
              </a:path>
            </a:pathLst>
          </a:custGeom>
          <a:gradFill>
            <a:gsLst>
              <a:gs pos="0">
                <a:schemeClr val="accent5">
                  <a:alpha val="5000"/>
                </a:schemeClr>
              </a:gs>
              <a:gs pos="100000">
                <a:schemeClr val="bg2">
                  <a:alpha val="20000"/>
                </a:schemeClr>
              </a:gs>
            </a:gsLst>
            <a:lin ang="3180000" scaled="0"/>
          </a:gra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8" name="Полилиния: Фигура 27">
            <a:extLst>
              <a:ext uri="{FF2B5EF4-FFF2-40B4-BE49-F238E27FC236}">
                <a16:creationId xmlns:a16="http://schemas.microsoft.com/office/drawing/2014/main" id="{771E749E-DB7E-4267-A674-AD413276E1A7}"/>
              </a:ext>
            </a:extLst>
          </p:cNvPr>
          <p:cNvSpPr/>
          <p:nvPr userDrawn="1"/>
        </p:nvSpPr>
        <p:spPr>
          <a:xfrm>
            <a:off x="4479598" y="-9525"/>
            <a:ext cx="1114535" cy="1000223"/>
          </a:xfrm>
          <a:custGeom>
            <a:avLst/>
            <a:gdLst>
              <a:gd name="connsiteX0" fmla="*/ 929732 w 1486046"/>
              <a:gd name="connsiteY0" fmla="*/ 12701 h 1333631"/>
              <a:gd name="connsiteX1" fmla="*/ 12701 w 1486046"/>
              <a:gd name="connsiteY1" fmla="*/ 1049123 h 1333631"/>
              <a:gd name="connsiteX2" fmla="*/ 321342 w 1486046"/>
              <a:gd name="connsiteY2" fmla="*/ 1322200 h 1333631"/>
              <a:gd name="connsiteX3" fmla="*/ 1478426 w 1486046"/>
              <a:gd name="connsiteY3" fmla="*/ 12701 h 1333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86046" h="1333631">
                <a:moveTo>
                  <a:pt x="929732" y="12701"/>
                </a:moveTo>
                <a:lnTo>
                  <a:pt x="12701" y="1049123"/>
                </a:lnTo>
                <a:lnTo>
                  <a:pt x="321342" y="1322200"/>
                </a:lnTo>
                <a:lnTo>
                  <a:pt x="1478426" y="12701"/>
                </a:lnTo>
                <a:close/>
              </a:path>
            </a:pathLst>
          </a:custGeom>
          <a:blipFill>
            <a:blip r:embed="rId2"/>
            <a:srcRect/>
            <a:stretch>
              <a:fillRect l="10565" t="-152624" r="-103969" b="10226"/>
            </a:stretch>
          </a:blip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17" name="Рисунок 2">
            <a:extLst>
              <a:ext uri="{FF2B5EF4-FFF2-40B4-BE49-F238E27FC236}">
                <a16:creationId xmlns:a16="http://schemas.microsoft.com/office/drawing/2014/main" id="{1C9B27A5-4499-4F2B-843D-B4AC979D3003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3887391" y="1010842"/>
            <a:ext cx="4629150" cy="3247904"/>
          </a:xfrm>
        </p:spPr>
        <p:txBody>
          <a:bodyPr rtlCol="0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18" name="Текст 3">
            <a:extLst>
              <a:ext uri="{FF2B5EF4-FFF2-40B4-BE49-F238E27FC236}">
                <a16:creationId xmlns:a16="http://schemas.microsoft.com/office/drawing/2014/main" id="{4C8F7DBB-2923-48F9-AE53-06CE214A36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952701"/>
            <a:ext cx="2949178" cy="2306045"/>
          </a:xfrm>
          <a:gradFill>
            <a:gsLst>
              <a:gs pos="0">
                <a:schemeClr val="tx2"/>
              </a:gs>
              <a:gs pos="100000">
                <a:schemeClr val="tx1"/>
              </a:gs>
            </a:gsLst>
            <a:lin ang="10800000" scaled="1"/>
          </a:gradFill>
        </p:spPr>
        <p:txBody>
          <a:bodyPr lIns="274320" rtlCol="0" anchor="ctr">
            <a:normAutofit/>
          </a:bodyPr>
          <a:lstStyle>
            <a:lvl1pPr marL="0" indent="0">
              <a:buNone/>
              <a:defRPr sz="135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AB5B22-678B-4BFD-ABBC-49961466D4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228869">
            <a:off x="643239" y="543847"/>
            <a:ext cx="2874959" cy="994172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07304786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25" name="Графический объект 23">
            <a:extLst>
              <a:ext uri="{FF2B5EF4-FFF2-40B4-BE49-F238E27FC236}">
                <a16:creationId xmlns:a16="http://schemas.microsoft.com/office/drawing/2014/main" id="{3817A1DD-06FF-4C7B-827F-06BEA646B2F1}"/>
              </a:ext>
            </a:extLst>
          </p:cNvPr>
          <p:cNvSpPr/>
          <p:nvPr/>
        </p:nvSpPr>
        <p:spPr>
          <a:xfrm>
            <a:off x="-18388" y="389252"/>
            <a:ext cx="3445200" cy="928800"/>
          </a:xfrm>
          <a:custGeom>
            <a:avLst/>
            <a:gdLst>
              <a:gd name="connsiteX0" fmla="*/ 3451384 w 3457575"/>
              <a:gd name="connsiteY0" fmla="*/ 842439 h 942975"/>
              <a:gd name="connsiteX1" fmla="*/ 3367564 w 3457575"/>
              <a:gd name="connsiteY1" fmla="*/ 44244 h 942975"/>
              <a:gd name="connsiteX2" fmla="*/ 7144 w 3457575"/>
              <a:gd name="connsiteY2" fmla="*/ 129969 h 942975"/>
              <a:gd name="connsiteX3" fmla="*/ 7144 w 3457575"/>
              <a:gd name="connsiteY3" fmla="*/ 936736 h 942975"/>
              <a:gd name="connsiteX4" fmla="*/ 3451384 w 3457575"/>
              <a:gd name="connsiteY4" fmla="*/ 842439 h 9429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57575" h="942975">
                <a:moveTo>
                  <a:pt x="3451384" y="842439"/>
                </a:moveTo>
                <a:lnTo>
                  <a:pt x="3367564" y="44244"/>
                </a:lnTo>
                <a:cubicBezTo>
                  <a:pt x="3367564" y="44244"/>
                  <a:pt x="2172176" y="-81486"/>
                  <a:pt x="7144" y="129969"/>
                </a:cubicBezTo>
                <a:lnTo>
                  <a:pt x="7144" y="936736"/>
                </a:lnTo>
                <a:cubicBezTo>
                  <a:pt x="1989296" y="739569"/>
                  <a:pt x="3451384" y="842439"/>
                  <a:pt x="3451384" y="842439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alpha val="10000"/>
                </a:schemeClr>
              </a:gs>
              <a:gs pos="88000">
                <a:schemeClr val="accent2">
                  <a:alpha val="50000"/>
                </a:schemeClr>
              </a:gs>
            </a:gsLst>
            <a:lin ang="10800000" scaled="1"/>
            <a:tileRect/>
          </a:gra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sp>
        <p:nvSpPr>
          <p:cNvPr id="8" name="Графический объект 6">
            <a:extLst>
              <a:ext uri="{FF2B5EF4-FFF2-40B4-BE49-F238E27FC236}">
                <a16:creationId xmlns:a16="http://schemas.microsoft.com/office/drawing/2014/main" id="{0397A1D9-602E-4BC0-9119-818273B1D85A}"/>
              </a:ext>
            </a:extLst>
          </p:cNvPr>
          <p:cNvSpPr/>
          <p:nvPr/>
        </p:nvSpPr>
        <p:spPr>
          <a:xfrm>
            <a:off x="-19594" y="101440"/>
            <a:ext cx="3663985" cy="1224492"/>
          </a:xfrm>
          <a:custGeom>
            <a:avLst/>
            <a:gdLst>
              <a:gd name="connsiteX0" fmla="*/ 12607 w 4885312"/>
              <a:gd name="connsiteY0" fmla="*/ 1627544 h 1632656"/>
              <a:gd name="connsiteX1" fmla="*/ 4876404 w 4885312"/>
              <a:gd name="connsiteY1" fmla="*/ 1073201 h 1632656"/>
              <a:gd name="connsiteX2" fmla="*/ 4765029 w 4885312"/>
              <a:gd name="connsiteY2" fmla="*/ 12607 h 1632656"/>
              <a:gd name="connsiteX3" fmla="*/ 12607 w 4885312"/>
              <a:gd name="connsiteY3" fmla="*/ 554294 h 16326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885312" h="1632656">
                <a:moveTo>
                  <a:pt x="12607" y="1627544"/>
                </a:moveTo>
                <a:lnTo>
                  <a:pt x="4876404" y="1073201"/>
                </a:lnTo>
                <a:lnTo>
                  <a:pt x="4765029" y="12607"/>
                </a:lnTo>
                <a:lnTo>
                  <a:pt x="12607" y="554294"/>
                </a:lnTo>
                <a:close/>
              </a:path>
            </a:pathLst>
          </a:custGeom>
          <a:gradFill flip="none" rotWithShape="1">
            <a:gsLst>
              <a:gs pos="9000">
                <a:schemeClr val="accent1"/>
              </a:gs>
              <a:gs pos="100000">
                <a:schemeClr val="accent2"/>
              </a:gs>
            </a:gsLst>
            <a:lin ang="360000" scaled="0"/>
            <a:tileRect/>
          </a:gradFill>
          <a:ln w="12650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7" name="Заголовок 6">
            <a:extLst>
              <a:ext uri="{FF2B5EF4-FFF2-40B4-BE49-F238E27FC236}">
                <a16:creationId xmlns:a16="http://schemas.microsoft.com/office/drawing/2014/main" id="{B3E6E898-94D1-4811-B538-34042349F4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21180000">
            <a:off x="216348" y="265869"/>
            <a:ext cx="3293393" cy="99417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ru-RU" noProof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556690885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Графический объект 16">
            <a:extLst>
              <a:ext uri="{FF2B5EF4-FFF2-40B4-BE49-F238E27FC236}">
                <a16:creationId xmlns:a16="http://schemas.microsoft.com/office/drawing/2014/main" id="{04D9C911-2689-4654-846F-42D821A0ED90}"/>
              </a:ext>
            </a:extLst>
          </p:cNvPr>
          <p:cNvGrpSpPr/>
          <p:nvPr userDrawn="1"/>
        </p:nvGrpSpPr>
        <p:grpSpPr>
          <a:xfrm>
            <a:off x="8221934" y="4258745"/>
            <a:ext cx="926100" cy="788400"/>
            <a:chOff x="5626893" y="3026568"/>
            <a:chExt cx="937260" cy="800760"/>
          </a:xfrm>
        </p:grpSpPr>
        <p:sp>
          <p:nvSpPr>
            <p:cNvPr id="32" name="Полилиния: Фигура 31">
              <a:extLst>
                <a:ext uri="{FF2B5EF4-FFF2-40B4-BE49-F238E27FC236}">
                  <a16:creationId xmlns:a16="http://schemas.microsoft.com/office/drawing/2014/main" id="{31B1C0F8-90EA-40CF-88EC-B856B993D47C}"/>
                </a:ext>
              </a:extLst>
            </p:cNvPr>
            <p:cNvSpPr/>
            <p:nvPr/>
          </p:nvSpPr>
          <p:spPr>
            <a:xfrm>
              <a:off x="5640228" y="3236778"/>
              <a:ext cx="923925" cy="590550"/>
            </a:xfrm>
            <a:custGeom>
              <a:avLst/>
              <a:gdLst>
                <a:gd name="connsiteX0" fmla="*/ 7144 w 923925"/>
                <a:gd name="connsiteY0" fmla="*/ 430346 h 590550"/>
                <a:gd name="connsiteX1" fmla="*/ 918686 w 923925"/>
                <a:gd name="connsiteY1" fmla="*/ 586556 h 590550"/>
                <a:gd name="connsiteX2" fmla="*/ 918686 w 923925"/>
                <a:gd name="connsiteY2" fmla="*/ 116021 h 590550"/>
                <a:gd name="connsiteX3" fmla="*/ 160496 w 923925"/>
                <a:gd name="connsiteY3" fmla="*/ 7436 h 590550"/>
                <a:gd name="connsiteX4" fmla="*/ 7144 w 923925"/>
                <a:gd name="connsiteY4" fmla="*/ 430346 h 590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23925" h="590550">
                  <a:moveTo>
                    <a:pt x="7144" y="430346"/>
                  </a:moveTo>
                  <a:cubicBezTo>
                    <a:pt x="7144" y="430346"/>
                    <a:pt x="537686" y="462731"/>
                    <a:pt x="918686" y="586556"/>
                  </a:cubicBezTo>
                  <a:lnTo>
                    <a:pt x="918686" y="116021"/>
                  </a:lnTo>
                  <a:cubicBezTo>
                    <a:pt x="491966" y="-3994"/>
                    <a:pt x="160496" y="7436"/>
                    <a:pt x="160496" y="7436"/>
                  </a:cubicBezTo>
                  <a:lnTo>
                    <a:pt x="7144" y="430346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>
                    <a:alpha val="6000"/>
                  </a:schemeClr>
                </a:gs>
                <a:gs pos="100000">
                  <a:schemeClr val="accent3">
                    <a:alpha val="50000"/>
                  </a:schemeClr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3" name="Полилиния: Фигура 32">
              <a:extLst>
                <a:ext uri="{FF2B5EF4-FFF2-40B4-BE49-F238E27FC236}">
                  <a16:creationId xmlns:a16="http://schemas.microsoft.com/office/drawing/2014/main" id="{7CD2D369-AFE4-4EBA-B0ED-C0318E8F560E}"/>
                </a:ext>
              </a:extLst>
            </p:cNvPr>
            <p:cNvSpPr/>
            <p:nvPr/>
          </p:nvSpPr>
          <p:spPr>
            <a:xfrm>
              <a:off x="5626893" y="3026568"/>
              <a:ext cx="933450" cy="771525"/>
            </a:xfrm>
            <a:custGeom>
              <a:avLst/>
              <a:gdLst>
                <a:gd name="connsiteX0" fmla="*/ 932021 w 933450"/>
                <a:gd name="connsiteY0" fmla="*/ 289084 h 771525"/>
                <a:gd name="connsiteX1" fmla="*/ 160496 w 933450"/>
                <a:gd name="connsiteY1" fmla="*/ 7144 h 771525"/>
                <a:gd name="connsiteX2" fmla="*/ 7144 w 933450"/>
                <a:gd name="connsiteY2" fmla="*/ 429101 h 771525"/>
                <a:gd name="connsiteX3" fmla="*/ 932021 w 933450"/>
                <a:gd name="connsiteY3" fmla="*/ 767239 h 771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33450" h="771525">
                  <a:moveTo>
                    <a:pt x="932021" y="289084"/>
                  </a:moveTo>
                  <a:lnTo>
                    <a:pt x="160496" y="7144"/>
                  </a:lnTo>
                  <a:lnTo>
                    <a:pt x="7144" y="429101"/>
                  </a:lnTo>
                  <a:lnTo>
                    <a:pt x="932021" y="767239"/>
                  </a:lnTo>
                  <a:close/>
                </a:path>
              </a:pathLst>
            </a:custGeom>
            <a:gradFill flip="none" rotWithShape="1">
              <a:gsLst>
                <a:gs pos="3000">
                  <a:schemeClr val="accent3"/>
                </a:gs>
                <a:gs pos="100000">
                  <a:schemeClr val="accent6"/>
                </a:gs>
              </a:gsLst>
              <a:lin ang="0" scaled="1"/>
              <a:tileRect/>
            </a:gra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  <p:sp>
        <p:nvSpPr>
          <p:cNvPr id="4" name="Дата 3">
            <a:extLst>
              <a:ext uri="{FF2B5EF4-FFF2-40B4-BE49-F238E27FC236}">
                <a16:creationId xmlns:a16="http://schemas.microsoft.com/office/drawing/2014/main" id="{D63B35E6-B4C1-4260-8AE6-951819B05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ABFBE1-B362-4274-B448-999C634054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lIns="0" rtlCol="0"/>
          <a:lstStyle/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E2D3F-1F8E-4C9F-BCD1-F9FFC39C8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98C0CDE5-970C-4CC4-BF43-0DA127E73E82}" type="slidenum">
              <a:rPr lang="ru-RU" noProof="0" smtClean="0"/>
              <a:t>‹#›</a:t>
            </a:fld>
            <a:endParaRPr lang="ru-RU" noProof="0"/>
          </a:p>
        </p:txBody>
      </p:sp>
      <p:grpSp>
        <p:nvGrpSpPr>
          <p:cNvPr id="26" name="Графический объект 17">
            <a:extLst>
              <a:ext uri="{FF2B5EF4-FFF2-40B4-BE49-F238E27FC236}">
                <a16:creationId xmlns:a16="http://schemas.microsoft.com/office/drawing/2014/main" id="{E08C18DA-9AB7-44E9-9FBC-B5DEB79B79FF}"/>
              </a:ext>
            </a:extLst>
          </p:cNvPr>
          <p:cNvGrpSpPr/>
          <p:nvPr userDrawn="1"/>
        </p:nvGrpSpPr>
        <p:grpSpPr>
          <a:xfrm>
            <a:off x="-9536" y="-9536"/>
            <a:ext cx="5576226" cy="4095905"/>
            <a:chOff x="-12715" y="-12715"/>
            <a:chExt cx="7434968" cy="5461207"/>
          </a:xfrm>
        </p:grpSpPr>
        <p:sp>
          <p:nvSpPr>
            <p:cNvPr id="27" name="Полилиния: Фигура 26">
              <a:extLst>
                <a:ext uri="{FF2B5EF4-FFF2-40B4-BE49-F238E27FC236}">
                  <a16:creationId xmlns:a16="http://schemas.microsoft.com/office/drawing/2014/main" id="{3ABFEE08-BDAB-436A-8715-2771DEA59886}"/>
                </a:ext>
              </a:extLst>
            </p:cNvPr>
            <p:cNvSpPr/>
            <p:nvPr/>
          </p:nvSpPr>
          <p:spPr>
            <a:xfrm>
              <a:off x="5931446" y="-12715"/>
              <a:ext cx="1207388" cy="1143841"/>
            </a:xfrm>
            <a:custGeom>
              <a:avLst/>
              <a:gdLst>
                <a:gd name="connsiteX0" fmla="*/ 1194684 w 1207387"/>
                <a:gd name="connsiteY0" fmla="*/ 12715 h 1143841"/>
                <a:gd name="connsiteX1" fmla="*/ 754940 w 1207387"/>
                <a:gd name="connsiteY1" fmla="*/ 12715 h 1143841"/>
                <a:gd name="connsiteX2" fmla="*/ 332990 w 1207387"/>
                <a:gd name="connsiteY2" fmla="*/ 494399 h 1143841"/>
                <a:gd name="connsiteX3" fmla="*/ 12715 w 1207387"/>
                <a:gd name="connsiteY3" fmla="*/ 1140034 h 1143841"/>
                <a:gd name="connsiteX4" fmla="*/ 612596 w 1207387"/>
                <a:gd name="connsiteY4" fmla="*/ 686310 h 11438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07387" h="1143841">
                  <a:moveTo>
                    <a:pt x="1194684" y="12715"/>
                  </a:moveTo>
                  <a:lnTo>
                    <a:pt x="754940" y="12715"/>
                  </a:lnTo>
                  <a:lnTo>
                    <a:pt x="332990" y="494399"/>
                  </a:lnTo>
                  <a:lnTo>
                    <a:pt x="12715" y="1140034"/>
                  </a:lnTo>
                  <a:lnTo>
                    <a:pt x="612596" y="686310"/>
                  </a:lnTo>
                  <a:close/>
                </a:path>
              </a:pathLst>
            </a:custGeom>
            <a:gradFill>
              <a:gsLst>
                <a:gs pos="0">
                  <a:schemeClr val="bg2">
                    <a:alpha val="5000"/>
                  </a:schemeClr>
                </a:gs>
                <a:gs pos="100000">
                  <a:schemeClr val="bg2">
                    <a:alpha val="20000"/>
                  </a:schemeClr>
                </a:gs>
              </a:gsLst>
              <a:lin ang="318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8" name="Полилиния: Фигура 27">
              <a:extLst>
                <a:ext uri="{FF2B5EF4-FFF2-40B4-BE49-F238E27FC236}">
                  <a16:creationId xmlns:a16="http://schemas.microsoft.com/office/drawing/2014/main" id="{D531243B-A933-4192-BB4F-EFF38E129D30}"/>
                </a:ext>
              </a:extLst>
            </p:cNvPr>
            <p:cNvSpPr/>
            <p:nvPr/>
          </p:nvSpPr>
          <p:spPr>
            <a:xfrm>
              <a:off x="-12715" y="4607132"/>
              <a:ext cx="2071623" cy="635467"/>
            </a:xfrm>
            <a:custGeom>
              <a:avLst/>
              <a:gdLst>
                <a:gd name="connsiteX0" fmla="*/ 2061461 w 2071623"/>
                <a:gd name="connsiteY0" fmla="*/ 12715 h 635467"/>
                <a:gd name="connsiteX1" fmla="*/ 2061461 w 2071623"/>
                <a:gd name="connsiteY1" fmla="*/ 12715 h 635467"/>
                <a:gd name="connsiteX2" fmla="*/ 1307797 w 2071623"/>
                <a:gd name="connsiteY2" fmla="*/ 13986 h 635467"/>
                <a:gd name="connsiteX3" fmla="*/ 12715 w 2071623"/>
                <a:gd name="connsiteY3" fmla="*/ 294862 h 635467"/>
                <a:gd name="connsiteX4" fmla="*/ 12715 w 2071623"/>
                <a:gd name="connsiteY4" fmla="*/ 629118 h 635467"/>
                <a:gd name="connsiteX5" fmla="*/ 1415827 w 2071623"/>
                <a:gd name="connsiteY5" fmla="*/ 335532 h 6354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71623" h="635467">
                  <a:moveTo>
                    <a:pt x="2061461" y="12715"/>
                  </a:moveTo>
                  <a:lnTo>
                    <a:pt x="2061461" y="12715"/>
                  </a:lnTo>
                  <a:lnTo>
                    <a:pt x="1307797" y="13986"/>
                  </a:lnTo>
                  <a:lnTo>
                    <a:pt x="12715" y="294862"/>
                  </a:lnTo>
                  <a:lnTo>
                    <a:pt x="12715" y="629118"/>
                  </a:lnTo>
                  <a:lnTo>
                    <a:pt x="1415827" y="335532"/>
                  </a:lnTo>
                  <a:close/>
                </a:path>
              </a:pathLst>
            </a:custGeom>
            <a:gradFill>
              <a:gsLst>
                <a:gs pos="0">
                  <a:schemeClr val="tx1">
                    <a:alpha val="5000"/>
                  </a:schemeClr>
                </a:gs>
                <a:gs pos="100000">
                  <a:schemeClr val="tx1">
                    <a:alpha val="20000"/>
                  </a:schemeClr>
                </a:gs>
              </a:gsLst>
              <a:lin ang="9840000" scaled="0"/>
            </a:gra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29" name="Полилиния: Фигура 28">
              <a:extLst>
                <a:ext uri="{FF2B5EF4-FFF2-40B4-BE49-F238E27FC236}">
                  <a16:creationId xmlns:a16="http://schemas.microsoft.com/office/drawing/2014/main" id="{7CC150B5-FCB4-44F6-ADC0-AC468D799473}"/>
                </a:ext>
              </a:extLst>
            </p:cNvPr>
            <p:cNvSpPr/>
            <p:nvPr/>
          </p:nvSpPr>
          <p:spPr>
            <a:xfrm>
              <a:off x="-12715" y="4546128"/>
              <a:ext cx="2287682" cy="902364"/>
            </a:xfrm>
            <a:custGeom>
              <a:avLst/>
              <a:gdLst>
                <a:gd name="connsiteX0" fmla="*/ 12715 w 2287682"/>
                <a:gd name="connsiteY0" fmla="*/ 898556 h 902363"/>
                <a:gd name="connsiteX1" fmla="*/ 2283875 w 2287682"/>
                <a:gd name="connsiteY1" fmla="*/ 415601 h 902363"/>
                <a:gd name="connsiteX2" fmla="*/ 2198722 w 2287682"/>
                <a:gd name="connsiteY2" fmla="*/ 12715 h 902363"/>
                <a:gd name="connsiteX3" fmla="*/ 12715 w 2287682"/>
                <a:gd name="connsiteY3" fmla="*/ 477877 h 902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87682" h="902363">
                  <a:moveTo>
                    <a:pt x="12715" y="898556"/>
                  </a:moveTo>
                  <a:lnTo>
                    <a:pt x="2283875" y="415601"/>
                  </a:lnTo>
                  <a:lnTo>
                    <a:pt x="2198722" y="12715"/>
                  </a:lnTo>
                  <a:lnTo>
                    <a:pt x="12715" y="477877"/>
                  </a:lnTo>
                  <a:close/>
                </a:path>
              </a:pathLst>
            </a:custGeom>
            <a:blipFill>
              <a:blip r:embed="rId2"/>
              <a:srcRect/>
              <a:stretch>
                <a:fillRect l="-71085" t="19266" r="1773" b="-35681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  <p:sp>
          <p:nvSpPr>
            <p:cNvPr id="30" name="Полилиния: Фигура 29">
              <a:extLst>
                <a:ext uri="{FF2B5EF4-FFF2-40B4-BE49-F238E27FC236}">
                  <a16:creationId xmlns:a16="http://schemas.microsoft.com/office/drawing/2014/main" id="{D7552086-05A4-4DA9-B933-0A4B24B140B9}"/>
                </a:ext>
              </a:extLst>
            </p:cNvPr>
            <p:cNvSpPr/>
            <p:nvPr/>
          </p:nvSpPr>
          <p:spPr>
            <a:xfrm>
              <a:off x="5820875" y="-12715"/>
              <a:ext cx="1601378" cy="1461575"/>
            </a:xfrm>
            <a:custGeom>
              <a:avLst/>
              <a:gdLst>
                <a:gd name="connsiteX0" fmla="*/ 1047256 w 1601377"/>
                <a:gd name="connsiteY0" fmla="*/ 12715 h 1461574"/>
                <a:gd name="connsiteX1" fmla="*/ 12715 w 1601377"/>
                <a:gd name="connsiteY1" fmla="*/ 1181975 h 1461574"/>
                <a:gd name="connsiteX2" fmla="*/ 321552 w 1601377"/>
                <a:gd name="connsiteY2" fmla="*/ 1455226 h 1461574"/>
                <a:gd name="connsiteX3" fmla="*/ 1597570 w 1601377"/>
                <a:gd name="connsiteY3" fmla="*/ 12715 h 14615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01377" h="1461574">
                  <a:moveTo>
                    <a:pt x="1047256" y="12715"/>
                  </a:moveTo>
                  <a:lnTo>
                    <a:pt x="12715" y="1181975"/>
                  </a:lnTo>
                  <a:lnTo>
                    <a:pt x="321552" y="1455226"/>
                  </a:lnTo>
                  <a:lnTo>
                    <a:pt x="1597570" y="12715"/>
                  </a:lnTo>
                  <a:close/>
                </a:path>
              </a:pathLst>
            </a:custGeom>
            <a:blipFill>
              <a:blip r:embed="rId3"/>
              <a:srcRect/>
              <a:stretch>
                <a:fillRect l="9984" t="-142507" r="-99566" b="9279"/>
              </a:stretch>
            </a:blip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rtl="0"/>
              <a:endParaRPr lang="ru-RU" sz="1013" noProof="0"/>
            </a:p>
          </p:txBody>
        </p:sp>
      </p:grpSp>
    </p:spTree>
    <p:extLst>
      <p:ext uri="{BB962C8B-B14F-4D97-AF65-F5344CB8AC3E}">
        <p14:creationId xmlns:p14="http://schemas.microsoft.com/office/powerpoint/2010/main" val="3600780369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Вручную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Графический объект 2">
            <a:extLst>
              <a:ext uri="{FF2B5EF4-FFF2-40B4-BE49-F238E27FC236}">
                <a16:creationId xmlns:a16="http://schemas.microsoft.com/office/drawing/2014/main" id="{5D6F87F4-A9FD-42C2-B2B3-2EBAE9413A33}"/>
              </a:ext>
            </a:extLst>
          </p:cNvPr>
          <p:cNvSpPr/>
          <p:nvPr/>
        </p:nvSpPr>
        <p:spPr>
          <a:xfrm>
            <a:off x="-9583" y="322338"/>
            <a:ext cx="5704724" cy="1118012"/>
          </a:xfrm>
          <a:custGeom>
            <a:avLst/>
            <a:gdLst>
              <a:gd name="connsiteX0" fmla="*/ 7602514 w 7606298"/>
              <a:gd name="connsiteY0" fmla="*/ 407745 h 1490681"/>
              <a:gd name="connsiteX1" fmla="*/ 12778 w 7606298"/>
              <a:gd name="connsiteY1" fmla="*/ 12778 h 1490681"/>
              <a:gd name="connsiteX2" fmla="*/ 12778 w 7606298"/>
              <a:gd name="connsiteY2" fmla="*/ 1056256 h 1490681"/>
              <a:gd name="connsiteX3" fmla="*/ 7593596 w 7606298"/>
              <a:gd name="connsiteY3" fmla="*/ 1481801 h 1490681"/>
              <a:gd name="connsiteX4" fmla="*/ 7602514 w 7606298"/>
              <a:gd name="connsiteY4" fmla="*/ 407745 h 1490681"/>
              <a:gd name="connsiteX5" fmla="*/ 7602514 w 7606298"/>
              <a:gd name="connsiteY5" fmla="*/ 407745 h 14906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606298" h="1490681">
                <a:moveTo>
                  <a:pt x="7602514" y="407745"/>
                </a:moveTo>
                <a:cubicBezTo>
                  <a:pt x="7602514" y="407745"/>
                  <a:pt x="3107535" y="56097"/>
                  <a:pt x="12778" y="12778"/>
                </a:cubicBezTo>
                <a:lnTo>
                  <a:pt x="12778" y="1056256"/>
                </a:lnTo>
                <a:cubicBezTo>
                  <a:pt x="6306768" y="1024403"/>
                  <a:pt x="7593596" y="1481801"/>
                  <a:pt x="7593596" y="1481801"/>
                </a:cubicBezTo>
                <a:lnTo>
                  <a:pt x="7602514" y="407745"/>
                </a:lnTo>
                <a:lnTo>
                  <a:pt x="7602514" y="407745"/>
                </a:lnTo>
                <a:close/>
              </a:path>
            </a:pathLst>
          </a:custGeom>
          <a:gradFill>
            <a:gsLst>
              <a:gs pos="0">
                <a:schemeClr val="accent2">
                  <a:alpha val="10000"/>
                </a:schemeClr>
              </a:gs>
              <a:gs pos="100000">
                <a:schemeClr val="accent2">
                  <a:alpha val="20000"/>
                </a:schemeClr>
              </a:gs>
            </a:gsLst>
            <a:lin ang="60000" scaled="0"/>
          </a:gradFill>
          <a:ln w="12737" cap="flat">
            <a:noFill/>
            <a:prstDash val="solid"/>
            <a:miter/>
          </a:ln>
        </p:spPr>
        <p:txBody>
          <a:bodyPr rtlCol="0" anchor="ctr"/>
          <a:lstStyle/>
          <a:p>
            <a:pPr rtl="0"/>
            <a:endParaRPr lang="ru-RU" sz="1013" noProof="0"/>
          </a:p>
        </p:txBody>
      </p:sp>
      <p:sp>
        <p:nvSpPr>
          <p:cNvPr id="23" name="Текст 21">
            <a:extLst>
              <a:ext uri="{FF2B5EF4-FFF2-40B4-BE49-F238E27FC236}">
                <a16:creationId xmlns:a16="http://schemas.microsoft.com/office/drawing/2014/main" id="{F27BBFB4-84C4-42C9-9CB3-DFD801CEBF7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3400" y="1422002"/>
            <a:ext cx="396479" cy="819150"/>
          </a:xfrm>
        </p:spPr>
        <p:txBody>
          <a:bodyPr rtlCol="0">
            <a:normAutofit/>
          </a:bodyPr>
          <a:lstStyle>
            <a:lvl1pPr marL="0" indent="0">
              <a:buNone/>
              <a:defRPr sz="525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1</a:t>
            </a:r>
          </a:p>
        </p:txBody>
      </p:sp>
      <p:sp>
        <p:nvSpPr>
          <p:cNvPr id="26" name="Текст 24">
            <a:extLst>
              <a:ext uri="{FF2B5EF4-FFF2-40B4-BE49-F238E27FC236}">
                <a16:creationId xmlns:a16="http://schemas.microsoft.com/office/drawing/2014/main" id="{C8BBE7AC-17E7-4828-A40C-39EED5284E6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89397" y="1566068"/>
            <a:ext cx="2327333" cy="600075"/>
          </a:xfrm>
        </p:spPr>
        <p:txBody>
          <a:bodyPr rtlCol="0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3" name="Текст 21">
            <a:extLst>
              <a:ext uri="{FF2B5EF4-FFF2-40B4-BE49-F238E27FC236}">
                <a16:creationId xmlns:a16="http://schemas.microsoft.com/office/drawing/2014/main" id="{FC1057E8-2611-45B5-913B-82D301FE8A8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603450" y="1422002"/>
            <a:ext cx="396479" cy="819150"/>
          </a:xfrm>
        </p:spPr>
        <p:txBody>
          <a:bodyPr rtlCol="0">
            <a:normAutofit/>
          </a:bodyPr>
          <a:lstStyle>
            <a:lvl1pPr marL="0" indent="0">
              <a:buNone/>
              <a:defRPr sz="525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2</a:t>
            </a:r>
          </a:p>
        </p:txBody>
      </p:sp>
      <p:sp>
        <p:nvSpPr>
          <p:cNvPr id="34" name="Текст 24">
            <a:extLst>
              <a:ext uri="{FF2B5EF4-FFF2-40B4-BE49-F238E27FC236}">
                <a16:creationId xmlns:a16="http://schemas.microsoft.com/office/drawing/2014/main" id="{A65257E6-B10F-49C0-862A-53648E3F2D0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012202" y="1566068"/>
            <a:ext cx="1682939" cy="600075"/>
          </a:xfrm>
        </p:spPr>
        <p:txBody>
          <a:bodyPr rtlCol="0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37" name="Текст 21">
            <a:extLst>
              <a:ext uri="{FF2B5EF4-FFF2-40B4-BE49-F238E27FC236}">
                <a16:creationId xmlns:a16="http://schemas.microsoft.com/office/drawing/2014/main" id="{83A147CC-1513-463A-8B07-CC14AEC845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918035" y="1435337"/>
            <a:ext cx="396479" cy="819150"/>
          </a:xfrm>
        </p:spPr>
        <p:txBody>
          <a:bodyPr rtlCol="0">
            <a:normAutofit/>
          </a:bodyPr>
          <a:lstStyle>
            <a:lvl1pPr marL="0" indent="0">
              <a:buNone/>
              <a:defRPr sz="5250" b="1">
                <a:solidFill>
                  <a:schemeClr val="accent5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3</a:t>
            </a:r>
          </a:p>
        </p:txBody>
      </p:sp>
      <p:sp>
        <p:nvSpPr>
          <p:cNvPr id="38" name="Текст 24">
            <a:extLst>
              <a:ext uri="{FF2B5EF4-FFF2-40B4-BE49-F238E27FC236}">
                <a16:creationId xmlns:a16="http://schemas.microsoft.com/office/drawing/2014/main" id="{BCE98261-6A42-49F1-B208-2E6C24DFCF8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326787" y="1579402"/>
            <a:ext cx="2219337" cy="600075"/>
          </a:xfrm>
        </p:spPr>
        <p:txBody>
          <a:bodyPr rtlCol="0">
            <a:normAutofit/>
          </a:bodyPr>
          <a:lstStyle>
            <a:lvl1pPr marL="0" indent="0">
              <a:buNone/>
              <a:defRPr sz="1875" b="1">
                <a:solidFill>
                  <a:schemeClr val="tx2"/>
                </a:solidFill>
                <a:latin typeface="+mj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0" name="Текст 24">
            <a:extLst>
              <a:ext uri="{FF2B5EF4-FFF2-40B4-BE49-F238E27FC236}">
                <a16:creationId xmlns:a16="http://schemas.microsoft.com/office/drawing/2014/main" id="{937F4311-EBEC-44E3-8542-07503B54D77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8793" y="2207680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3" name="Текст 24">
            <a:extLst>
              <a:ext uri="{FF2B5EF4-FFF2-40B4-BE49-F238E27FC236}">
                <a16:creationId xmlns:a16="http://schemas.microsoft.com/office/drawing/2014/main" id="{FED4B056-A42A-4115-B98D-177B9AFDABFE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942761" y="2207680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5" name="Текст 24">
            <a:extLst>
              <a:ext uri="{FF2B5EF4-FFF2-40B4-BE49-F238E27FC236}">
                <a16:creationId xmlns:a16="http://schemas.microsoft.com/office/drawing/2014/main" id="{2D359611-5488-43D7-A2A6-E60DB2E1D87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96095" y="2207680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6" name="Текст 24">
            <a:extLst>
              <a:ext uri="{FF2B5EF4-FFF2-40B4-BE49-F238E27FC236}">
                <a16:creationId xmlns:a16="http://schemas.microsoft.com/office/drawing/2014/main" id="{F2182E7C-B18B-4F73-B0D1-86196D992B1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907717" y="2206523"/>
            <a:ext cx="2638408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1">
                <a:solidFill>
                  <a:schemeClr val="accent4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8" name="Текст 24">
            <a:extLst>
              <a:ext uri="{FF2B5EF4-FFF2-40B4-BE49-F238E27FC236}">
                <a16:creationId xmlns:a16="http://schemas.microsoft.com/office/drawing/2014/main" id="{3D51A445-889E-44A8-AF12-58BC161D148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68792" y="4205661"/>
            <a:ext cx="2547938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0">
                <a:solidFill>
                  <a:schemeClr val="accent3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49" name="Текст 24">
            <a:extLst>
              <a:ext uri="{FF2B5EF4-FFF2-40B4-BE49-F238E27FC236}">
                <a16:creationId xmlns:a16="http://schemas.microsoft.com/office/drawing/2014/main" id="{358BC44E-644D-4E21-A055-1178CD0D269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3596094" y="3682376"/>
            <a:ext cx="1273969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0" name="Текст 24">
            <a:extLst>
              <a:ext uri="{FF2B5EF4-FFF2-40B4-BE49-F238E27FC236}">
                <a16:creationId xmlns:a16="http://schemas.microsoft.com/office/drawing/2014/main" id="{32C60917-FE9C-4C02-976E-9F4DF95F161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918035" y="3682376"/>
            <a:ext cx="2019704" cy="600075"/>
          </a:xfrm>
        </p:spPr>
        <p:txBody>
          <a:bodyPr rtlCol="0">
            <a:normAutofit/>
          </a:bodyPr>
          <a:lstStyle>
            <a:lvl1pPr marL="0" indent="0">
              <a:buNone/>
              <a:defRPr sz="1200" b="0">
                <a:solidFill>
                  <a:schemeClr val="accent2"/>
                </a:solidFill>
                <a:latin typeface="+mn-lt"/>
              </a:defRPr>
            </a:lvl1pPr>
          </a:lstStyle>
          <a:p>
            <a:pPr lvl="0" rtl="0"/>
            <a:r>
              <a:rPr lang="ru-RU" noProof="0"/>
              <a:t>Образец текста</a:t>
            </a:r>
          </a:p>
        </p:txBody>
      </p:sp>
      <p:sp>
        <p:nvSpPr>
          <p:cNvPr id="55" name="Рисунок 12">
            <a:extLst>
              <a:ext uri="{FF2B5EF4-FFF2-40B4-BE49-F238E27FC236}">
                <a16:creationId xmlns:a16="http://schemas.microsoft.com/office/drawing/2014/main" id="{2535BC4C-3D36-473A-B9EF-EC6F3BA67113}"/>
              </a:ext>
            </a:extLst>
          </p:cNvPr>
          <p:cNvSpPr>
            <a:spLocks noGrp="1"/>
          </p:cNvSpPr>
          <p:nvPr>
            <p:ph type="pic" sz="quarter" idx="37" hasCustomPrompt="1"/>
          </p:nvPr>
        </p:nvSpPr>
        <p:spPr>
          <a:xfrm>
            <a:off x="668792" y="2862335"/>
            <a:ext cx="1227582" cy="1213866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6" name="Рисунок 12">
            <a:extLst>
              <a:ext uri="{FF2B5EF4-FFF2-40B4-BE49-F238E27FC236}">
                <a16:creationId xmlns:a16="http://schemas.microsoft.com/office/drawing/2014/main" id="{A1E61843-0C1E-4581-98C1-C9247F7043AC}"/>
              </a:ext>
            </a:extLst>
          </p:cNvPr>
          <p:cNvSpPr>
            <a:spLocks noGrp="1"/>
          </p:cNvSpPr>
          <p:nvPr>
            <p:ph type="pic" sz="quarter" idx="38" hasCustomPrompt="1"/>
          </p:nvPr>
        </p:nvSpPr>
        <p:spPr>
          <a:xfrm>
            <a:off x="1942761" y="2862335"/>
            <a:ext cx="1227582" cy="1213866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7" name="Рисунок 12">
            <a:extLst>
              <a:ext uri="{FF2B5EF4-FFF2-40B4-BE49-F238E27FC236}">
                <a16:creationId xmlns:a16="http://schemas.microsoft.com/office/drawing/2014/main" id="{F3B39F0E-B245-4510-8C07-0EC29B83F1BA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3596095" y="2862335"/>
            <a:ext cx="1536192" cy="672084"/>
          </a:xfrm>
        </p:spPr>
        <p:txBody>
          <a:bodyPr rtlCol="0" anchor="ctr" anchorCtr="0">
            <a:no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58" name="Рисунок 9">
            <a:extLst>
              <a:ext uri="{FF2B5EF4-FFF2-40B4-BE49-F238E27FC236}">
                <a16:creationId xmlns:a16="http://schemas.microsoft.com/office/drawing/2014/main" id="{A9E755CD-1A38-4F75-A18E-2D31E4934C8A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5907716" y="2898429"/>
            <a:ext cx="1110996" cy="569214"/>
          </a:xfrm>
        </p:spPr>
        <p:txBody>
          <a:bodyPr rtlCol="0" anchor="ctr" anchorCtr="0">
            <a:normAutofit/>
          </a:bodyPr>
          <a:lstStyle>
            <a:lvl1pPr marL="0" indent="0" algn="ctr">
              <a:buNone/>
              <a:defRPr sz="1050">
                <a:solidFill>
                  <a:schemeClr val="accent4"/>
                </a:solidFill>
                <a:latin typeface="+mn-lt"/>
              </a:defRPr>
            </a:lvl1pPr>
          </a:lstStyle>
          <a:p>
            <a:pPr rtl="0"/>
            <a:r>
              <a:rPr lang="ru-RU" noProof="0"/>
              <a:t>Щелкните значок, чтобы добавить фото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750AC0-7255-417F-919C-19DF42857E0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73844"/>
            <a:ext cx="5932170" cy="802386"/>
          </a:xfr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00" scaled="1"/>
          </a:gradFill>
        </p:spPr>
        <p:txBody>
          <a:bodyPr lIns="900000"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ru-RU" noProof="0"/>
              <a:t>Как использовать этот шаблон</a:t>
            </a:r>
          </a:p>
        </p:txBody>
      </p:sp>
    </p:spTree>
    <p:extLst>
      <p:ext uri="{BB962C8B-B14F-4D97-AF65-F5344CB8AC3E}">
        <p14:creationId xmlns:p14="http://schemas.microsoft.com/office/powerpoint/2010/main" val="159703389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Текст 77">
            <a:extLst>
              <a:ext uri="{FF2B5EF4-FFF2-40B4-BE49-F238E27FC236}">
                <a16:creationId xmlns:a16="http://schemas.microsoft.com/office/drawing/2014/main" id="{0B092376-293D-814E-8504-10AD3FC6C33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94275" y="690665"/>
            <a:ext cx="1562100" cy="742950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050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1" name="Текст 77">
            <a:extLst>
              <a:ext uri="{FF2B5EF4-FFF2-40B4-BE49-F238E27FC236}">
                <a16:creationId xmlns:a16="http://schemas.microsoft.com/office/drawing/2014/main" id="{B0998207-3F3B-9940-9A4A-F5C7E11A0CE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87529" y="915052"/>
            <a:ext cx="1562100" cy="742950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050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2" name="Текст 77">
            <a:extLst>
              <a:ext uri="{FF2B5EF4-FFF2-40B4-BE49-F238E27FC236}">
                <a16:creationId xmlns:a16="http://schemas.microsoft.com/office/drawing/2014/main" id="{9A62C131-98B4-A846-AE6C-DF6B5A743E1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779124" y="1206619"/>
            <a:ext cx="1562100" cy="742950"/>
          </a:xfrm>
          <a:gradFill flip="none" rotWithShape="1">
            <a:gsLst>
              <a:gs pos="0">
                <a:srgbClr val="D3D3D3">
                  <a:alpha val="72549"/>
                </a:srgbClr>
              </a:gs>
              <a:gs pos="100000">
                <a:srgbClr val="FFFFFF">
                  <a:alpha val="0"/>
                </a:srgbClr>
              </a:gs>
            </a:gsLst>
            <a:lin ang="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rtlCol="0"/>
          <a:lstStyle>
            <a:lvl1pPr marL="0" indent="0" algn="l">
              <a:buNone/>
              <a:defRPr lang="en-US" sz="1050" dirty="0" smtClean="0">
                <a:solidFill>
                  <a:srgbClr val="404040"/>
                </a:solidFill>
                <a:latin typeface="+mn-lt"/>
              </a:defRPr>
            </a:lvl1pPr>
          </a:lstStyle>
          <a:p>
            <a:pPr marL="0" lvl="0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4" name="Текст 83">
            <a:extLst>
              <a:ext uri="{FF2B5EF4-FFF2-40B4-BE49-F238E27FC236}">
                <a16:creationId xmlns:a16="http://schemas.microsoft.com/office/drawing/2014/main" id="{C87789DE-8F91-E44E-96BE-12C0559F6F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599217" y="1702348"/>
            <a:ext cx="905668" cy="798680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1800" dirty="0" smtClean="0">
                <a:solidFill>
                  <a:srgbClr val="FFFFFF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5" name="Текст 83">
            <a:extLst>
              <a:ext uri="{FF2B5EF4-FFF2-40B4-BE49-F238E27FC236}">
                <a16:creationId xmlns:a16="http://schemas.microsoft.com/office/drawing/2014/main" id="{D5C13B08-1AEA-0541-B928-190FE4F599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125706" y="1969215"/>
            <a:ext cx="905668" cy="798680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1800" dirty="0" smtClean="0">
                <a:solidFill>
                  <a:schemeClr val="tx1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86" name="Текст 83">
            <a:extLst>
              <a:ext uri="{FF2B5EF4-FFF2-40B4-BE49-F238E27FC236}">
                <a16:creationId xmlns:a16="http://schemas.microsoft.com/office/drawing/2014/main" id="{9A0A668D-AC6C-0847-B1DA-2DF3A211D5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64193" y="2271676"/>
            <a:ext cx="905668" cy="798680"/>
          </a:xfr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1200000" lon="20399986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>
              <a:buNone/>
              <a:defRPr lang="en-US" sz="1800" dirty="0" smtClean="0">
                <a:solidFill>
                  <a:srgbClr val="FFFFFF"/>
                </a:solidFill>
                <a:latin typeface="+mj-lt"/>
                <a:cs typeface="Arial" pitchFamily="34" charset="0"/>
              </a:defRPr>
            </a:lvl1pPr>
          </a:lstStyle>
          <a:p>
            <a:pPr marL="0" lvl="0" algn="ctr" rtl="0">
              <a:lnSpc>
                <a:spcPct val="85000"/>
              </a:lnSpc>
            </a:pPr>
            <a:r>
              <a:rPr lang="ru-RU"/>
              <a:t>Образец текста</a:t>
            </a:r>
          </a:p>
        </p:txBody>
      </p:sp>
      <p:sp>
        <p:nvSpPr>
          <p:cNvPr id="90" name="Текст 89">
            <a:extLst>
              <a:ext uri="{FF2B5EF4-FFF2-40B4-BE49-F238E27FC236}">
                <a16:creationId xmlns:a16="http://schemas.microsoft.com/office/drawing/2014/main" id="{91BB790C-6BC5-134B-A8A8-83ECB5114A6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571019" y="3376858"/>
            <a:ext cx="3602665" cy="341632"/>
          </a:xfrm>
          <a:noFill/>
          <a:scene3d>
            <a:camera prst="orthographicFront">
              <a:rot lat="1980000" lon="1800000" rev="0"/>
            </a:camera>
            <a:lightRig rig="threePt" dir="t"/>
          </a:scene3d>
        </p:spPr>
        <p:txBody>
          <a:bodyPr wrap="square" rtlCol="0">
            <a:spAutoFit/>
          </a:bodyPr>
          <a:lstStyle>
            <a:lvl1pPr marL="0" indent="0" algn="ctr">
              <a:buNone/>
              <a:defRPr lang="en-US" sz="1800" dirty="0" smtClean="0">
                <a:solidFill>
                  <a:srgbClr val="000000"/>
                </a:solidFill>
                <a:latin typeface="+mj-lt"/>
              </a:defRPr>
            </a:lvl1pPr>
          </a:lstStyle>
          <a:p>
            <a:pPr marL="0" lvl="0" rtl="0"/>
            <a:r>
              <a:rPr lang="ru-RU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776898-FCE7-274A-A10F-DC97B30F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3886201"/>
            <a:ext cx="2286000" cy="770435"/>
          </a:xfrm>
        </p:spPr>
        <p:txBody>
          <a:bodyPr rtlCol="0">
            <a:normAutofit/>
          </a:bodyPr>
          <a:lstStyle>
            <a:lvl1pPr marL="257175" indent="-257175" algn="ctr"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1546247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29599" y="4800600"/>
            <a:ext cx="9141619" cy="342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3" y="4750737"/>
            <a:ext cx="9141619" cy="480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032" name="Picture 8" descr="Пин от пользователя ♛💖♛AnGềLiQuE💖 La Mสั๋rĞuisề👼 на доске ...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25" b="-446"/>
          <a:stretch/>
        </p:blipFill>
        <p:spPr bwMode="auto">
          <a:xfrm rot="5400000">
            <a:off x="2306552" y="-3071216"/>
            <a:ext cx="326669" cy="627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49708003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7176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840444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90295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44685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618238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6184577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53622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174208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5915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91598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6046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9144000" cy="474125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4" tIns="25717" rIns="51434" bIns="25717" rtlCol="0" anchor="ctr">
            <a:normAutofit/>
          </a:bodyPr>
          <a:lstStyle/>
          <a:p>
            <a:pPr algn="ctr"/>
            <a:endParaRPr lang="en-US" sz="1013"/>
          </a:p>
        </p:txBody>
      </p:sp>
    </p:spTree>
    <p:extLst>
      <p:ext uri="{BB962C8B-B14F-4D97-AF65-F5344CB8AC3E}">
        <p14:creationId xmlns:p14="http://schemas.microsoft.com/office/powerpoint/2010/main" val="17782631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41525817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0312"/>
          </a:xfrm>
        </p:spPr>
        <p:txBody>
          <a:bodyPr lIns="0" tIns="0" rIns="0" bIns="0"/>
          <a:lstStyle>
            <a:lvl1pPr>
              <a:defRPr sz="117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8868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163185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308054"/>
          </a:xfrm>
        </p:spPr>
        <p:txBody>
          <a:bodyPr lIns="0" tIns="0" rIns="0" bIns="0"/>
          <a:lstStyle>
            <a:lvl1pPr>
              <a:defRPr sz="200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2691438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11211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4" indent="-114284">
              <a:buFont typeface="Arial" panose="020B0604020202020204" pitchFamily="34" charset="0"/>
              <a:buChar char="•"/>
              <a:defRPr sz="1049"/>
            </a:lvl2pPr>
            <a:lvl3pPr marL="228568" indent="-114284">
              <a:defRPr sz="1049"/>
            </a:lvl3pPr>
            <a:lvl4pPr marL="399993" indent="-171425">
              <a:defRPr sz="1049"/>
            </a:lvl4pPr>
            <a:lvl5pPr marL="571418" indent="-171425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3"/>
            <a:ext cx="3813049" cy="224125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0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3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39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37" indent="-18571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45" indent="-128573">
              <a:defRPr sz="1049">
                <a:solidFill>
                  <a:srgbClr val="FFFFFF"/>
                </a:solidFill>
              </a:defRPr>
            </a:lvl3pPr>
            <a:lvl4pPr marL="385717" indent="-128573">
              <a:defRPr sz="1049">
                <a:solidFill>
                  <a:srgbClr val="FFFFFF"/>
                </a:solidFill>
              </a:defRPr>
            </a:lvl4pPr>
            <a:lvl5pPr marL="557147" indent="-171431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3" indent="-128573">
              <a:buFont typeface="Arial" panose="020B0604020202020204" pitchFamily="34" charset="0"/>
              <a:buChar char="•"/>
              <a:defRPr sz="1049"/>
            </a:lvl2pPr>
            <a:lvl3pPr marL="257145" indent="-128573">
              <a:defRPr sz="1049"/>
            </a:lvl3pPr>
            <a:lvl4pPr marL="385717" indent="-128573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7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2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3" y="122984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7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3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7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3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7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7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25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51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77" indent="-17142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03" indent="-17142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7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7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1" cy="6858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7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3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9" y="12298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3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9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1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7" y="1229843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8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17" indent="-128573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0" cy="1790700"/>
          </a:xfrm>
        </p:spPr>
        <p:txBody>
          <a:bodyPr anchor="b"/>
          <a:lstStyle>
            <a:lvl1pPr algn="ctr"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670"/>
            </a:lvl1pPr>
            <a:lvl2pPr marL="318229" indent="0" algn="ctr">
              <a:buNone/>
              <a:defRPr sz="1392"/>
            </a:lvl2pPr>
            <a:lvl3pPr marL="636459" indent="0" algn="ctr">
              <a:buNone/>
              <a:defRPr sz="1253"/>
            </a:lvl3pPr>
            <a:lvl4pPr marL="954688" indent="0" algn="ctr">
              <a:buNone/>
              <a:defRPr sz="1114"/>
            </a:lvl4pPr>
            <a:lvl5pPr marL="1272918" indent="0" algn="ctr">
              <a:buNone/>
              <a:defRPr sz="1114"/>
            </a:lvl5pPr>
            <a:lvl6pPr marL="1591147" indent="0" algn="ctr">
              <a:buNone/>
              <a:defRPr sz="1114"/>
            </a:lvl6pPr>
            <a:lvl7pPr marL="1909377" indent="0" algn="ctr">
              <a:buNone/>
              <a:defRPr sz="1114"/>
            </a:lvl7pPr>
            <a:lvl8pPr marL="2227606" indent="0" algn="ctr">
              <a:buNone/>
              <a:defRPr sz="1114"/>
            </a:lvl8pPr>
            <a:lvl9pPr marL="2545836" indent="0" algn="ctr">
              <a:buNone/>
              <a:defRPr sz="1114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176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1pPr>
            <a:lvl2pPr marL="318229" indent="0">
              <a:buNone/>
              <a:defRPr sz="1392">
                <a:solidFill>
                  <a:schemeClr val="tx1">
                    <a:tint val="75000"/>
                  </a:schemeClr>
                </a:solidFill>
              </a:defRPr>
            </a:lvl2pPr>
            <a:lvl3pPr marL="636459" indent="0">
              <a:buNone/>
              <a:defRPr sz="1253">
                <a:solidFill>
                  <a:schemeClr val="tx1">
                    <a:tint val="75000"/>
                  </a:schemeClr>
                </a:solidFill>
              </a:defRPr>
            </a:lvl3pPr>
            <a:lvl4pPr marL="95468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4pPr>
            <a:lvl5pPr marL="1272918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5pPr>
            <a:lvl6pPr marL="159114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6pPr>
            <a:lvl7pPr marL="1909377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7pPr>
            <a:lvl8pPr marL="222760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8pPr>
            <a:lvl9pPr marL="2545836" indent="0">
              <a:buNone/>
              <a:defRPr sz="111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1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260873"/>
            <a:ext cx="386834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1878807"/>
            <a:ext cx="386834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3"/>
            <a:ext cx="3887391" cy="617934"/>
          </a:xfrm>
        </p:spPr>
        <p:txBody>
          <a:bodyPr anchor="b"/>
          <a:lstStyle>
            <a:lvl1pPr marL="0" indent="0">
              <a:buNone/>
              <a:defRPr sz="1670" b="1"/>
            </a:lvl1pPr>
            <a:lvl2pPr marL="318229" indent="0">
              <a:buNone/>
              <a:defRPr sz="1392" b="1"/>
            </a:lvl2pPr>
            <a:lvl3pPr marL="636459" indent="0">
              <a:buNone/>
              <a:defRPr sz="1253" b="1"/>
            </a:lvl3pPr>
            <a:lvl4pPr marL="954688" indent="0">
              <a:buNone/>
              <a:defRPr sz="1114" b="1"/>
            </a:lvl4pPr>
            <a:lvl5pPr marL="1272918" indent="0">
              <a:buNone/>
              <a:defRPr sz="1114" b="1"/>
            </a:lvl5pPr>
            <a:lvl6pPr marL="1591147" indent="0">
              <a:buNone/>
              <a:defRPr sz="1114" b="1"/>
            </a:lvl6pPr>
            <a:lvl7pPr marL="1909377" indent="0">
              <a:buNone/>
              <a:defRPr sz="1114" b="1"/>
            </a:lvl7pPr>
            <a:lvl8pPr marL="2227606" indent="0">
              <a:buNone/>
              <a:defRPr sz="1114" b="1"/>
            </a:lvl8pPr>
            <a:lvl9pPr marL="2545836" indent="0">
              <a:buNone/>
              <a:defRPr sz="1114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7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8"/>
          </a:xfrm>
        </p:spPr>
        <p:txBody>
          <a:bodyPr/>
          <a:lstStyle>
            <a:lvl1pPr>
              <a:defRPr sz="2227"/>
            </a:lvl1pPr>
            <a:lvl2pPr>
              <a:defRPr sz="1949"/>
            </a:lvl2pPr>
            <a:lvl3pPr>
              <a:defRPr sz="1670"/>
            </a:lvl3pPr>
            <a:lvl4pPr>
              <a:defRPr sz="1392"/>
            </a:lvl4pPr>
            <a:lvl5pPr>
              <a:defRPr sz="1392"/>
            </a:lvl5pPr>
            <a:lvl6pPr>
              <a:defRPr sz="1392"/>
            </a:lvl6pPr>
            <a:lvl7pPr>
              <a:defRPr sz="1392"/>
            </a:lvl7pPr>
            <a:lvl8pPr>
              <a:defRPr sz="1392"/>
            </a:lvl8pPr>
            <a:lvl9pPr>
              <a:defRPr sz="1392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227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8"/>
          </a:xfrm>
        </p:spPr>
        <p:txBody>
          <a:bodyPr anchor="t"/>
          <a:lstStyle>
            <a:lvl1pPr marL="0" indent="0">
              <a:buNone/>
              <a:defRPr sz="2227"/>
            </a:lvl1pPr>
            <a:lvl2pPr marL="318229" indent="0">
              <a:buNone/>
              <a:defRPr sz="1949"/>
            </a:lvl2pPr>
            <a:lvl3pPr marL="636459" indent="0">
              <a:buNone/>
              <a:defRPr sz="1670"/>
            </a:lvl3pPr>
            <a:lvl4pPr marL="954688" indent="0">
              <a:buNone/>
              <a:defRPr sz="1392"/>
            </a:lvl4pPr>
            <a:lvl5pPr marL="1272918" indent="0">
              <a:buNone/>
              <a:defRPr sz="1392"/>
            </a:lvl5pPr>
            <a:lvl6pPr marL="1591147" indent="0">
              <a:buNone/>
              <a:defRPr sz="1392"/>
            </a:lvl6pPr>
            <a:lvl7pPr marL="1909377" indent="0">
              <a:buNone/>
              <a:defRPr sz="1392"/>
            </a:lvl7pPr>
            <a:lvl8pPr marL="2227606" indent="0">
              <a:buNone/>
              <a:defRPr sz="1392"/>
            </a:lvl8pPr>
            <a:lvl9pPr marL="2545836" indent="0">
              <a:buNone/>
              <a:defRPr sz="1392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114"/>
            </a:lvl1pPr>
            <a:lvl2pPr marL="318229" indent="0">
              <a:buNone/>
              <a:defRPr sz="974"/>
            </a:lvl2pPr>
            <a:lvl3pPr marL="636459" indent="0">
              <a:buNone/>
              <a:defRPr sz="835"/>
            </a:lvl3pPr>
            <a:lvl4pPr marL="954688" indent="0">
              <a:buNone/>
              <a:defRPr sz="696"/>
            </a:lvl4pPr>
            <a:lvl5pPr marL="1272918" indent="0">
              <a:buNone/>
              <a:defRPr sz="696"/>
            </a:lvl5pPr>
            <a:lvl6pPr marL="1591147" indent="0">
              <a:buNone/>
              <a:defRPr sz="696"/>
            </a:lvl6pPr>
            <a:lvl7pPr marL="1909377" indent="0">
              <a:buNone/>
              <a:defRPr sz="696"/>
            </a:lvl7pPr>
            <a:lvl8pPr marL="2227606" indent="0">
              <a:buNone/>
              <a:defRPr sz="696"/>
            </a:lvl8pPr>
            <a:lvl9pPr marL="2545836" indent="0">
              <a:buNone/>
              <a:defRPr sz="696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9144000" cy="474125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4" tIns="25717" rIns="51434" bIns="25717" rtlCol="0" anchor="ctr">
            <a:normAutofit/>
          </a:bodyPr>
          <a:lstStyle/>
          <a:p>
            <a:pPr algn="ctr"/>
            <a:endParaRPr lang="en-US" sz="1013"/>
          </a:p>
        </p:txBody>
      </p:sp>
    </p:spTree>
    <p:extLst>
      <p:ext uri="{BB962C8B-B14F-4D97-AF65-F5344CB8AC3E}">
        <p14:creationId xmlns:p14="http://schemas.microsoft.com/office/powerpoint/2010/main" val="3344610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3"/>
            <a:ext cx="7772401" cy="1102519"/>
          </a:xfrm>
        </p:spPr>
        <p:txBody>
          <a:bodyPr>
            <a:normAutofit/>
          </a:bodyPr>
          <a:lstStyle>
            <a:lvl1pPr>
              <a:defRPr sz="1929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1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7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3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8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60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6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55139" indent="-132672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5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643"/>
              </a:spcBef>
              <a:buNone/>
              <a:defRPr sz="857"/>
            </a:lvl1pPr>
            <a:lvl2pPr marL="122466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2pPr>
            <a:lvl3pPr marL="244933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3pPr>
            <a:lvl4pPr marL="367399" indent="-122466">
              <a:spcBef>
                <a:spcPts val="643"/>
              </a:spcBef>
              <a:buFont typeface="Arial" panose="020B0604020202020204" pitchFamily="34" charset="0"/>
              <a:buChar char="•"/>
              <a:defRPr sz="857"/>
            </a:lvl4pPr>
            <a:lvl5pPr marL="489866" indent="-122466">
              <a:spcBef>
                <a:spcPts val="643"/>
              </a:spcBef>
              <a:buFont typeface="Open Sans Light" panose="020B0306030504020204" pitchFamily="34" charset="0"/>
              <a:buChar char="–"/>
              <a:defRPr sz="857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7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286"/>
            </a:lvl6pPr>
            <a:lvl7pPr>
              <a:defRPr sz="1286"/>
            </a:lvl7pPr>
            <a:lvl8pPr>
              <a:defRPr sz="1286"/>
            </a:lvl8pPr>
            <a:lvl9pPr>
              <a:defRPr sz="1286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80318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6"/>
            <a:ext cx="3811588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80318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6"/>
            <a:ext cx="3813174" cy="3424408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162631"/>
            <a:ext cx="3811588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162631"/>
            <a:ext cx="3813174" cy="16491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72" b="1"/>
            </a:lvl1pPr>
            <a:lvl2pPr marL="326577" indent="0">
              <a:buNone/>
              <a:defRPr sz="1429" b="1"/>
            </a:lvl2pPr>
            <a:lvl3pPr marL="653154" indent="0">
              <a:buNone/>
              <a:defRPr sz="1286" b="1"/>
            </a:lvl3pPr>
            <a:lvl4pPr marL="979730" indent="0">
              <a:buNone/>
              <a:defRPr sz="1144" b="1"/>
            </a:lvl4pPr>
            <a:lvl5pPr marL="1306308" indent="0">
              <a:buNone/>
              <a:defRPr sz="1144" b="1"/>
            </a:lvl5pPr>
            <a:lvl6pPr marL="1632884" indent="0">
              <a:buNone/>
              <a:defRPr sz="1144" b="1"/>
            </a:lvl6pPr>
            <a:lvl7pPr marL="1959461" indent="0">
              <a:buNone/>
              <a:defRPr sz="1144" b="1"/>
            </a:lvl7pPr>
            <a:lvl8pPr marL="2286039" indent="0">
              <a:buNone/>
              <a:defRPr sz="1144" b="1"/>
            </a:lvl8pPr>
            <a:lvl9pPr marL="2612616" indent="0">
              <a:buNone/>
              <a:defRPr sz="114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072"/>
            </a:lvl1pPr>
            <a:lvl2pPr>
              <a:defRPr sz="857"/>
            </a:lvl2pPr>
            <a:lvl3pPr>
              <a:defRPr sz="857"/>
            </a:lvl3pPr>
            <a:lvl4pPr>
              <a:defRPr sz="857"/>
            </a:lvl4pPr>
            <a:lvl5pPr>
              <a:defRPr sz="857"/>
            </a:lvl5pPr>
            <a:lvl6pPr>
              <a:defRPr sz="1144"/>
            </a:lvl6pPr>
            <a:lvl7pPr>
              <a:defRPr sz="1144"/>
            </a:lvl7pPr>
            <a:lvl8pPr>
              <a:defRPr sz="1144"/>
            </a:lvl8pPr>
            <a:lvl9pPr>
              <a:defRPr sz="114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5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5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6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6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6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7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399" y="3735427"/>
            <a:ext cx="1828800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35" indent="0">
              <a:buNone/>
              <a:defRPr sz="2000" b="1"/>
            </a:lvl2pPr>
            <a:lvl3pPr marL="914270" indent="0">
              <a:buNone/>
              <a:defRPr sz="1800" b="1"/>
            </a:lvl3pPr>
            <a:lvl4pPr marL="1371403" indent="0">
              <a:buNone/>
              <a:defRPr sz="1601" b="1"/>
            </a:lvl4pPr>
            <a:lvl5pPr marL="1828538" indent="0">
              <a:buNone/>
              <a:defRPr sz="1601" b="1"/>
            </a:lvl5pPr>
            <a:lvl6pPr marL="2285672" indent="0">
              <a:buNone/>
              <a:defRPr sz="1601" b="1"/>
            </a:lvl6pPr>
            <a:lvl7pPr marL="2742807" indent="0">
              <a:buNone/>
              <a:defRPr sz="1601" b="1"/>
            </a:lvl7pPr>
            <a:lvl8pPr marL="3199942" indent="0">
              <a:buNone/>
              <a:defRPr sz="1601" b="1"/>
            </a:lvl8pPr>
            <a:lvl9pPr marL="3657077" indent="0">
              <a:buNone/>
              <a:defRPr sz="1601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1"/>
            </a:lvl6pPr>
            <a:lvl7pPr>
              <a:defRPr sz="1601"/>
            </a:lvl7pPr>
            <a:lvl8pPr>
              <a:defRPr sz="1601"/>
            </a:lvl8pPr>
            <a:lvl9pPr>
              <a:defRPr sz="1601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1" y="3735427"/>
            <a:ext cx="3814192" cy="719138"/>
          </a:xfrm>
        </p:spPr>
        <p:txBody>
          <a:bodyPr>
            <a:noAutofit/>
          </a:bodyPr>
          <a:lstStyle>
            <a:lvl1pPr marL="0" indent="0">
              <a:buNone/>
              <a:defRPr sz="749"/>
            </a:lvl1pPr>
            <a:lvl2pPr marL="81644" indent="-81644">
              <a:buFont typeface="Arial" panose="020B0604020202020204" pitchFamily="34" charset="0"/>
              <a:buChar char="•"/>
              <a:defRPr sz="749"/>
            </a:lvl2pPr>
            <a:lvl3pPr marL="163289" indent="-81644">
              <a:defRPr sz="749"/>
            </a:lvl3pPr>
            <a:lvl4pPr marL="285755" indent="-122466">
              <a:defRPr sz="749"/>
            </a:lvl4pPr>
            <a:lvl5pPr marL="408221" indent="-122466"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399" y="1047751"/>
            <a:ext cx="1828800" cy="110712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3"/>
            <a:ext cx="3813049" cy="2241250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7" y="1047751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9" y="3537755"/>
            <a:ext cx="1831086" cy="994955"/>
          </a:xfrm>
        </p:spPr>
        <p:txBody>
          <a:bodyPr/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5"/>
            <a:ext cx="1831086" cy="994955"/>
          </a:xfrm>
        </p:spPr>
        <p:txBody>
          <a:bodyPr>
            <a:normAutofit/>
          </a:bodyPr>
          <a:lstStyle>
            <a:lvl1pPr marL="0" indent="0">
              <a:buNone/>
              <a:defRPr sz="749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7" y="2292754"/>
            <a:ext cx="1828800" cy="1107125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64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125"/>
            </a:lvl1pPr>
            <a:lvl2pPr marL="91853" indent="-91853">
              <a:buFont typeface="Arial" panose="020B0604020202020204" pitchFamily="34" charset="0"/>
              <a:buChar char="•"/>
              <a:defRPr sz="749"/>
            </a:lvl2pPr>
            <a:lvl3pPr marL="183704" indent="-91853">
              <a:defRPr sz="749"/>
            </a:lvl3pPr>
            <a:lvl4pPr marL="275556" indent="-91853">
              <a:defRPr sz="749"/>
            </a:lvl4pPr>
            <a:lvl5pPr>
              <a:defRPr sz="7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39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2.xml"/><Relationship Id="rId18" Type="http://schemas.openxmlformats.org/officeDocument/2006/relationships/slideLayout" Target="../slideLayouts/slideLayout87.xml"/><Relationship Id="rId26" Type="http://schemas.openxmlformats.org/officeDocument/2006/relationships/slideLayout" Target="../slideLayouts/slideLayout95.xml"/><Relationship Id="rId39" Type="http://schemas.openxmlformats.org/officeDocument/2006/relationships/slideLayout" Target="../slideLayouts/slideLayout108.xml"/><Relationship Id="rId21" Type="http://schemas.openxmlformats.org/officeDocument/2006/relationships/slideLayout" Target="../slideLayouts/slideLayout90.xml"/><Relationship Id="rId34" Type="http://schemas.openxmlformats.org/officeDocument/2006/relationships/slideLayout" Target="../slideLayouts/slideLayout103.xml"/><Relationship Id="rId42" Type="http://schemas.openxmlformats.org/officeDocument/2006/relationships/slideLayout" Target="../slideLayouts/slideLayout111.xml"/><Relationship Id="rId47" Type="http://schemas.openxmlformats.org/officeDocument/2006/relationships/slideLayout" Target="../slideLayouts/slideLayout116.xml"/><Relationship Id="rId50" Type="http://schemas.openxmlformats.org/officeDocument/2006/relationships/slideLayout" Target="../slideLayouts/slideLayout119.xml"/><Relationship Id="rId55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76.xml"/><Relationship Id="rId2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85.xml"/><Relationship Id="rId20" Type="http://schemas.openxmlformats.org/officeDocument/2006/relationships/slideLayout" Target="../slideLayouts/slideLayout89.xml"/><Relationship Id="rId29" Type="http://schemas.openxmlformats.org/officeDocument/2006/relationships/slideLayout" Target="../slideLayouts/slideLayout98.xml"/><Relationship Id="rId41" Type="http://schemas.openxmlformats.org/officeDocument/2006/relationships/slideLayout" Target="../slideLayouts/slideLayout110.xml"/><Relationship Id="rId54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24" Type="http://schemas.openxmlformats.org/officeDocument/2006/relationships/slideLayout" Target="../slideLayouts/slideLayout93.xml"/><Relationship Id="rId32" Type="http://schemas.openxmlformats.org/officeDocument/2006/relationships/slideLayout" Target="../slideLayouts/slideLayout101.xml"/><Relationship Id="rId37" Type="http://schemas.openxmlformats.org/officeDocument/2006/relationships/slideLayout" Target="../slideLayouts/slideLayout106.xml"/><Relationship Id="rId40" Type="http://schemas.openxmlformats.org/officeDocument/2006/relationships/slideLayout" Target="../slideLayouts/slideLayout109.xml"/><Relationship Id="rId45" Type="http://schemas.openxmlformats.org/officeDocument/2006/relationships/slideLayout" Target="../slideLayouts/slideLayout114.xml"/><Relationship Id="rId53" Type="http://schemas.openxmlformats.org/officeDocument/2006/relationships/slideLayout" Target="../slideLayouts/slideLayout122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4.xml"/><Relationship Id="rId23" Type="http://schemas.openxmlformats.org/officeDocument/2006/relationships/slideLayout" Target="../slideLayouts/slideLayout92.xml"/><Relationship Id="rId28" Type="http://schemas.openxmlformats.org/officeDocument/2006/relationships/slideLayout" Target="../slideLayouts/slideLayout97.xml"/><Relationship Id="rId36" Type="http://schemas.openxmlformats.org/officeDocument/2006/relationships/slideLayout" Target="../slideLayouts/slideLayout105.xml"/><Relationship Id="rId49" Type="http://schemas.openxmlformats.org/officeDocument/2006/relationships/slideLayout" Target="../slideLayouts/slideLayout118.xml"/><Relationship Id="rId57" Type="http://schemas.openxmlformats.org/officeDocument/2006/relationships/slideLayout" Target="../slideLayouts/slideLayout126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9.xml"/><Relationship Id="rId19" Type="http://schemas.openxmlformats.org/officeDocument/2006/relationships/slideLayout" Target="../slideLayouts/slideLayout88.xml"/><Relationship Id="rId31" Type="http://schemas.openxmlformats.org/officeDocument/2006/relationships/slideLayout" Target="../slideLayouts/slideLayout100.xml"/><Relationship Id="rId44" Type="http://schemas.openxmlformats.org/officeDocument/2006/relationships/slideLayout" Target="../slideLayouts/slideLayout113.xml"/><Relationship Id="rId52" Type="http://schemas.openxmlformats.org/officeDocument/2006/relationships/slideLayout" Target="../slideLayouts/slideLayout121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Relationship Id="rId22" Type="http://schemas.openxmlformats.org/officeDocument/2006/relationships/slideLayout" Target="../slideLayouts/slideLayout91.xml"/><Relationship Id="rId27" Type="http://schemas.openxmlformats.org/officeDocument/2006/relationships/slideLayout" Target="../slideLayouts/slideLayout96.xml"/><Relationship Id="rId30" Type="http://schemas.openxmlformats.org/officeDocument/2006/relationships/slideLayout" Target="../slideLayouts/slideLayout99.xml"/><Relationship Id="rId35" Type="http://schemas.openxmlformats.org/officeDocument/2006/relationships/slideLayout" Target="../slideLayouts/slideLayout104.xml"/><Relationship Id="rId43" Type="http://schemas.openxmlformats.org/officeDocument/2006/relationships/slideLayout" Target="../slideLayouts/slideLayout112.xml"/><Relationship Id="rId48" Type="http://schemas.openxmlformats.org/officeDocument/2006/relationships/slideLayout" Target="../slideLayouts/slideLayout117.xml"/><Relationship Id="rId56" Type="http://schemas.openxmlformats.org/officeDocument/2006/relationships/slideLayout" Target="../slideLayouts/slideLayout125.xml"/><Relationship Id="rId8" Type="http://schemas.openxmlformats.org/officeDocument/2006/relationships/slideLayout" Target="../slideLayouts/slideLayout77.xml"/><Relationship Id="rId51" Type="http://schemas.openxmlformats.org/officeDocument/2006/relationships/slideLayout" Target="../slideLayouts/slideLayout120.xml"/><Relationship Id="rId3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81.xml"/><Relationship Id="rId17" Type="http://schemas.openxmlformats.org/officeDocument/2006/relationships/slideLayout" Target="../slideLayouts/slideLayout86.xml"/><Relationship Id="rId25" Type="http://schemas.openxmlformats.org/officeDocument/2006/relationships/slideLayout" Target="../slideLayouts/slideLayout94.xml"/><Relationship Id="rId33" Type="http://schemas.openxmlformats.org/officeDocument/2006/relationships/slideLayout" Target="../slideLayouts/slideLayout102.xml"/><Relationship Id="rId38" Type="http://schemas.openxmlformats.org/officeDocument/2006/relationships/slideLayout" Target="../slideLayouts/slideLayout107.xml"/><Relationship Id="rId46" Type="http://schemas.openxmlformats.org/officeDocument/2006/relationships/slideLayout" Target="../slideLayouts/slideLayout115.xml"/><Relationship Id="rId59" Type="http://schemas.openxmlformats.org/officeDocument/2006/relationships/hyperlink" Target="https://www.facebook.com/" TargetMode="Externa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4.xml"/><Relationship Id="rId13" Type="http://schemas.openxmlformats.org/officeDocument/2006/relationships/slideLayout" Target="../slideLayouts/slideLayout139.xml"/><Relationship Id="rId18" Type="http://schemas.openxmlformats.org/officeDocument/2006/relationships/slideLayout" Target="../slideLayouts/slideLayout144.xml"/><Relationship Id="rId3" Type="http://schemas.openxmlformats.org/officeDocument/2006/relationships/slideLayout" Target="../slideLayouts/slideLayout129.xml"/><Relationship Id="rId21" Type="http://schemas.openxmlformats.org/officeDocument/2006/relationships/slideLayout" Target="../slideLayouts/slideLayout147.xml"/><Relationship Id="rId7" Type="http://schemas.openxmlformats.org/officeDocument/2006/relationships/slideLayout" Target="../slideLayouts/slideLayout133.xml"/><Relationship Id="rId12" Type="http://schemas.openxmlformats.org/officeDocument/2006/relationships/slideLayout" Target="../slideLayouts/slideLayout138.xml"/><Relationship Id="rId17" Type="http://schemas.openxmlformats.org/officeDocument/2006/relationships/slideLayout" Target="../slideLayouts/slideLayout143.xml"/><Relationship Id="rId2" Type="http://schemas.openxmlformats.org/officeDocument/2006/relationships/slideLayout" Target="../slideLayouts/slideLayout128.xml"/><Relationship Id="rId16" Type="http://schemas.openxmlformats.org/officeDocument/2006/relationships/slideLayout" Target="../slideLayouts/slideLayout142.xml"/><Relationship Id="rId20" Type="http://schemas.openxmlformats.org/officeDocument/2006/relationships/slideLayout" Target="../slideLayouts/slideLayout146.xml"/><Relationship Id="rId1" Type="http://schemas.openxmlformats.org/officeDocument/2006/relationships/slideLayout" Target="../slideLayouts/slideLayout127.xml"/><Relationship Id="rId6" Type="http://schemas.openxmlformats.org/officeDocument/2006/relationships/slideLayout" Target="../slideLayouts/slideLayout132.xml"/><Relationship Id="rId11" Type="http://schemas.openxmlformats.org/officeDocument/2006/relationships/slideLayout" Target="../slideLayouts/slideLayout137.xml"/><Relationship Id="rId5" Type="http://schemas.openxmlformats.org/officeDocument/2006/relationships/slideLayout" Target="../slideLayouts/slideLayout131.xml"/><Relationship Id="rId15" Type="http://schemas.openxmlformats.org/officeDocument/2006/relationships/slideLayout" Target="../slideLayouts/slideLayout141.xml"/><Relationship Id="rId23" Type="http://schemas.openxmlformats.org/officeDocument/2006/relationships/theme" Target="../theme/theme4.xml"/><Relationship Id="rId10" Type="http://schemas.openxmlformats.org/officeDocument/2006/relationships/slideLayout" Target="../slideLayouts/slideLayout136.xml"/><Relationship Id="rId19" Type="http://schemas.openxmlformats.org/officeDocument/2006/relationships/slideLayout" Target="../slideLayouts/slideLayout145.xml"/><Relationship Id="rId4" Type="http://schemas.openxmlformats.org/officeDocument/2006/relationships/slideLayout" Target="../slideLayouts/slideLayout130.xml"/><Relationship Id="rId9" Type="http://schemas.openxmlformats.org/officeDocument/2006/relationships/slideLayout" Target="../slideLayouts/slideLayout135.xml"/><Relationship Id="rId14" Type="http://schemas.openxmlformats.org/officeDocument/2006/relationships/slideLayout" Target="../slideLayouts/slideLayout140.xml"/><Relationship Id="rId22" Type="http://schemas.openxmlformats.org/officeDocument/2006/relationships/slideLayout" Target="../slideLayouts/slideLayout148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151.xml"/><Relationship Id="rId7" Type="http://schemas.openxmlformats.org/officeDocument/2006/relationships/slideLayout" Target="../slideLayouts/slideLayout155.xml"/><Relationship Id="rId12" Type="http://schemas.openxmlformats.org/officeDocument/2006/relationships/slideLayout" Target="../slideLayouts/slideLayout160.xml"/><Relationship Id="rId2" Type="http://schemas.openxmlformats.org/officeDocument/2006/relationships/slideLayout" Target="../slideLayouts/slideLayout150.xml"/><Relationship Id="rId1" Type="http://schemas.openxmlformats.org/officeDocument/2006/relationships/slideLayout" Target="../slideLayouts/slideLayout149.xml"/><Relationship Id="rId6" Type="http://schemas.openxmlformats.org/officeDocument/2006/relationships/slideLayout" Target="../slideLayouts/slideLayout154.xml"/><Relationship Id="rId11" Type="http://schemas.openxmlformats.org/officeDocument/2006/relationships/slideLayout" Target="../slideLayouts/slideLayout159.xml"/><Relationship Id="rId5" Type="http://schemas.openxmlformats.org/officeDocument/2006/relationships/slideLayout" Target="../slideLayouts/slideLayout153.xml"/><Relationship Id="rId10" Type="http://schemas.openxmlformats.org/officeDocument/2006/relationships/slideLayout" Target="../slideLayouts/slideLayout158.xml"/><Relationship Id="rId4" Type="http://schemas.openxmlformats.org/officeDocument/2006/relationships/slideLayout" Target="../slideLayouts/slideLayout152.xml"/><Relationship Id="rId9" Type="http://schemas.openxmlformats.org/officeDocument/2006/relationships/slideLayout" Target="../slideLayouts/slideLayout157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3.xml"/><Relationship Id="rId2" Type="http://schemas.openxmlformats.org/officeDocument/2006/relationships/slideLayout" Target="../slideLayouts/slideLayout162.xml"/><Relationship Id="rId1" Type="http://schemas.openxmlformats.org/officeDocument/2006/relationships/slideLayout" Target="../slideLayouts/slideLayout161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165.xml"/><Relationship Id="rId4" Type="http://schemas.openxmlformats.org/officeDocument/2006/relationships/slideLayout" Target="../slideLayouts/slideLayout1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2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4" y="4727516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2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0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04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270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5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38" indent="-173013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64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290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16" indent="-171425" algn="l" defTabSz="91427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24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375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10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643" indent="-228568" algn="l" defTabSz="9142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35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70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03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38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67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0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942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077" algn="l" defTabSz="91427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876" r:id="rId12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0478"/>
            <a:ext cx="1620957" cy="164896"/>
          </a:xfrm>
          <a:prstGeom prst="rect">
            <a:avLst/>
          </a:prstGeom>
        </p:spPr>
        <p:txBody>
          <a:bodyPr vert="horz" wrap="square" lIns="65322" tIns="32660" rIns="65322" bIns="326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43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65322" tIns="32660" rIns="65322" bIns="326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43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43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7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43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22" tIns="32660" rIns="65322" bIns="32660" numCol="1" anchor="t" anchorCtr="0" compatLnSpc="1">
            <a:prstTxWarp prst="textNoShape">
              <a:avLst/>
            </a:prstTxWarp>
          </a:bodyPr>
          <a:lstStyle/>
          <a:p>
            <a:pPr defTabSz="653107"/>
            <a:endParaRPr lang="en-US" sz="171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899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57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53107"/>
            <a:endParaRPr lang="en-US" sz="608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154" rtl="0" eaLnBrk="1" latinLnBrk="0" hangingPunct="1">
        <a:lnSpc>
          <a:spcPct val="86000"/>
        </a:lnSpc>
        <a:spcBef>
          <a:spcPct val="0"/>
        </a:spcBef>
        <a:buNone/>
        <a:defRPr sz="15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66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72" kern="800" spc="-7">
          <a:solidFill>
            <a:schemeClr val="tx1"/>
          </a:solidFill>
          <a:latin typeface="+mn-lt"/>
          <a:ea typeface="+mn-ea"/>
          <a:cs typeface="+mn-cs"/>
        </a:defRPr>
      </a:lvl1pPr>
      <a:lvl2pPr marL="246067" indent="-123600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2pPr>
      <a:lvl3pPr marL="368533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57" kern="800">
          <a:solidFill>
            <a:schemeClr val="tx1"/>
          </a:solidFill>
          <a:latin typeface="+mn-lt"/>
          <a:ea typeface="+mn-ea"/>
          <a:cs typeface="+mn-cs"/>
        </a:defRPr>
      </a:lvl3pPr>
      <a:lvl4pPr marL="491000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57" kern="800">
          <a:solidFill>
            <a:schemeClr val="tx1"/>
          </a:solidFill>
          <a:latin typeface="+mn-lt"/>
          <a:ea typeface="+mn-ea"/>
          <a:cs typeface="+mn-cs"/>
        </a:defRPr>
      </a:lvl4pPr>
      <a:lvl5pPr marL="613467" indent="-122466" algn="l" defTabSz="65315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57" kern="800">
          <a:solidFill>
            <a:schemeClr val="tx1"/>
          </a:solidFill>
          <a:latin typeface="+mn-lt"/>
          <a:ea typeface="+mn-ea"/>
          <a:cs typeface="+mn-cs"/>
        </a:defRPr>
      </a:lvl5pPr>
      <a:lvl6pPr marL="179617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6pPr>
      <a:lvl7pPr marL="2122750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7pPr>
      <a:lvl8pPr marL="2449328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8pPr>
      <a:lvl9pPr marL="2775903" indent="-163289" algn="l" defTabSz="65315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2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1pPr>
      <a:lvl2pPr marL="326577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2pPr>
      <a:lvl3pPr marL="65315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3pPr>
      <a:lvl4pPr marL="979730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4pPr>
      <a:lvl5pPr marL="1306308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5pPr>
      <a:lvl6pPr marL="1632884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6pPr>
      <a:lvl7pPr marL="1959461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7pPr>
      <a:lvl8pPr marL="2286039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8pPr>
      <a:lvl9pPr marL="2612616" algn="l" defTabSz="653154" rtl="0" eaLnBrk="1" latinLnBrk="0" hangingPunct="1">
        <a:defRPr sz="128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>
            <a:extLst>
              <a:ext uri="{FF2B5EF4-FFF2-40B4-BE49-F238E27FC236}">
                <a16:creationId xmlns:a16="http://schemas.microsoft.com/office/drawing/2014/main" id="{A1845D3B-A7CA-4751-B979-90553EDEB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-RU" noProof="0"/>
              <a:t>Образец заголовка</a:t>
            </a:r>
          </a:p>
        </p:txBody>
      </p:sp>
      <p:sp>
        <p:nvSpPr>
          <p:cNvPr id="3" name="Текст 2">
            <a:extLst>
              <a:ext uri="{FF2B5EF4-FFF2-40B4-BE49-F238E27FC236}">
                <a16:creationId xmlns:a16="http://schemas.microsoft.com/office/drawing/2014/main" id="{46A43512-71B9-49DF-A1D4-8CE3742E42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noProof="0"/>
              <a:t>Образец текста</a:t>
            </a:r>
          </a:p>
          <a:p>
            <a:pPr lvl="1" rtl="0"/>
            <a:r>
              <a:rPr lang="ru-RU" noProof="0"/>
              <a:t>Второй уровень</a:t>
            </a:r>
          </a:p>
          <a:p>
            <a:pPr lvl="2" rtl="0"/>
            <a:r>
              <a:rPr lang="ru-RU" noProof="0"/>
              <a:t>Третий уровень</a:t>
            </a:r>
          </a:p>
          <a:p>
            <a:pPr lvl="3" rtl="0"/>
            <a:r>
              <a:rPr lang="ru-RU" noProof="0"/>
              <a:t>Четвертый уровень</a:t>
            </a:r>
          </a:p>
          <a:p>
            <a:pPr lvl="4" rtl="0"/>
            <a:r>
              <a:rPr lang="ru-RU" noProof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B83A523-550D-4EF7-B5BF-4E5BA6655BC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391444" y="4459368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ДД.ММ.20XX</a:t>
            </a: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8A98FF-2C58-4968-A1DC-0EBD6961C6D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83419" y="4459368"/>
            <a:ext cx="1979492" cy="273844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>
              <a:defRPr sz="1200" b="1">
                <a:solidFill>
                  <a:schemeClr val="bg2"/>
                </a:solidFill>
                <a:latin typeface="+mj-lt"/>
              </a:defRPr>
            </a:lvl1pPr>
          </a:lstStyle>
          <a:p>
            <a:pPr rtl="0"/>
            <a:r>
              <a:rPr lang="ru-RU" noProof="0"/>
              <a:t>ДОБАВИТЬ НИЖНИЙ КОЛОНТИТУЛ</a:t>
            </a: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5E93C2C-842E-4579-ABBB-7ED2CC0BA1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72808" y="4459368"/>
            <a:ext cx="48169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98C0CDE5-970C-4CC4-BF43-0DA127E73E82}" type="slidenum">
              <a:rPr lang="ru-RU" noProof="0" smtClean="0"/>
              <a:pPr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val="745509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8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  <p:sldLayoutId id="2147483889" r:id="rId12"/>
    <p:sldLayoutId id="2147483890" r:id="rId13"/>
    <p:sldLayoutId id="2147483891" r:id="rId14"/>
    <p:sldLayoutId id="2147483892" r:id="rId15"/>
    <p:sldLayoutId id="2147483893" r:id="rId16"/>
    <p:sldLayoutId id="2147483894" r:id="rId17"/>
    <p:sldLayoutId id="2147483895" r:id="rId18"/>
    <p:sldLayoutId id="2147483896" r:id="rId19"/>
    <p:sldLayoutId id="2147483897" r:id="rId20"/>
    <p:sldLayoutId id="2147483898" r:id="rId21"/>
    <p:sldLayoutId id="2147483899" r:id="rId22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accent4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accent4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accent4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4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accent4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572">
          <p15:clr>
            <a:srgbClr val="F26B43"/>
          </p15:clr>
        </p15:guide>
        <p15:guide id="2" pos="3840">
          <p15:clr>
            <a:srgbClr val="F26B43"/>
          </p15:clr>
        </p15:guide>
        <p15:guide id="3" pos="574">
          <p15:clr>
            <a:srgbClr val="F26B43"/>
          </p15:clr>
        </p15:guide>
        <p15:guide id="4" pos="7106">
          <p15:clr>
            <a:srgbClr val="F26B43"/>
          </p15:clr>
        </p15:guide>
        <p15:guide id="5" orient="horz" pos="3748">
          <p15:clr>
            <a:srgbClr val="F26B43"/>
          </p15:clr>
        </p15:guide>
        <p15:guide id="6" pos="3250">
          <p15:clr>
            <a:srgbClr val="F26B43"/>
          </p15:clr>
        </p15:guide>
        <p15:guide id="7" pos="4430">
          <p15:clr>
            <a:srgbClr val="F26B43"/>
          </p15:clr>
        </p15:guide>
        <p15:guide id="8" orient="horz" pos="216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2/25/2021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3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105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105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4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  <p:sldLayoutId id="2147483912" r:id="rId12"/>
  </p:sldLayoutIdLst>
  <p:txStyles>
    <p:titleStyle>
      <a:lvl1pPr algn="l" defTabSz="636459" rtl="0" eaLnBrk="1" latinLnBrk="0" hangingPunct="1">
        <a:lnSpc>
          <a:spcPct val="90000"/>
        </a:lnSpc>
        <a:spcBef>
          <a:spcPct val="0"/>
        </a:spcBef>
        <a:buNone/>
        <a:defRPr sz="306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115" indent="-159115" algn="l" defTabSz="636459" rtl="0" eaLnBrk="1" latinLnBrk="0" hangingPunct="1">
        <a:lnSpc>
          <a:spcPct val="90000"/>
        </a:lnSpc>
        <a:spcBef>
          <a:spcPts val="696"/>
        </a:spcBef>
        <a:buFont typeface="Arial" panose="020B0604020202020204" pitchFamily="34" charset="0"/>
        <a:buChar char="•"/>
        <a:defRPr sz="1949" kern="1200">
          <a:solidFill>
            <a:schemeClr val="tx1"/>
          </a:solidFill>
          <a:latin typeface="+mn-lt"/>
          <a:ea typeface="+mn-ea"/>
          <a:cs typeface="+mn-cs"/>
        </a:defRPr>
      </a:lvl1pPr>
      <a:lvl2pPr marL="47734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795574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92" kern="1200">
          <a:solidFill>
            <a:schemeClr val="tx1"/>
          </a:solidFill>
          <a:latin typeface="+mn-lt"/>
          <a:ea typeface="+mn-ea"/>
          <a:cs typeface="+mn-cs"/>
        </a:defRPr>
      </a:lvl3pPr>
      <a:lvl4pPr marL="111380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432033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75026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2068492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38672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704951" indent="-159115" algn="l" defTabSz="636459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1pPr>
      <a:lvl2pPr marL="31822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2pPr>
      <a:lvl3pPr marL="636459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3pPr>
      <a:lvl4pPr marL="95468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4pPr>
      <a:lvl5pPr marL="1272918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5pPr>
      <a:lvl6pPr marL="159114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6pPr>
      <a:lvl7pPr marL="1909377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7pPr>
      <a:lvl8pPr marL="222760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8pPr>
      <a:lvl9pPr marL="2545836" algn="l" defTabSz="636459" rtl="0" eaLnBrk="1" latinLnBrk="0" hangingPunct="1">
        <a:defRPr sz="125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3" y="849895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786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5"/>
            <a:ext cx="2103120" cy="2077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8652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46408">
        <a:defRPr>
          <a:latin typeface="+mn-lt"/>
          <a:ea typeface="+mn-ea"/>
          <a:cs typeface="+mn-cs"/>
        </a:defRPr>
      </a:lvl2pPr>
      <a:lvl3pPr marL="892816">
        <a:defRPr>
          <a:latin typeface="+mn-lt"/>
          <a:ea typeface="+mn-ea"/>
          <a:cs typeface="+mn-cs"/>
        </a:defRPr>
      </a:lvl3pPr>
      <a:lvl4pPr marL="1339225">
        <a:defRPr>
          <a:latin typeface="+mn-lt"/>
          <a:ea typeface="+mn-ea"/>
          <a:cs typeface="+mn-cs"/>
        </a:defRPr>
      </a:lvl4pPr>
      <a:lvl5pPr marL="1785633">
        <a:defRPr>
          <a:latin typeface="+mn-lt"/>
          <a:ea typeface="+mn-ea"/>
          <a:cs typeface="+mn-cs"/>
        </a:defRPr>
      </a:lvl5pPr>
      <a:lvl6pPr marL="2232042">
        <a:defRPr>
          <a:latin typeface="+mn-lt"/>
          <a:ea typeface="+mn-ea"/>
          <a:cs typeface="+mn-cs"/>
        </a:defRPr>
      </a:lvl6pPr>
      <a:lvl7pPr marL="2678449">
        <a:defRPr>
          <a:latin typeface="+mn-lt"/>
          <a:ea typeface="+mn-ea"/>
          <a:cs typeface="+mn-cs"/>
        </a:defRPr>
      </a:lvl7pPr>
      <a:lvl8pPr marL="3124858">
        <a:defRPr>
          <a:latin typeface="+mn-lt"/>
          <a:ea typeface="+mn-ea"/>
          <a:cs typeface="+mn-cs"/>
        </a:defRPr>
      </a:lvl8pPr>
      <a:lvl9pPr marL="357126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8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6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8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4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4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9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9143999" cy="12366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5" y="190296"/>
            <a:ext cx="4124783" cy="808327"/>
          </a:xfrm>
          <a:prstGeom prst="rect">
            <a:avLst/>
          </a:prstGeom>
        </p:spPr>
        <p:txBody>
          <a:bodyPr vert="horz" wrap="square" lIns="0" tIns="16539" rIns="0" bIns="0" rtlCol="0" anchor="ctr">
            <a:spAutoFit/>
          </a:bodyPr>
          <a:lstStyle/>
          <a:p>
            <a:pPr marL="14382" algn="l">
              <a:lnSpc>
                <a:spcPct val="100000"/>
              </a:lnSpc>
              <a:spcBef>
                <a:spcPts val="129"/>
              </a:spcBef>
            </a:pPr>
            <a:r>
              <a:rPr lang="en-US" sz="5144" b="1" spc="6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4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43027" y="1612850"/>
            <a:ext cx="7995294" cy="2344818"/>
          </a:xfrm>
          <a:prstGeom prst="rect">
            <a:avLst/>
          </a:prstGeom>
        </p:spPr>
        <p:txBody>
          <a:bodyPr vert="horz" wrap="square" lIns="0" tIns="15821" rIns="0" bIns="0" rtlCol="0">
            <a:spAutoFit/>
          </a:bodyPr>
          <a:lstStyle/>
          <a:p>
            <a:pPr marL="20853" algn="ctr" defTabSz="653107">
              <a:spcBef>
                <a:spcPts val="125"/>
              </a:spcBef>
            </a:pP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YORDAMCHI </a:t>
            </a:r>
            <a:r>
              <a:rPr lang="uz-Latn-UZ" sz="4000" b="1" dirty="0" smtClean="0">
                <a:solidFill>
                  <a:srgbClr val="002060"/>
                </a:solidFill>
                <a:latin typeface="Arial"/>
                <a:cs typeface="Arial"/>
              </a:rPr>
              <a:t>SO‘Z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LAR YUZASIDAN TAKRORLASH </a:t>
            </a:r>
            <a:r>
              <a:rPr lang="uz-Latn-UZ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uz-Latn-UZ" sz="3143" i="1" dirty="0" smtClean="0">
              <a:solidFill>
                <a:srgbClr val="00800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en-US" sz="2400" b="1" i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6670" defTabSz="653107">
              <a:spcBef>
                <a:spcPts val="1392"/>
              </a:spcBef>
            </a:pPr>
            <a:endParaRPr lang="en-US" sz="24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3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2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3107"/>
            <a:endParaRPr sz="1284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491369" y="422872"/>
            <a:ext cx="1342238" cy="508306"/>
          </a:xfrm>
          <a:prstGeom prst="rect">
            <a:avLst/>
          </a:prstGeom>
        </p:spPr>
        <p:txBody>
          <a:bodyPr vert="horz" wrap="square" lIns="0" tIns="17978" rIns="0" bIns="0" rtlCol="0">
            <a:spAutoFit/>
          </a:bodyPr>
          <a:lstStyle/>
          <a:p>
            <a:pPr defTabSz="653107">
              <a:spcBef>
                <a:spcPts val="142"/>
              </a:spcBef>
            </a:pPr>
            <a:r>
              <a:rPr lang="ru-RU" sz="3200" b="1" spc="11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uz-Latn-UZ" sz="3200" b="1" spc="1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ru-RU" sz="3200" b="1" spc="11" dirty="0" smtClean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uz-Latn-UZ" sz="3200" b="1" spc="11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2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2399" y="3078812"/>
            <a:ext cx="1996550" cy="17577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290456" y="1506071"/>
            <a:ext cx="559398" cy="1398494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290456" y="3132269"/>
            <a:ext cx="559398" cy="1398494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511" y="67909"/>
            <a:ext cx="905345" cy="1069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3999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301-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844" y="1023501"/>
            <a:ext cx="87983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lvl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2.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Ma’naviyati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yuksak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insonlar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nafaqat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davri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rivojiga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balki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millat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kelajagi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hamda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ravnaqiga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ham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munosib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hissa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qo‘shadi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39600" y="2702261"/>
            <a:ext cx="6007222" cy="914400"/>
          </a:xfrm>
          <a:prstGeom prst="rect">
            <a:avLst/>
          </a:prstGeom>
          <a:solidFill>
            <a:srgbClr val="00206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Yuklama</a:t>
            </a:r>
            <a:r>
              <a:rPr lang="en-US" sz="48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nafaqat</a:t>
            </a:r>
            <a:endParaRPr lang="ru-RU" sz="4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08338" y="3725761"/>
            <a:ext cx="7959144" cy="914400"/>
          </a:xfrm>
          <a:prstGeom prst="rect">
            <a:avLst/>
          </a:prstGeom>
          <a:solidFill>
            <a:srgbClr val="7030A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Bog‘lovchi</a:t>
            </a:r>
            <a:r>
              <a:rPr lang="en-US" sz="48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b="1" dirty="0" err="1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4800" b="1" dirty="0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endParaRPr lang="ru-RU" sz="4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4597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844" y="1274019"/>
            <a:ext cx="879831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Gulnoz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shundan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keyin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marta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yozdi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lekin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javob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kelmadi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 rot="14231738">
            <a:off x="2849733" y="3085156"/>
            <a:ext cx="1699316" cy="484632"/>
          </a:xfrm>
          <a:prstGeom prst="right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363385" y="2829277"/>
            <a:ext cx="4317319" cy="1575454"/>
          </a:xfrm>
          <a:prstGeom prst="ellipse">
            <a:avLst/>
          </a:prstGeom>
          <a:solidFill>
            <a:srgbClr val="00206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Bog</a:t>
            </a:r>
            <a:r>
              <a:rPr lang="en-US" sz="4400" b="1" dirty="0" err="1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44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lovchi</a:t>
            </a:r>
            <a:endParaRPr lang="ru-RU" sz="4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1514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" y="1429513"/>
            <a:ext cx="8798312" cy="1744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Hali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xabaring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yo‘qmi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?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Asrora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opam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kasalxonadalar-ku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 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Стрелка вниз 3"/>
          <p:cNvSpPr/>
          <p:nvPr/>
        </p:nvSpPr>
        <p:spPr>
          <a:xfrm>
            <a:off x="4572001" y="987131"/>
            <a:ext cx="484632" cy="816864"/>
          </a:xfrm>
          <a:prstGeom prst="downArrow">
            <a:avLst/>
          </a:prstGeom>
          <a:solidFill>
            <a:srgbClr val="FF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трелка вверх 4"/>
          <p:cNvSpPr/>
          <p:nvPr/>
        </p:nvSpPr>
        <p:spPr>
          <a:xfrm>
            <a:off x="3692134" y="3183348"/>
            <a:ext cx="484632" cy="1146048"/>
          </a:xfrm>
          <a:prstGeom prst="upArrow">
            <a:avLst/>
          </a:prstGeom>
          <a:solidFill>
            <a:srgbClr val="FF000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056633" y="2867990"/>
            <a:ext cx="2915412" cy="1030224"/>
          </a:xfrm>
          <a:prstGeom prst="rect">
            <a:avLst/>
          </a:prstGeom>
          <a:solidFill>
            <a:srgbClr val="00206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Yuklama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0945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302- </a:t>
            </a:r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4994352"/>
              </p:ext>
            </p:extLst>
          </p:nvPr>
        </p:nvGraphicFramePr>
        <p:xfrm>
          <a:off x="-1" y="822960"/>
          <a:ext cx="9144000" cy="551688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9829"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Ko‘makchi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Bog‘lovchi</a:t>
                      </a:r>
                      <a:r>
                        <a:rPr lang="en-US" sz="4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66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Yuklama</a:t>
                      </a:r>
                      <a:endParaRPr lang="ru-RU" sz="4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9829"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ham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ham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9829">
                <a:tc>
                  <a:txBody>
                    <a:bodyPr/>
                    <a:lstStyle/>
                    <a:p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sari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goh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hatto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9829"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keyin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go‘yo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faqat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9829"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orqali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shuning</a:t>
                      </a:r>
                      <a:r>
                        <a:rPr lang="en-US" sz="40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uchun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40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xuddi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9829">
                <a:tc>
                  <a:txBody>
                    <a:bodyPr/>
                    <a:lstStyle/>
                    <a:p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99829">
                <a:tc>
                  <a:txBody>
                    <a:bodyPr/>
                    <a:lstStyle/>
                    <a:p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3271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4000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303-mashq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845" y="1030268"/>
            <a:ext cx="879831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3429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Tabiatga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qo‘pol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ravishda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aralashish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natijasida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paydo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bo‘lgan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kasalliklarni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farmatsevtika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zavodlarida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ishlangan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dorilar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tuzatib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bo‘lmaydi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37894" y="3331349"/>
            <a:ext cx="5344755" cy="1030224"/>
          </a:xfrm>
          <a:prstGeom prst="rect">
            <a:avLst/>
          </a:prstGeom>
          <a:solidFill>
            <a:srgbClr val="00206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Ko‘makchi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800" b="1" i="1" dirty="0" err="1" smtClean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endParaRPr lang="ru-RU" sz="4800" b="1" i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545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1044555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1427973">
              <a:lnSpc>
                <a:spcPct val="200000"/>
              </a:lnSpc>
            </a:pP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TOPSHIRIQ:</a:t>
            </a:r>
            <a:endParaRPr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4114" y="1044555"/>
            <a:ext cx="8377775" cy="63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427973"/>
            <a:r>
              <a:rPr lang="en-US" sz="3517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594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53426" y="1422332"/>
            <a:ext cx="5817021" cy="255454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502486" indent="-502486" algn="just" defTabSz="1427973">
              <a:buFont typeface="Wingdings" panose="05000000000000000000" pitchFamily="2" charset="2"/>
              <a:buChar char="v"/>
            </a:pP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304-mashq.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Jadvalni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to‘ldiring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Yordamchi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761" y="1678126"/>
            <a:ext cx="2375774" cy="212083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4049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04">
            <a:extLst>
              <a:ext uri="{FF2B5EF4-FFF2-40B4-BE49-F238E27FC236}">
                <a16:creationId xmlns:a16="http://schemas.microsoft.com/office/drawing/2014/main" id="{3F389F2E-0F59-48CA-B9FE-908BAF0F3ED3}"/>
              </a:ext>
            </a:extLst>
          </p:cNvPr>
          <p:cNvGrpSpPr/>
          <p:nvPr/>
        </p:nvGrpSpPr>
        <p:grpSpPr>
          <a:xfrm>
            <a:off x="1220231" y="706655"/>
            <a:ext cx="1811351" cy="1759523"/>
            <a:chOff x="2681292" y="1287175"/>
            <a:chExt cx="1936054" cy="1936054"/>
          </a:xfrm>
        </p:grpSpPr>
        <p:grpSp>
          <p:nvGrpSpPr>
            <p:cNvPr id="4" name="Group 105">
              <a:extLst>
                <a:ext uri="{FF2B5EF4-FFF2-40B4-BE49-F238E27FC236}">
                  <a16:creationId xmlns:a16="http://schemas.microsoft.com/office/drawing/2014/main" id="{7C6626B7-FF21-411D-A907-14175580D1AD}"/>
                </a:ext>
              </a:extLst>
            </p:cNvPr>
            <p:cNvGrpSpPr/>
            <p:nvPr/>
          </p:nvGrpSpPr>
          <p:grpSpPr>
            <a:xfrm>
              <a:off x="2681292" y="1287175"/>
              <a:ext cx="1936054" cy="1936054"/>
              <a:chOff x="3005996" y="508492"/>
              <a:chExt cx="1936054" cy="1936054"/>
            </a:xfrm>
          </p:grpSpPr>
          <p:sp>
            <p:nvSpPr>
              <p:cNvPr id="6" name="Teardrop 107">
                <a:extLst>
                  <a:ext uri="{FF2B5EF4-FFF2-40B4-BE49-F238E27FC236}">
                    <a16:creationId xmlns:a16="http://schemas.microsoft.com/office/drawing/2014/main" id="{3F21526B-29AA-4BAC-95D1-2E1308DE2594}"/>
                  </a:ext>
                </a:extLst>
              </p:cNvPr>
              <p:cNvSpPr/>
              <p:nvPr/>
            </p:nvSpPr>
            <p:spPr>
              <a:xfrm rot="8100000">
                <a:off x="3005996" y="508492"/>
                <a:ext cx="1936054" cy="1936054"/>
              </a:xfrm>
              <a:prstGeom prst="teardrop">
                <a:avLst/>
              </a:prstGeom>
              <a:solidFill>
                <a:schemeClr val="accent5">
                  <a:lumMod val="75000"/>
                </a:schemeClr>
              </a:solidFill>
              <a:ln>
                <a:noFill/>
              </a:ln>
              <a:effectLst>
                <a:outerShdw blurRad="50800" dist="38100" dir="2700000" sx="109000" sy="109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/>
              </a:bodyPr>
              <a:lstStyle/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7" name="Freeform 47">
                <a:extLst>
                  <a:ext uri="{FF2B5EF4-FFF2-40B4-BE49-F238E27FC236}">
                    <a16:creationId xmlns:a16="http://schemas.microsoft.com/office/drawing/2014/main" id="{FF4FC7A8-3772-469E-9D3A-2F7949F2F8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89697" y="692191"/>
                <a:ext cx="1568658" cy="1568658"/>
              </a:xfrm>
              <a:custGeom>
                <a:avLst/>
                <a:gdLst>
                  <a:gd name="T0" fmla="*/ 975 w 1950"/>
                  <a:gd name="T1" fmla="*/ 0 h 1950"/>
                  <a:gd name="T2" fmla="*/ 975 w 1950"/>
                  <a:gd name="T3" fmla="*/ 0 h 1950"/>
                  <a:gd name="T4" fmla="*/ 1949 w 1950"/>
                  <a:gd name="T5" fmla="*/ 974 h 1950"/>
                  <a:gd name="T6" fmla="*/ 975 w 1950"/>
                  <a:gd name="T7" fmla="*/ 1949 h 1950"/>
                  <a:gd name="T8" fmla="*/ 0 w 1950"/>
                  <a:gd name="T9" fmla="*/ 974 h 1950"/>
                  <a:gd name="T10" fmla="*/ 975 w 1950"/>
                  <a:gd name="T11" fmla="*/ 0 h 19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50" h="1950">
                    <a:moveTo>
                      <a:pt x="975" y="0"/>
                    </a:moveTo>
                    <a:lnTo>
                      <a:pt x="975" y="0"/>
                    </a:lnTo>
                    <a:cubicBezTo>
                      <a:pt x="1507" y="0"/>
                      <a:pt x="1949" y="443"/>
                      <a:pt x="1949" y="974"/>
                    </a:cubicBezTo>
                    <a:cubicBezTo>
                      <a:pt x="1949" y="1506"/>
                      <a:pt x="1507" y="1949"/>
                      <a:pt x="975" y="1949"/>
                    </a:cubicBezTo>
                    <a:cubicBezTo>
                      <a:pt x="432" y="1949"/>
                      <a:pt x="0" y="1506"/>
                      <a:pt x="0" y="974"/>
                    </a:cubicBezTo>
                    <a:cubicBezTo>
                      <a:pt x="0" y="443"/>
                      <a:pt x="432" y="0"/>
                      <a:pt x="975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>
                <a:norm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8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47CBC9F-C0E8-4D36-B8D1-4D2E07A98B1D}"/>
                </a:ext>
              </a:extLst>
            </p:cNvPr>
            <p:cNvSpPr txBox="1"/>
            <p:nvPr/>
          </p:nvSpPr>
          <p:spPr>
            <a:xfrm>
              <a:off x="2834112" y="1519888"/>
              <a:ext cx="1612781" cy="1490755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Sifat</a:t>
              </a:r>
            </a:p>
          </p:txBody>
        </p:sp>
      </p:grpSp>
      <p:grpSp>
        <p:nvGrpSpPr>
          <p:cNvPr id="8" name="Group 109">
            <a:extLst>
              <a:ext uri="{FF2B5EF4-FFF2-40B4-BE49-F238E27FC236}">
                <a16:creationId xmlns:a16="http://schemas.microsoft.com/office/drawing/2014/main" id="{A1F3CF98-34D2-4E7F-946D-C845CFCE0B74}"/>
              </a:ext>
            </a:extLst>
          </p:cNvPr>
          <p:cNvGrpSpPr/>
          <p:nvPr/>
        </p:nvGrpSpPr>
        <p:grpSpPr>
          <a:xfrm>
            <a:off x="3080568" y="1666193"/>
            <a:ext cx="1016319" cy="986135"/>
            <a:chOff x="2681292" y="1287175"/>
            <a:chExt cx="1936054" cy="1936054"/>
          </a:xfrm>
        </p:grpSpPr>
        <p:grpSp>
          <p:nvGrpSpPr>
            <p:cNvPr id="9" name="Group 110">
              <a:extLst>
                <a:ext uri="{FF2B5EF4-FFF2-40B4-BE49-F238E27FC236}">
                  <a16:creationId xmlns:a16="http://schemas.microsoft.com/office/drawing/2014/main" id="{48FF8F9D-1D2B-41B7-A56C-879C1E15F1BE}"/>
                </a:ext>
              </a:extLst>
            </p:cNvPr>
            <p:cNvGrpSpPr/>
            <p:nvPr/>
          </p:nvGrpSpPr>
          <p:grpSpPr>
            <a:xfrm>
              <a:off x="2681292" y="1287175"/>
              <a:ext cx="1936054" cy="1936054"/>
              <a:chOff x="3005996" y="508492"/>
              <a:chExt cx="1936054" cy="1936054"/>
            </a:xfrm>
          </p:grpSpPr>
          <p:sp>
            <p:nvSpPr>
              <p:cNvPr id="11" name="Teardrop 112">
                <a:extLst>
                  <a:ext uri="{FF2B5EF4-FFF2-40B4-BE49-F238E27FC236}">
                    <a16:creationId xmlns:a16="http://schemas.microsoft.com/office/drawing/2014/main" id="{98C77722-5FEA-49C0-8E46-A27DA8BF86DC}"/>
                  </a:ext>
                </a:extLst>
              </p:cNvPr>
              <p:cNvSpPr/>
              <p:nvPr/>
            </p:nvSpPr>
            <p:spPr>
              <a:xfrm rot="8100000">
                <a:off x="3005996" y="508492"/>
                <a:ext cx="1936054" cy="1936054"/>
              </a:xfrm>
              <a:prstGeom prst="teardrop">
                <a:avLst/>
              </a:prstGeom>
              <a:solidFill>
                <a:schemeClr val="accent1">
                  <a:lumMod val="75000"/>
                </a:schemeClr>
              </a:solidFill>
              <a:ln>
                <a:noFill/>
              </a:ln>
              <a:effectLst>
                <a:outerShdw blurRad="50800" dist="38100" dir="2700000" sx="109000" sy="109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/>
              </a:bodyPr>
              <a:lstStyle/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  <p:sp>
            <p:nvSpPr>
              <p:cNvPr id="12" name="Freeform 47">
                <a:extLst>
                  <a:ext uri="{FF2B5EF4-FFF2-40B4-BE49-F238E27FC236}">
                    <a16:creationId xmlns:a16="http://schemas.microsoft.com/office/drawing/2014/main" id="{486F9965-8C26-4D85-9157-201F068F679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89697" y="692191"/>
                <a:ext cx="1568658" cy="1568658"/>
              </a:xfrm>
              <a:custGeom>
                <a:avLst/>
                <a:gdLst>
                  <a:gd name="T0" fmla="*/ 975 w 1950"/>
                  <a:gd name="T1" fmla="*/ 0 h 1950"/>
                  <a:gd name="T2" fmla="*/ 975 w 1950"/>
                  <a:gd name="T3" fmla="*/ 0 h 1950"/>
                  <a:gd name="T4" fmla="*/ 1949 w 1950"/>
                  <a:gd name="T5" fmla="*/ 974 h 1950"/>
                  <a:gd name="T6" fmla="*/ 975 w 1950"/>
                  <a:gd name="T7" fmla="*/ 1949 h 1950"/>
                  <a:gd name="T8" fmla="*/ 0 w 1950"/>
                  <a:gd name="T9" fmla="*/ 974 h 1950"/>
                  <a:gd name="T10" fmla="*/ 975 w 1950"/>
                  <a:gd name="T11" fmla="*/ 0 h 19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50" h="1950">
                    <a:moveTo>
                      <a:pt x="975" y="0"/>
                    </a:moveTo>
                    <a:lnTo>
                      <a:pt x="975" y="0"/>
                    </a:lnTo>
                    <a:cubicBezTo>
                      <a:pt x="1507" y="0"/>
                      <a:pt x="1949" y="443"/>
                      <a:pt x="1949" y="974"/>
                    </a:cubicBezTo>
                    <a:cubicBezTo>
                      <a:pt x="1949" y="1506"/>
                      <a:pt x="1507" y="1949"/>
                      <a:pt x="975" y="1949"/>
                    </a:cubicBezTo>
                    <a:cubicBezTo>
                      <a:pt x="432" y="1949"/>
                      <a:pt x="0" y="1506"/>
                      <a:pt x="0" y="974"/>
                    </a:cubicBezTo>
                    <a:cubicBezTo>
                      <a:pt x="0" y="443"/>
                      <a:pt x="432" y="0"/>
                      <a:pt x="975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>
                <a:norm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CE54B44-FE42-46E3-88A1-6127EAE08B10}"/>
                </a:ext>
              </a:extLst>
            </p:cNvPr>
            <p:cNvSpPr txBox="1"/>
            <p:nvPr/>
          </p:nvSpPr>
          <p:spPr>
            <a:xfrm>
              <a:off x="2725672" y="1322659"/>
              <a:ext cx="1812764" cy="1835078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Son</a:t>
              </a:r>
            </a:p>
          </p:txBody>
        </p:sp>
      </p:grpSp>
      <p:grpSp>
        <p:nvGrpSpPr>
          <p:cNvPr id="13" name="Group 114">
            <a:extLst>
              <a:ext uri="{FF2B5EF4-FFF2-40B4-BE49-F238E27FC236}">
                <a16:creationId xmlns:a16="http://schemas.microsoft.com/office/drawing/2014/main" id="{0D4A9490-4B8D-42C5-BA88-EE883914B863}"/>
              </a:ext>
            </a:extLst>
          </p:cNvPr>
          <p:cNvGrpSpPr/>
          <p:nvPr/>
        </p:nvGrpSpPr>
        <p:grpSpPr>
          <a:xfrm>
            <a:off x="4098941" y="558588"/>
            <a:ext cx="1989601" cy="2028145"/>
            <a:chOff x="2681292" y="1287175"/>
            <a:chExt cx="1936054" cy="1936054"/>
          </a:xfrm>
        </p:grpSpPr>
        <p:grpSp>
          <p:nvGrpSpPr>
            <p:cNvPr id="14" name="Group 115">
              <a:extLst>
                <a:ext uri="{FF2B5EF4-FFF2-40B4-BE49-F238E27FC236}">
                  <a16:creationId xmlns:a16="http://schemas.microsoft.com/office/drawing/2014/main" id="{2E19A1BF-075F-4F38-887B-B8100E29A38F}"/>
                </a:ext>
              </a:extLst>
            </p:cNvPr>
            <p:cNvGrpSpPr/>
            <p:nvPr/>
          </p:nvGrpSpPr>
          <p:grpSpPr>
            <a:xfrm>
              <a:off x="2681292" y="1287175"/>
              <a:ext cx="1936054" cy="1936054"/>
              <a:chOff x="3005996" y="508492"/>
              <a:chExt cx="1936054" cy="1936054"/>
            </a:xfrm>
          </p:grpSpPr>
          <p:sp>
            <p:nvSpPr>
              <p:cNvPr id="16" name="Teardrop 117">
                <a:extLst>
                  <a:ext uri="{FF2B5EF4-FFF2-40B4-BE49-F238E27FC236}">
                    <a16:creationId xmlns:a16="http://schemas.microsoft.com/office/drawing/2014/main" id="{5BE50DE7-67B9-4C72-8FFE-8F94B8F54624}"/>
                  </a:ext>
                </a:extLst>
              </p:cNvPr>
              <p:cNvSpPr/>
              <p:nvPr/>
            </p:nvSpPr>
            <p:spPr>
              <a:xfrm rot="8100000">
                <a:off x="3005996" y="508492"/>
                <a:ext cx="1936054" cy="1936054"/>
              </a:xfrm>
              <a:prstGeom prst="teardrop">
                <a:avLst/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  <a:effectLst>
                <a:outerShdw blurRad="50800" dist="38100" dir="2700000" sx="109000" sy="109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/>
              </a:bodyPr>
              <a:lstStyle/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7" name="Freeform 47">
                <a:extLst>
                  <a:ext uri="{FF2B5EF4-FFF2-40B4-BE49-F238E27FC236}">
                    <a16:creationId xmlns:a16="http://schemas.microsoft.com/office/drawing/2014/main" id="{E9029636-EBD6-4B67-A40C-036FF4BA003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89697" y="692191"/>
                <a:ext cx="1568658" cy="1568658"/>
              </a:xfrm>
              <a:custGeom>
                <a:avLst/>
                <a:gdLst>
                  <a:gd name="T0" fmla="*/ 975 w 1950"/>
                  <a:gd name="T1" fmla="*/ 0 h 1950"/>
                  <a:gd name="T2" fmla="*/ 975 w 1950"/>
                  <a:gd name="T3" fmla="*/ 0 h 1950"/>
                  <a:gd name="T4" fmla="*/ 1949 w 1950"/>
                  <a:gd name="T5" fmla="*/ 974 h 1950"/>
                  <a:gd name="T6" fmla="*/ 975 w 1950"/>
                  <a:gd name="T7" fmla="*/ 1949 h 1950"/>
                  <a:gd name="T8" fmla="*/ 0 w 1950"/>
                  <a:gd name="T9" fmla="*/ 974 h 1950"/>
                  <a:gd name="T10" fmla="*/ 975 w 1950"/>
                  <a:gd name="T11" fmla="*/ 0 h 19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50" h="1950">
                    <a:moveTo>
                      <a:pt x="975" y="0"/>
                    </a:moveTo>
                    <a:lnTo>
                      <a:pt x="975" y="0"/>
                    </a:lnTo>
                    <a:cubicBezTo>
                      <a:pt x="1507" y="0"/>
                      <a:pt x="1949" y="443"/>
                      <a:pt x="1949" y="974"/>
                    </a:cubicBezTo>
                    <a:cubicBezTo>
                      <a:pt x="1949" y="1506"/>
                      <a:pt x="1507" y="1949"/>
                      <a:pt x="975" y="1949"/>
                    </a:cubicBezTo>
                    <a:cubicBezTo>
                      <a:pt x="432" y="1949"/>
                      <a:pt x="0" y="1506"/>
                      <a:pt x="0" y="974"/>
                    </a:cubicBezTo>
                    <a:cubicBezTo>
                      <a:pt x="0" y="443"/>
                      <a:pt x="432" y="0"/>
                      <a:pt x="975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>
                <a:norm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6D43693-17E0-4053-995D-EDBF7B6E90B6}"/>
                </a:ext>
              </a:extLst>
            </p:cNvPr>
            <p:cNvSpPr txBox="1"/>
            <p:nvPr/>
          </p:nvSpPr>
          <p:spPr>
            <a:xfrm>
              <a:off x="2834112" y="1519890"/>
              <a:ext cx="1709572" cy="1460810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Olmosh</a:t>
              </a:r>
            </a:p>
          </p:txBody>
        </p:sp>
      </p:grpSp>
      <p:grpSp>
        <p:nvGrpSpPr>
          <p:cNvPr id="18" name="Group 119">
            <a:extLst>
              <a:ext uri="{FF2B5EF4-FFF2-40B4-BE49-F238E27FC236}">
                <a16:creationId xmlns:a16="http://schemas.microsoft.com/office/drawing/2014/main" id="{00A819B5-404A-4E27-B129-9DCCF7CB7196}"/>
              </a:ext>
            </a:extLst>
          </p:cNvPr>
          <p:cNvGrpSpPr/>
          <p:nvPr/>
        </p:nvGrpSpPr>
        <p:grpSpPr>
          <a:xfrm>
            <a:off x="6086944" y="1377845"/>
            <a:ext cx="1155104" cy="1155339"/>
            <a:chOff x="2681292" y="1287175"/>
            <a:chExt cx="1936054" cy="1936054"/>
          </a:xfrm>
        </p:grpSpPr>
        <p:grpSp>
          <p:nvGrpSpPr>
            <p:cNvPr id="19" name="Group 120">
              <a:extLst>
                <a:ext uri="{FF2B5EF4-FFF2-40B4-BE49-F238E27FC236}">
                  <a16:creationId xmlns:a16="http://schemas.microsoft.com/office/drawing/2014/main" id="{5530E659-70A8-41E5-BFE6-DCDE9EB48185}"/>
                </a:ext>
              </a:extLst>
            </p:cNvPr>
            <p:cNvGrpSpPr/>
            <p:nvPr/>
          </p:nvGrpSpPr>
          <p:grpSpPr>
            <a:xfrm>
              <a:off x="2681292" y="1287175"/>
              <a:ext cx="1936054" cy="1936054"/>
              <a:chOff x="3005996" y="508492"/>
              <a:chExt cx="1936054" cy="1936054"/>
            </a:xfrm>
          </p:grpSpPr>
          <p:sp>
            <p:nvSpPr>
              <p:cNvPr id="21" name="Teardrop 122">
                <a:extLst>
                  <a:ext uri="{FF2B5EF4-FFF2-40B4-BE49-F238E27FC236}">
                    <a16:creationId xmlns:a16="http://schemas.microsoft.com/office/drawing/2014/main" id="{533875B7-D966-4696-B723-FB53DC77CCA6}"/>
                  </a:ext>
                </a:extLst>
              </p:cNvPr>
              <p:cNvSpPr/>
              <p:nvPr/>
            </p:nvSpPr>
            <p:spPr>
              <a:xfrm rot="8100000">
                <a:off x="3005996" y="508492"/>
                <a:ext cx="1936054" cy="1936054"/>
              </a:xfrm>
              <a:prstGeom prst="teardrop">
                <a:avLst/>
              </a:prstGeom>
              <a:solidFill>
                <a:schemeClr val="accent3">
                  <a:lumMod val="75000"/>
                </a:schemeClr>
              </a:solidFill>
              <a:ln>
                <a:noFill/>
              </a:ln>
              <a:effectLst>
                <a:outerShdw blurRad="50800" dist="38100" dir="2700000" sx="109000" sy="109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/>
              </a:bodyPr>
              <a:lstStyle/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2" name="Freeform 47">
                <a:extLst>
                  <a:ext uri="{FF2B5EF4-FFF2-40B4-BE49-F238E27FC236}">
                    <a16:creationId xmlns:a16="http://schemas.microsoft.com/office/drawing/2014/main" id="{6FCADF8D-185F-4CE5-824A-877378296B9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89697" y="692191"/>
                <a:ext cx="1568658" cy="1568658"/>
              </a:xfrm>
              <a:custGeom>
                <a:avLst/>
                <a:gdLst>
                  <a:gd name="T0" fmla="*/ 975 w 1950"/>
                  <a:gd name="T1" fmla="*/ 0 h 1950"/>
                  <a:gd name="T2" fmla="*/ 975 w 1950"/>
                  <a:gd name="T3" fmla="*/ 0 h 1950"/>
                  <a:gd name="T4" fmla="*/ 1949 w 1950"/>
                  <a:gd name="T5" fmla="*/ 974 h 1950"/>
                  <a:gd name="T6" fmla="*/ 975 w 1950"/>
                  <a:gd name="T7" fmla="*/ 1949 h 1950"/>
                  <a:gd name="T8" fmla="*/ 0 w 1950"/>
                  <a:gd name="T9" fmla="*/ 974 h 1950"/>
                  <a:gd name="T10" fmla="*/ 975 w 1950"/>
                  <a:gd name="T11" fmla="*/ 0 h 19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50" h="1950">
                    <a:moveTo>
                      <a:pt x="975" y="0"/>
                    </a:moveTo>
                    <a:lnTo>
                      <a:pt x="975" y="0"/>
                    </a:lnTo>
                    <a:cubicBezTo>
                      <a:pt x="1507" y="0"/>
                      <a:pt x="1949" y="443"/>
                      <a:pt x="1949" y="974"/>
                    </a:cubicBezTo>
                    <a:cubicBezTo>
                      <a:pt x="1949" y="1506"/>
                      <a:pt x="1507" y="1949"/>
                      <a:pt x="975" y="1949"/>
                    </a:cubicBezTo>
                    <a:cubicBezTo>
                      <a:pt x="432" y="1949"/>
                      <a:pt x="0" y="1506"/>
                      <a:pt x="0" y="974"/>
                    </a:cubicBezTo>
                    <a:cubicBezTo>
                      <a:pt x="0" y="443"/>
                      <a:pt x="432" y="0"/>
                      <a:pt x="975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>
                <a:norm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0DEBFF21-B45B-44D4-8A3E-829D36EC84B5}"/>
                </a:ext>
              </a:extLst>
            </p:cNvPr>
            <p:cNvSpPr txBox="1"/>
            <p:nvPr/>
          </p:nvSpPr>
          <p:spPr>
            <a:xfrm>
              <a:off x="2883497" y="1491960"/>
              <a:ext cx="1612780" cy="1490754"/>
            </a:xfrm>
            <a:prstGeom prst="rect">
              <a:avLst/>
            </a:prstGeom>
            <a:noFill/>
          </p:spPr>
          <p:txBody>
            <a:bodyPr wrap="square" rtlCol="0" anchor="ctr" anchorCtr="0">
              <a:no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Fe’l</a:t>
              </a:r>
            </a:p>
          </p:txBody>
        </p:sp>
      </p:grpSp>
      <p:grpSp>
        <p:nvGrpSpPr>
          <p:cNvPr id="23" name="Group 3">
            <a:extLst>
              <a:ext uri="{FF2B5EF4-FFF2-40B4-BE49-F238E27FC236}">
                <a16:creationId xmlns:a16="http://schemas.microsoft.com/office/drawing/2014/main" id="{8DE2E38D-9AC4-4404-801C-5E90C69000DA}"/>
              </a:ext>
            </a:extLst>
          </p:cNvPr>
          <p:cNvGrpSpPr/>
          <p:nvPr/>
        </p:nvGrpSpPr>
        <p:grpSpPr>
          <a:xfrm>
            <a:off x="-41869" y="3252898"/>
            <a:ext cx="1296970" cy="1401320"/>
            <a:chOff x="267326" y="3917406"/>
            <a:chExt cx="1843059" cy="2036233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96F03D6-6555-4045-A190-DBCC26F26658}"/>
                </a:ext>
              </a:extLst>
            </p:cNvPr>
            <p:cNvSpPr txBox="1"/>
            <p:nvPr/>
          </p:nvSpPr>
          <p:spPr>
            <a:xfrm>
              <a:off x="267326" y="4324860"/>
              <a:ext cx="1843059" cy="1628779"/>
            </a:xfrm>
            <a:prstGeom prst="rect">
              <a:avLst/>
            </a:prstGeom>
            <a:noFill/>
          </p:spPr>
          <p:txBody>
            <a:bodyPr wrap="square" rtlCol="0">
              <a:normAutofit lnSpcReduction="10000"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Narsa-buyum, kimsalarning nomini </a:t>
              </a:r>
              <a:r>
                <a:rPr kumimoji="0" lang="en-US" sz="1500" b="0" i="0" u="none" strike="noStrike" kern="1200" cap="none" spc="0" normalizeH="0" baseline="0" noProof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bildiradi.</a:t>
              </a:r>
              <a:endParaRPr kumimoji="0" lang="en-US" sz="18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C9D4A4B-7527-4697-A1AC-1C3C5AD968BE}"/>
                </a:ext>
              </a:extLst>
            </p:cNvPr>
            <p:cNvSpPr txBox="1"/>
            <p:nvPr/>
          </p:nvSpPr>
          <p:spPr>
            <a:xfrm>
              <a:off x="314856" y="3917406"/>
              <a:ext cx="1613329" cy="556237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Ot</a:t>
              </a:r>
            </a:p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26" name="Straight Connector 6">
              <a:extLst>
                <a:ext uri="{FF2B5EF4-FFF2-40B4-BE49-F238E27FC236}">
                  <a16:creationId xmlns:a16="http://schemas.microsoft.com/office/drawing/2014/main" id="{D94017C2-72C0-423E-B6C5-DF3C6A929731}"/>
                </a:ext>
              </a:extLst>
            </p:cNvPr>
            <p:cNvCxnSpPr/>
            <p:nvPr/>
          </p:nvCxnSpPr>
          <p:spPr>
            <a:xfrm>
              <a:off x="377430" y="4324861"/>
              <a:ext cx="151694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7" name="Pentagon 8">
            <a:extLst>
              <a:ext uri="{FF2B5EF4-FFF2-40B4-BE49-F238E27FC236}">
                <a16:creationId xmlns:a16="http://schemas.microsoft.com/office/drawing/2014/main" id="{55A2B055-A3C7-4798-BCC8-A230412EAE92}"/>
              </a:ext>
            </a:extLst>
          </p:cNvPr>
          <p:cNvSpPr/>
          <p:nvPr/>
        </p:nvSpPr>
        <p:spPr>
          <a:xfrm>
            <a:off x="337629" y="3034678"/>
            <a:ext cx="8472859" cy="60965"/>
          </a:xfrm>
          <a:prstGeom prst="homePlate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1434" tIns="25717" rIns="51434" bIns="25717" rtlCol="0" anchor="ctr">
            <a:normAutofit fontScale="25000" lnSpcReduction="20000"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8" name="Group 55">
            <a:extLst>
              <a:ext uri="{FF2B5EF4-FFF2-40B4-BE49-F238E27FC236}">
                <a16:creationId xmlns:a16="http://schemas.microsoft.com/office/drawing/2014/main" id="{5040E761-63AF-46CE-8769-7B2EE75774AC}"/>
              </a:ext>
            </a:extLst>
          </p:cNvPr>
          <p:cNvGrpSpPr/>
          <p:nvPr/>
        </p:nvGrpSpPr>
        <p:grpSpPr>
          <a:xfrm>
            <a:off x="-1" y="1487466"/>
            <a:ext cx="1121971" cy="1062481"/>
            <a:chOff x="2681292" y="1287175"/>
            <a:chExt cx="1936054" cy="1936054"/>
          </a:xfrm>
        </p:grpSpPr>
        <p:grpSp>
          <p:nvGrpSpPr>
            <p:cNvPr id="29" name="Group 56">
              <a:extLst>
                <a:ext uri="{FF2B5EF4-FFF2-40B4-BE49-F238E27FC236}">
                  <a16:creationId xmlns:a16="http://schemas.microsoft.com/office/drawing/2014/main" id="{EEEF18EB-44C5-4C40-9920-6064951FECAE}"/>
                </a:ext>
              </a:extLst>
            </p:cNvPr>
            <p:cNvGrpSpPr/>
            <p:nvPr/>
          </p:nvGrpSpPr>
          <p:grpSpPr>
            <a:xfrm>
              <a:off x="2681292" y="1287175"/>
              <a:ext cx="1936054" cy="1936054"/>
              <a:chOff x="3005996" y="508492"/>
              <a:chExt cx="1936054" cy="1936054"/>
            </a:xfrm>
          </p:grpSpPr>
          <p:sp>
            <p:nvSpPr>
              <p:cNvPr id="31" name="Teardrop 58">
                <a:extLst>
                  <a:ext uri="{FF2B5EF4-FFF2-40B4-BE49-F238E27FC236}">
                    <a16:creationId xmlns:a16="http://schemas.microsoft.com/office/drawing/2014/main" id="{CD16198D-4450-4E7D-B97A-936CEE5C7652}"/>
                  </a:ext>
                </a:extLst>
              </p:cNvPr>
              <p:cNvSpPr/>
              <p:nvPr/>
            </p:nvSpPr>
            <p:spPr>
              <a:xfrm rot="8100000">
                <a:off x="3005996" y="508492"/>
                <a:ext cx="1936054" cy="1936054"/>
              </a:xfrm>
              <a:prstGeom prst="teardrop">
                <a:avLst/>
              </a:prstGeom>
              <a:solidFill>
                <a:schemeClr val="accent4">
                  <a:lumMod val="75000"/>
                </a:schemeClr>
              </a:solidFill>
              <a:ln>
                <a:noFill/>
              </a:ln>
              <a:effectLst>
                <a:outerShdw blurRad="50800" dist="38100" dir="2700000" sx="109000" sy="109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/>
              </a:bodyPr>
              <a:lstStyle/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32" name="Freeform 47">
                <a:extLst>
                  <a:ext uri="{FF2B5EF4-FFF2-40B4-BE49-F238E27FC236}">
                    <a16:creationId xmlns:a16="http://schemas.microsoft.com/office/drawing/2014/main" id="{317DE8C2-1522-4008-ACC5-DF1D515AB3F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89697" y="692191"/>
                <a:ext cx="1568658" cy="1568658"/>
              </a:xfrm>
              <a:custGeom>
                <a:avLst/>
                <a:gdLst>
                  <a:gd name="T0" fmla="*/ 975 w 1950"/>
                  <a:gd name="T1" fmla="*/ 0 h 1950"/>
                  <a:gd name="T2" fmla="*/ 975 w 1950"/>
                  <a:gd name="T3" fmla="*/ 0 h 1950"/>
                  <a:gd name="T4" fmla="*/ 1949 w 1950"/>
                  <a:gd name="T5" fmla="*/ 974 h 1950"/>
                  <a:gd name="T6" fmla="*/ 975 w 1950"/>
                  <a:gd name="T7" fmla="*/ 1949 h 1950"/>
                  <a:gd name="T8" fmla="*/ 0 w 1950"/>
                  <a:gd name="T9" fmla="*/ 974 h 1950"/>
                  <a:gd name="T10" fmla="*/ 975 w 1950"/>
                  <a:gd name="T11" fmla="*/ 0 h 19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50" h="1950">
                    <a:moveTo>
                      <a:pt x="975" y="0"/>
                    </a:moveTo>
                    <a:lnTo>
                      <a:pt x="975" y="0"/>
                    </a:lnTo>
                    <a:cubicBezTo>
                      <a:pt x="1507" y="0"/>
                      <a:pt x="1949" y="443"/>
                      <a:pt x="1949" y="974"/>
                    </a:cubicBezTo>
                    <a:cubicBezTo>
                      <a:pt x="1949" y="1506"/>
                      <a:pt x="1507" y="1949"/>
                      <a:pt x="975" y="1949"/>
                    </a:cubicBezTo>
                    <a:cubicBezTo>
                      <a:pt x="432" y="1949"/>
                      <a:pt x="0" y="1506"/>
                      <a:pt x="0" y="974"/>
                    </a:cubicBezTo>
                    <a:cubicBezTo>
                      <a:pt x="0" y="443"/>
                      <a:pt x="432" y="0"/>
                      <a:pt x="975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>
                <a:norm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5796D1F-94E1-4C4C-BE29-3869DDE2554A}"/>
                </a:ext>
              </a:extLst>
            </p:cNvPr>
            <p:cNvSpPr txBox="1"/>
            <p:nvPr/>
          </p:nvSpPr>
          <p:spPr>
            <a:xfrm>
              <a:off x="2834112" y="1519888"/>
              <a:ext cx="1612781" cy="1490755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Ot</a:t>
              </a:r>
            </a:p>
          </p:txBody>
        </p:sp>
      </p:grpSp>
      <p:grpSp>
        <p:nvGrpSpPr>
          <p:cNvPr id="33" name="Group 83">
            <a:extLst>
              <a:ext uri="{FF2B5EF4-FFF2-40B4-BE49-F238E27FC236}">
                <a16:creationId xmlns:a16="http://schemas.microsoft.com/office/drawing/2014/main" id="{7658F5C2-D14C-4955-BDF1-BFDF5EA6B1DD}"/>
              </a:ext>
            </a:extLst>
          </p:cNvPr>
          <p:cNvGrpSpPr/>
          <p:nvPr/>
        </p:nvGrpSpPr>
        <p:grpSpPr>
          <a:xfrm>
            <a:off x="1367787" y="3300162"/>
            <a:ext cx="1401583" cy="1354056"/>
            <a:chOff x="222952" y="3917406"/>
            <a:chExt cx="1991720" cy="167372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9FEF422C-C611-46E7-B21C-06D1F18A2D4B}"/>
                </a:ext>
              </a:extLst>
            </p:cNvPr>
            <p:cNvSpPr txBox="1"/>
            <p:nvPr/>
          </p:nvSpPr>
          <p:spPr>
            <a:xfrm>
              <a:off x="222952" y="4313896"/>
              <a:ext cx="1991720" cy="1277233"/>
            </a:xfrm>
            <a:prstGeom prst="rect">
              <a:avLst/>
            </a:prstGeom>
            <a:noFill/>
          </p:spPr>
          <p:txBody>
            <a:bodyPr wrap="square" rtlCol="0">
              <a:normAutofit lnSpcReduction="10000"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i="0" u="none" strike="noStrike" kern="1200" cap="none" spc="0" normalizeH="0" baseline="0" noProof="1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Shaxs va </a:t>
              </a:r>
              <a:r>
                <a:rPr kumimoji="0" lang="en-US" sz="1600" i="0" u="none" strike="noStrike" kern="1200" cap="none" spc="0" normalizeH="0" baseline="0" noProof="1" smtClean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narsalarni</a:t>
              </a:r>
              <a:r>
                <a:rPr lang="en-US" sz="1600" noProof="1">
                  <a:solidFill>
                    <a:srgbClr val="E7E6E6">
                      <a:lumMod val="10000"/>
                    </a:srgbClr>
                  </a:solidFill>
                  <a:latin typeface="Arial" pitchFamily="34" charset="0"/>
                  <a:cs typeface="Arial" pitchFamily="34" charset="0"/>
                </a:rPr>
                <a:t>n</a:t>
              </a:r>
              <a:r>
                <a:rPr kumimoji="0" lang="en-US" sz="1600" i="0" u="none" strike="noStrike" kern="1200" cap="none" spc="0" normalizeH="0" baseline="0" noProof="1" smtClean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g </a:t>
              </a:r>
              <a:r>
                <a:rPr kumimoji="0" lang="en-US" sz="1600" i="0" u="none" strike="noStrike" kern="1200" cap="none" spc="0" normalizeH="0" baseline="0" noProof="1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belgisini </a:t>
              </a:r>
              <a:r>
                <a:rPr kumimoji="0" lang="en-US" sz="1600" i="0" u="none" strike="noStrike" kern="1200" cap="none" spc="0" normalizeH="0" baseline="0" noProof="1" smtClean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bildiradi</a:t>
              </a:r>
              <a:r>
                <a:rPr kumimoji="0" lang="en-US" sz="1500" i="0" u="none" strike="noStrike" kern="1200" cap="none" spc="0" normalizeH="0" baseline="0" noProof="1" smtClean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.</a:t>
              </a:r>
              <a:endParaRPr kumimoji="0" lang="en-US" sz="1500" i="0" u="none" strike="noStrike" kern="1200" cap="none" spc="0" normalizeH="0" baseline="0" noProof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F4F3A73C-FB3C-448E-BEB6-DABC74E1AA7B}"/>
                </a:ext>
              </a:extLst>
            </p:cNvPr>
            <p:cNvSpPr txBox="1"/>
            <p:nvPr/>
          </p:nvSpPr>
          <p:spPr>
            <a:xfrm>
              <a:off x="314856" y="3917406"/>
              <a:ext cx="1613329" cy="556237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Sifat</a:t>
              </a:r>
            </a:p>
          </p:txBody>
        </p:sp>
        <p:cxnSp>
          <p:nvCxnSpPr>
            <p:cNvPr id="36" name="Straight Connector 86">
              <a:extLst>
                <a:ext uri="{FF2B5EF4-FFF2-40B4-BE49-F238E27FC236}">
                  <a16:creationId xmlns:a16="http://schemas.microsoft.com/office/drawing/2014/main" id="{E7269DA1-A859-4C1E-847F-2B71248D7079}"/>
                </a:ext>
              </a:extLst>
            </p:cNvPr>
            <p:cNvCxnSpPr/>
            <p:nvPr/>
          </p:nvCxnSpPr>
          <p:spPr>
            <a:xfrm>
              <a:off x="363045" y="4313895"/>
              <a:ext cx="151694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87">
            <a:extLst>
              <a:ext uri="{FF2B5EF4-FFF2-40B4-BE49-F238E27FC236}">
                <a16:creationId xmlns:a16="http://schemas.microsoft.com/office/drawing/2014/main" id="{DF6C6780-C42C-436D-8535-DB70996ED4BC}"/>
              </a:ext>
            </a:extLst>
          </p:cNvPr>
          <p:cNvGrpSpPr/>
          <p:nvPr/>
        </p:nvGrpSpPr>
        <p:grpSpPr>
          <a:xfrm>
            <a:off x="2754930" y="3252898"/>
            <a:ext cx="1634189" cy="1609072"/>
            <a:chOff x="164278" y="3917406"/>
            <a:chExt cx="2046281" cy="1994433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635D62C-35EA-4B5F-9223-27D3B201A5C3}"/>
                </a:ext>
              </a:extLst>
            </p:cNvPr>
            <p:cNvSpPr txBox="1"/>
            <p:nvPr/>
          </p:nvSpPr>
          <p:spPr>
            <a:xfrm>
              <a:off x="164278" y="4256676"/>
              <a:ext cx="2046281" cy="1655163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Sonning nomini, narsa-buyumning son-sanog‘ini, tartibini </a:t>
              </a:r>
              <a:r>
                <a:rPr kumimoji="0" lang="en-US" sz="1500" b="0" i="0" u="none" strike="noStrike" kern="1200" cap="none" spc="0" normalizeH="0" baseline="0" noProof="1" smtClean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bildiradi.</a:t>
              </a:r>
              <a:endParaRPr kumimoji="0" lang="en-US" sz="1500" b="0" i="0" u="none" strike="noStrike" kern="1200" cap="none" spc="0" normalizeH="0" baseline="0" noProof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0BC53B45-4468-421A-8C07-9A6D3B9DFF81}"/>
                </a:ext>
              </a:extLst>
            </p:cNvPr>
            <p:cNvSpPr txBox="1"/>
            <p:nvPr/>
          </p:nvSpPr>
          <p:spPr>
            <a:xfrm>
              <a:off x="314856" y="3917406"/>
              <a:ext cx="1613329" cy="556237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Son</a:t>
              </a:r>
            </a:p>
          </p:txBody>
        </p:sp>
        <p:cxnSp>
          <p:nvCxnSpPr>
            <p:cNvPr id="40" name="Straight Connector 90">
              <a:extLst>
                <a:ext uri="{FF2B5EF4-FFF2-40B4-BE49-F238E27FC236}">
                  <a16:creationId xmlns:a16="http://schemas.microsoft.com/office/drawing/2014/main" id="{40B0CF49-D475-4B1C-BEDF-B061EF05F53C}"/>
                </a:ext>
              </a:extLst>
            </p:cNvPr>
            <p:cNvCxnSpPr/>
            <p:nvPr/>
          </p:nvCxnSpPr>
          <p:spPr>
            <a:xfrm>
              <a:off x="314856" y="4331356"/>
              <a:ext cx="151694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" name="Group 91">
            <a:extLst>
              <a:ext uri="{FF2B5EF4-FFF2-40B4-BE49-F238E27FC236}">
                <a16:creationId xmlns:a16="http://schemas.microsoft.com/office/drawing/2014/main" id="{B9C168D6-118C-4981-BD5F-3BC17850E984}"/>
              </a:ext>
            </a:extLst>
          </p:cNvPr>
          <p:cNvGrpSpPr/>
          <p:nvPr/>
        </p:nvGrpSpPr>
        <p:grpSpPr>
          <a:xfrm>
            <a:off x="4482429" y="3198002"/>
            <a:ext cx="1530414" cy="1663968"/>
            <a:chOff x="630351" y="3883816"/>
            <a:chExt cx="1710037" cy="1878977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C789DE6-44C3-4E87-8B9C-E76CA6C72609}"/>
                </a:ext>
              </a:extLst>
            </p:cNvPr>
            <p:cNvSpPr txBox="1"/>
            <p:nvPr/>
          </p:nvSpPr>
          <p:spPr>
            <a:xfrm>
              <a:off x="630351" y="4185686"/>
              <a:ext cx="1710037" cy="1577107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  Gap </a:t>
              </a:r>
              <a:r>
                <a:rPr kumimoji="0" lang="en-US" sz="1500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ichida </a:t>
              </a:r>
              <a:r>
                <a:rPr kumimoji="0" lang="en-US" sz="1500" b="0" i="0" u="none" strike="noStrike" kern="1200" cap="none" spc="0" normalizeH="0" baseline="0" noProof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     ot</a:t>
              </a:r>
              <a:r>
                <a:rPr kumimoji="0" lang="en-US" sz="1500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, sifat, son, ravish, </a:t>
              </a:r>
              <a:r>
                <a:rPr kumimoji="0" lang="en-US" sz="1500" b="0" i="0" u="none" strike="noStrike" kern="1200" cap="none" spc="0" normalizeH="0" baseline="0" noProof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ba’zan </a:t>
              </a:r>
              <a:r>
                <a:rPr kumimoji="0" lang="en-US" sz="1500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so‘z birikmasi va gap  o‘rnida qo‘llana </a:t>
              </a:r>
              <a:r>
                <a:rPr kumimoji="0" lang="en-US" sz="1500" b="0" i="0" u="none" strike="noStrike" kern="1200" cap="none" spc="0" normalizeH="0" baseline="0" noProof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oladi.</a:t>
              </a:r>
              <a:endParaRPr kumimoji="0" lang="en-US" sz="15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6D85CB5-74C3-4664-A8E0-3A3F6C977918}"/>
                </a:ext>
              </a:extLst>
            </p:cNvPr>
            <p:cNvSpPr txBox="1"/>
            <p:nvPr/>
          </p:nvSpPr>
          <p:spPr>
            <a:xfrm>
              <a:off x="727058" y="3883816"/>
              <a:ext cx="1613329" cy="556238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Olmos</a:t>
              </a: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h</a:t>
              </a:r>
              <a:endPara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5" name="Group 95">
            <a:extLst>
              <a:ext uri="{FF2B5EF4-FFF2-40B4-BE49-F238E27FC236}">
                <a16:creationId xmlns:a16="http://schemas.microsoft.com/office/drawing/2014/main" id="{64B4224D-8806-4678-A70B-2721011B05A9}"/>
              </a:ext>
            </a:extLst>
          </p:cNvPr>
          <p:cNvGrpSpPr/>
          <p:nvPr/>
        </p:nvGrpSpPr>
        <p:grpSpPr>
          <a:xfrm>
            <a:off x="6085497" y="3230937"/>
            <a:ext cx="1411218" cy="1514520"/>
            <a:chOff x="843361" y="3834604"/>
            <a:chExt cx="1728643" cy="206065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E3B59703-DA2F-4ED6-9262-783FDA599F8B}"/>
                </a:ext>
              </a:extLst>
            </p:cNvPr>
            <p:cNvSpPr txBox="1"/>
            <p:nvPr/>
          </p:nvSpPr>
          <p:spPr>
            <a:xfrm>
              <a:off x="911145" y="4331098"/>
              <a:ext cx="1660859" cy="1564162"/>
            </a:xfrm>
            <a:prstGeom prst="rect">
              <a:avLst/>
            </a:prstGeom>
            <a:noFill/>
          </p:spPr>
          <p:txBody>
            <a:bodyPr wrap="square" rtlCol="0">
              <a:normAutofit lnSpcReduction="10000"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1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Shaxs va narsalarning harakat yoki holatini </a:t>
              </a:r>
              <a:r>
                <a:rPr kumimoji="0" lang="en-US" sz="1500" b="0" i="0" u="none" strike="noStrike" kern="1200" cap="none" spc="0" normalizeH="0" baseline="0" noProof="1" smtClean="0">
                  <a:ln>
                    <a:noFill/>
                  </a:ln>
                  <a:solidFill>
                    <a:srgbClr val="E7E6E6">
                      <a:lumMod val="10000"/>
                    </a:srgbClr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ifodalaydi.</a:t>
              </a:r>
              <a:endParaRPr kumimoji="0" lang="en-US" sz="1500" b="0" i="0" u="none" strike="noStrike" kern="1200" cap="none" spc="0" normalizeH="0" baseline="0" noProof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259F681-A573-43BB-803C-56DB966225FE}"/>
                </a:ext>
              </a:extLst>
            </p:cNvPr>
            <p:cNvSpPr txBox="1"/>
            <p:nvPr/>
          </p:nvSpPr>
          <p:spPr>
            <a:xfrm>
              <a:off x="843361" y="3834604"/>
              <a:ext cx="1613328" cy="556236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Fe’l</a:t>
              </a:r>
            </a:p>
          </p:txBody>
        </p:sp>
      </p:grpSp>
      <p:sp>
        <p:nvSpPr>
          <p:cNvPr id="49" name="Oval 99">
            <a:extLst>
              <a:ext uri="{FF2B5EF4-FFF2-40B4-BE49-F238E27FC236}">
                <a16:creationId xmlns:a16="http://schemas.microsoft.com/office/drawing/2014/main" id="{03C93E87-C234-4269-B8BD-CB8872EE4D02}"/>
              </a:ext>
            </a:extLst>
          </p:cNvPr>
          <p:cNvSpPr/>
          <p:nvPr/>
        </p:nvSpPr>
        <p:spPr>
          <a:xfrm>
            <a:off x="518224" y="2993149"/>
            <a:ext cx="171450" cy="17145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Oval 100">
            <a:extLst>
              <a:ext uri="{FF2B5EF4-FFF2-40B4-BE49-F238E27FC236}">
                <a16:creationId xmlns:a16="http://schemas.microsoft.com/office/drawing/2014/main" id="{C237E0DE-CBB6-49DC-9514-E717E61A38AD}"/>
              </a:ext>
            </a:extLst>
          </p:cNvPr>
          <p:cNvSpPr/>
          <p:nvPr/>
        </p:nvSpPr>
        <p:spPr>
          <a:xfrm>
            <a:off x="1982854" y="3059487"/>
            <a:ext cx="171450" cy="17145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1" name="Oval 101">
            <a:extLst>
              <a:ext uri="{FF2B5EF4-FFF2-40B4-BE49-F238E27FC236}">
                <a16:creationId xmlns:a16="http://schemas.microsoft.com/office/drawing/2014/main" id="{8E6F4B0E-ECE8-429D-8103-54FF31D94D0F}"/>
              </a:ext>
            </a:extLst>
          </p:cNvPr>
          <p:cNvSpPr/>
          <p:nvPr/>
        </p:nvSpPr>
        <p:spPr>
          <a:xfrm>
            <a:off x="3478454" y="3017563"/>
            <a:ext cx="171450" cy="17145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Oval 102">
            <a:extLst>
              <a:ext uri="{FF2B5EF4-FFF2-40B4-BE49-F238E27FC236}">
                <a16:creationId xmlns:a16="http://schemas.microsoft.com/office/drawing/2014/main" id="{11EBFD78-E40B-4D43-AFFA-120379D3DC60}"/>
              </a:ext>
            </a:extLst>
          </p:cNvPr>
          <p:cNvSpPr/>
          <p:nvPr/>
        </p:nvSpPr>
        <p:spPr>
          <a:xfrm>
            <a:off x="5008016" y="3023311"/>
            <a:ext cx="171450" cy="17145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3" name="Oval 103">
            <a:extLst>
              <a:ext uri="{FF2B5EF4-FFF2-40B4-BE49-F238E27FC236}">
                <a16:creationId xmlns:a16="http://schemas.microsoft.com/office/drawing/2014/main" id="{9305FFAE-6E73-445D-A56B-3D801483C455}"/>
              </a:ext>
            </a:extLst>
          </p:cNvPr>
          <p:cNvSpPr/>
          <p:nvPr/>
        </p:nvSpPr>
        <p:spPr>
          <a:xfrm>
            <a:off x="6604755" y="2979436"/>
            <a:ext cx="171450" cy="17145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16FFEA2-3E0F-47B3-BCF0-41C939641A4F}"/>
              </a:ext>
            </a:extLst>
          </p:cNvPr>
          <p:cNvSpPr txBox="1"/>
          <p:nvPr/>
        </p:nvSpPr>
        <p:spPr>
          <a:xfrm>
            <a:off x="689674" y="-29647"/>
            <a:ext cx="7781628" cy="585851"/>
          </a:xfrm>
          <a:prstGeom prst="rect">
            <a:avLst/>
          </a:prstGeom>
          <a:noFill/>
        </p:spPr>
        <p:txBody>
          <a:bodyPr wrap="square" lIns="51434" tIns="25717" rIns="51434" bIns="25717" rtlCol="0" anchor="ctr" anchorCtr="0"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338" normalizeH="0" baseline="0" noProof="0" dirty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Mustaqil</a:t>
            </a:r>
            <a:r>
              <a:rPr kumimoji="0" lang="en-US" sz="4000" b="1" i="0" u="none" strike="noStrike" kern="1200" cap="none" spc="338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338" normalizeH="0" baseline="0" noProof="0" dirty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</a:t>
            </a:r>
            <a:r>
              <a:rPr kumimoji="0" lang="en-US" sz="4000" b="1" i="0" u="none" strike="noStrike" kern="1200" cap="none" spc="338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338" normalizeH="0" baseline="0" noProof="0" dirty="0" err="1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turkumlari</a:t>
            </a:r>
            <a:endParaRPr kumimoji="0" lang="en-US" sz="4000" b="1" i="0" u="none" strike="noStrike" kern="1200" cap="none" spc="338" normalizeH="0" baseline="0" noProof="0" dirty="0">
              <a:ln>
                <a:noFill/>
              </a:ln>
              <a:solidFill>
                <a:srgbClr val="E7E6E6">
                  <a:lumMod val="10000"/>
                </a:srgb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cxnSp>
        <p:nvCxnSpPr>
          <p:cNvPr id="58" name="Straight Connector 62">
            <a:extLst>
              <a:ext uri="{FF2B5EF4-FFF2-40B4-BE49-F238E27FC236}">
                <a16:creationId xmlns:a16="http://schemas.microsoft.com/office/drawing/2014/main" id="{1E4EEF18-31BB-4B35-AF11-39FF6DB34E68}"/>
              </a:ext>
            </a:extLst>
          </p:cNvPr>
          <p:cNvCxnSpPr>
            <a:cxnSpLocks/>
          </p:cNvCxnSpPr>
          <p:nvPr/>
        </p:nvCxnSpPr>
        <p:spPr>
          <a:xfrm>
            <a:off x="5847631" y="648296"/>
            <a:ext cx="212996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63">
            <a:extLst>
              <a:ext uri="{FF2B5EF4-FFF2-40B4-BE49-F238E27FC236}">
                <a16:creationId xmlns:a16="http://schemas.microsoft.com/office/drawing/2014/main" id="{93968FCA-4A47-49A7-A3E1-DD4840E27BA3}"/>
              </a:ext>
            </a:extLst>
          </p:cNvPr>
          <p:cNvCxnSpPr>
            <a:cxnSpLocks/>
          </p:cNvCxnSpPr>
          <p:nvPr/>
        </p:nvCxnSpPr>
        <p:spPr>
          <a:xfrm>
            <a:off x="24344" y="28780"/>
            <a:ext cx="2129960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8BD06019-2CE3-443B-8465-D6BF089EC526}"/>
              </a:ext>
            </a:extLst>
          </p:cNvPr>
          <p:cNvSpPr txBox="1"/>
          <p:nvPr/>
        </p:nvSpPr>
        <p:spPr>
          <a:xfrm>
            <a:off x="3070462" y="648296"/>
            <a:ext cx="4073261" cy="245152"/>
          </a:xfrm>
          <a:prstGeom prst="rect">
            <a:avLst/>
          </a:prstGeom>
          <a:noFill/>
        </p:spPr>
        <p:txBody>
          <a:bodyPr wrap="square" lIns="51434" tIns="25717" rIns="51434" bIns="25717" rtlCol="0" anchor="ctr" anchorCtr="0"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1" i="0" u="none" strike="noStrike" kern="1200" cap="none" spc="338" normalizeH="0" baseline="0" noProof="0" dirty="0">
              <a:ln>
                <a:noFill/>
              </a:ln>
              <a:solidFill>
                <a:srgbClr val="70AD47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6" name="Group 119">
            <a:extLst>
              <a:ext uri="{FF2B5EF4-FFF2-40B4-BE49-F238E27FC236}">
                <a16:creationId xmlns:a16="http://schemas.microsoft.com/office/drawing/2014/main" id="{DBB2D458-97E6-449A-B600-CB329BD22B30}"/>
              </a:ext>
            </a:extLst>
          </p:cNvPr>
          <p:cNvGrpSpPr/>
          <p:nvPr/>
        </p:nvGrpSpPr>
        <p:grpSpPr>
          <a:xfrm>
            <a:off x="7318445" y="648297"/>
            <a:ext cx="1871882" cy="1873350"/>
            <a:chOff x="2681292" y="1287175"/>
            <a:chExt cx="1936054" cy="1936054"/>
          </a:xfrm>
        </p:grpSpPr>
        <p:grpSp>
          <p:nvGrpSpPr>
            <p:cNvPr id="67" name="Group 120">
              <a:extLst>
                <a:ext uri="{FF2B5EF4-FFF2-40B4-BE49-F238E27FC236}">
                  <a16:creationId xmlns:a16="http://schemas.microsoft.com/office/drawing/2014/main" id="{5C4C1D46-939E-41A8-B86C-666031DAD95C}"/>
                </a:ext>
              </a:extLst>
            </p:cNvPr>
            <p:cNvGrpSpPr/>
            <p:nvPr/>
          </p:nvGrpSpPr>
          <p:grpSpPr>
            <a:xfrm>
              <a:off x="2681292" y="1287175"/>
              <a:ext cx="1936054" cy="1936054"/>
              <a:chOff x="3005996" y="508492"/>
              <a:chExt cx="1936054" cy="1936054"/>
            </a:xfrm>
          </p:grpSpPr>
          <p:sp>
            <p:nvSpPr>
              <p:cNvPr id="69" name="Teardrop 122">
                <a:extLst>
                  <a:ext uri="{FF2B5EF4-FFF2-40B4-BE49-F238E27FC236}">
                    <a16:creationId xmlns:a16="http://schemas.microsoft.com/office/drawing/2014/main" id="{B4011A1D-A297-455F-B089-F1031D45683D}"/>
                  </a:ext>
                </a:extLst>
              </p:cNvPr>
              <p:cNvSpPr/>
              <p:nvPr/>
            </p:nvSpPr>
            <p:spPr>
              <a:xfrm rot="8100000">
                <a:off x="3005996" y="508492"/>
                <a:ext cx="1936054" cy="1936054"/>
              </a:xfrm>
              <a:prstGeom prst="teardrop">
                <a:avLst/>
              </a:prstGeom>
              <a:solidFill>
                <a:srgbClr val="FFC000"/>
              </a:solidFill>
              <a:ln>
                <a:noFill/>
              </a:ln>
              <a:effectLst>
                <a:outerShdw blurRad="50800" dist="38100" dir="2700000" sx="109000" sy="109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/>
              </a:bodyPr>
              <a:lstStyle/>
              <a:p>
                <a:pPr marL="0" marR="0" lvl="0" indent="0" algn="ctr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70" name="Freeform 47">
                <a:extLst>
                  <a:ext uri="{FF2B5EF4-FFF2-40B4-BE49-F238E27FC236}">
                    <a16:creationId xmlns:a16="http://schemas.microsoft.com/office/drawing/2014/main" id="{E284A503-AFB7-4A6F-8B03-CBCEE88E732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89697" y="692191"/>
                <a:ext cx="1568658" cy="1568658"/>
              </a:xfrm>
              <a:custGeom>
                <a:avLst/>
                <a:gdLst>
                  <a:gd name="T0" fmla="*/ 975 w 1950"/>
                  <a:gd name="T1" fmla="*/ 0 h 1950"/>
                  <a:gd name="T2" fmla="*/ 975 w 1950"/>
                  <a:gd name="T3" fmla="*/ 0 h 1950"/>
                  <a:gd name="T4" fmla="*/ 1949 w 1950"/>
                  <a:gd name="T5" fmla="*/ 974 h 1950"/>
                  <a:gd name="T6" fmla="*/ 975 w 1950"/>
                  <a:gd name="T7" fmla="*/ 1949 h 1950"/>
                  <a:gd name="T8" fmla="*/ 0 w 1950"/>
                  <a:gd name="T9" fmla="*/ 974 h 1950"/>
                  <a:gd name="T10" fmla="*/ 975 w 1950"/>
                  <a:gd name="T11" fmla="*/ 0 h 19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50" h="1950">
                    <a:moveTo>
                      <a:pt x="975" y="0"/>
                    </a:moveTo>
                    <a:lnTo>
                      <a:pt x="975" y="0"/>
                    </a:lnTo>
                    <a:cubicBezTo>
                      <a:pt x="1507" y="0"/>
                      <a:pt x="1949" y="443"/>
                      <a:pt x="1949" y="974"/>
                    </a:cubicBezTo>
                    <a:cubicBezTo>
                      <a:pt x="1949" y="1506"/>
                      <a:pt x="1507" y="1949"/>
                      <a:pt x="975" y="1949"/>
                    </a:cubicBezTo>
                    <a:cubicBezTo>
                      <a:pt x="432" y="1949"/>
                      <a:pt x="0" y="1506"/>
                      <a:pt x="0" y="974"/>
                    </a:cubicBezTo>
                    <a:cubicBezTo>
                      <a:pt x="0" y="443"/>
                      <a:pt x="432" y="0"/>
                      <a:pt x="975" y="0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  <a:effectLst/>
            </p:spPr>
            <p:txBody>
              <a:bodyPr wrap="none" anchor="ctr">
                <a:norm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013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8E413F80-88AF-4E54-B4D9-785AE742CDD2}"/>
                </a:ext>
              </a:extLst>
            </p:cNvPr>
            <p:cNvSpPr txBox="1"/>
            <p:nvPr/>
          </p:nvSpPr>
          <p:spPr>
            <a:xfrm>
              <a:off x="2864992" y="1519888"/>
              <a:ext cx="1581901" cy="1490755"/>
            </a:xfrm>
            <a:prstGeom prst="rect">
              <a:avLst/>
            </a:prstGeom>
            <a:noFill/>
          </p:spPr>
          <p:txBody>
            <a:bodyPr wrap="square" rtlCol="0" anchor="ctr" anchorCtr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Ravish </a:t>
              </a:r>
            </a:p>
          </p:txBody>
        </p:sp>
      </p:grpSp>
      <p:sp>
        <p:nvSpPr>
          <p:cNvPr id="71" name="Oval 103">
            <a:extLst>
              <a:ext uri="{FF2B5EF4-FFF2-40B4-BE49-F238E27FC236}">
                <a16:creationId xmlns:a16="http://schemas.microsoft.com/office/drawing/2014/main" id="{93A421A4-E694-4C1D-AC0D-CB777EB4A461}"/>
              </a:ext>
            </a:extLst>
          </p:cNvPr>
          <p:cNvSpPr/>
          <p:nvPr/>
        </p:nvSpPr>
        <p:spPr>
          <a:xfrm>
            <a:off x="8221566" y="3048287"/>
            <a:ext cx="253759" cy="45719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72" name="Group 95">
            <a:extLst>
              <a:ext uri="{FF2B5EF4-FFF2-40B4-BE49-F238E27FC236}">
                <a16:creationId xmlns:a16="http://schemas.microsoft.com/office/drawing/2014/main" id="{B8786DD3-893C-464B-81B3-85170B1D8048}"/>
              </a:ext>
            </a:extLst>
          </p:cNvPr>
          <p:cNvGrpSpPr/>
          <p:nvPr/>
        </p:nvGrpSpPr>
        <p:grpSpPr>
          <a:xfrm>
            <a:off x="7464226" y="3210938"/>
            <a:ext cx="1263608" cy="1535157"/>
            <a:chOff x="1145287" y="3850215"/>
            <a:chExt cx="1660860" cy="2049376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AE903644-4CDE-4284-AF0D-DE3BA795D790}"/>
                </a:ext>
              </a:extLst>
            </p:cNvPr>
            <p:cNvSpPr txBox="1"/>
            <p:nvPr/>
          </p:nvSpPr>
          <p:spPr>
            <a:xfrm>
              <a:off x="1145287" y="4373198"/>
              <a:ext cx="1660860" cy="1526393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0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Ish-harakat  va holatning  bеlgisini </a:t>
              </a:r>
              <a:r>
                <a:rPr kumimoji="0" lang="en-US" sz="1500" b="0" i="0" u="none" strike="noStrike" kern="1200" cap="none" spc="0" normalizeH="0" baseline="0" noProof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itchFamily="34" charset="0"/>
                  <a:cs typeface="Arial" pitchFamily="34" charset="0"/>
                </a:rPr>
                <a:t>bildiradi.</a:t>
              </a:r>
              <a:endParaRPr kumimoji="0" lang="en-US" sz="1800" b="0" i="0" u="none" strike="noStrike" kern="1200" cap="none" spc="0" normalizeH="0" baseline="0" noProof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DF5744A-24AC-4B3D-B16E-306BCB8F9C1D}"/>
                </a:ext>
              </a:extLst>
            </p:cNvPr>
            <p:cNvSpPr txBox="1"/>
            <p:nvPr/>
          </p:nvSpPr>
          <p:spPr>
            <a:xfrm>
              <a:off x="1167809" y="3850215"/>
              <a:ext cx="1613329" cy="556237"/>
            </a:xfrm>
            <a:prstGeom prst="rect">
              <a:avLst/>
            </a:prstGeom>
            <a:noFill/>
          </p:spPr>
          <p:txBody>
            <a:bodyPr wrap="square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latin typeface="Times New Roman" panose="02020603050405020304" pitchFamily="18" charset="0"/>
                  <a:ea typeface="+mn-ea"/>
                  <a:cs typeface="Times New Roman" panose="02020603050405020304" pitchFamily="18" charset="0"/>
                </a:rPr>
                <a:t>Ravish</a:t>
              </a:r>
              <a:endParaRPr kumimoji="0" lang="en-US" sz="15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4079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8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 nodePh="1">
                                  <p:stCondLst>
                                    <p:cond delay="200"/>
                                  </p:stCondLst>
                                  <p:endCondLst>
                                    <p:cond evt="begin" delay="0">
                                      <p:tn val="1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500"/>
                            </p:stCondLst>
                            <p:childTnLst>
                              <p:par>
                                <p:cTn id="4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6000"/>
                            </p:stCondLst>
                            <p:childTnLst>
                              <p:par>
                                <p:cTn id="5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7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500"/>
                            </p:stCondLst>
                            <p:childTnLst>
                              <p:par>
                                <p:cTn id="6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8500"/>
                            </p:stCondLst>
                            <p:childTnLst>
                              <p:par>
                                <p:cTn id="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9000"/>
                            </p:stCondLst>
                            <p:childTnLst>
                              <p:par>
                                <p:cTn id="7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1500"/>
                            </p:stCondLst>
                            <p:childTnLst>
                              <p:par>
                                <p:cTn id="9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7" grpId="0"/>
      <p:bldP spid="60" grpId="0"/>
      <p:bldP spid="7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272FDB3A-73C4-40B2-A879-9857A507FD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2175956"/>
              </p:ext>
            </p:extLst>
          </p:nvPr>
        </p:nvGraphicFramePr>
        <p:xfrm>
          <a:off x="1131016" y="1028567"/>
          <a:ext cx="7083552" cy="44959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Стрелка: пятиугольник 3">
            <a:extLst>
              <a:ext uri="{FF2B5EF4-FFF2-40B4-BE49-F238E27FC236}">
                <a16:creationId xmlns:a16="http://schemas.microsoft.com/office/drawing/2014/main" id="{7E8D6894-609B-4B7C-A9FF-E0114C38057F}"/>
              </a:ext>
            </a:extLst>
          </p:cNvPr>
          <p:cNvSpPr/>
          <p:nvPr/>
        </p:nvSpPr>
        <p:spPr>
          <a:xfrm>
            <a:off x="0" y="1"/>
            <a:ext cx="9144000" cy="694944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00"/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Yordamchi</a:t>
            </a:r>
            <a:r>
              <a:rPr lang="en-US" sz="4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4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578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51">
            <a:extLst>
              <a:ext uri="{FF2B5EF4-FFF2-40B4-BE49-F238E27FC236}">
                <a16:creationId xmlns:a16="http://schemas.microsoft.com/office/drawing/2014/main" id="{1548A94B-0FA1-494B-9C41-4ABE96C6BADE}"/>
              </a:ext>
            </a:extLst>
          </p:cNvPr>
          <p:cNvGrpSpPr/>
          <p:nvPr/>
        </p:nvGrpSpPr>
        <p:grpSpPr>
          <a:xfrm>
            <a:off x="-1790162" y="2005522"/>
            <a:ext cx="10067567" cy="1650526"/>
            <a:chOff x="358879" y="988530"/>
            <a:chExt cx="4909955" cy="3583334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0B4E2D3-A856-4B20-B61B-42DB0649BB00}"/>
                </a:ext>
              </a:extLst>
            </p:cNvPr>
            <p:cNvSpPr txBox="1"/>
            <p:nvPr/>
          </p:nvSpPr>
          <p:spPr>
            <a:xfrm>
              <a:off x="2895632" y="988530"/>
              <a:ext cx="2373202" cy="229572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Gap tarkibidagi so‘zlarni va qo‘shma gap tarkibidagi </a:t>
              </a:r>
              <a:r>
                <a:rPr kumimoji="0" lang="en-US" sz="2400" b="1" i="0" u="none" strike="noStrike" kern="1200" cap="none" spc="0" normalizeH="0" baseline="0" noProof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sodda </a:t>
              </a:r>
              <a:r>
                <a:rPr kumimoji="0" lang="en-US" sz="2400" b="1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gaplarni bir-biriga </a:t>
              </a:r>
              <a:r>
                <a:rPr kumimoji="0" lang="en-US" sz="2400" b="1" i="0" u="none" strike="noStrike" kern="1200" cap="none" spc="0" normalizeH="0" baseline="0" noProof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bog‘laydi.</a:t>
              </a:r>
              <a:endParaRPr kumimoji="0" lang="en-US" sz="24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cxnSp>
          <p:nvCxnSpPr>
            <p:cNvPr id="32" name="Straight Connector 54">
              <a:extLst>
                <a:ext uri="{FF2B5EF4-FFF2-40B4-BE49-F238E27FC236}">
                  <a16:creationId xmlns:a16="http://schemas.microsoft.com/office/drawing/2014/main" id="{FDC1D43A-7D8B-4879-9763-B7F86661A3E9}"/>
                </a:ext>
              </a:extLst>
            </p:cNvPr>
            <p:cNvCxnSpPr/>
            <p:nvPr/>
          </p:nvCxnSpPr>
          <p:spPr>
            <a:xfrm>
              <a:off x="358879" y="4571864"/>
              <a:ext cx="1516949" cy="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" name="Group 56">
            <a:extLst>
              <a:ext uri="{FF2B5EF4-FFF2-40B4-BE49-F238E27FC236}">
                <a16:creationId xmlns:a16="http://schemas.microsoft.com/office/drawing/2014/main" id="{3E8C2666-523E-4FD4-BC1F-F8182D309D34}"/>
              </a:ext>
            </a:extLst>
          </p:cNvPr>
          <p:cNvGrpSpPr/>
          <p:nvPr/>
        </p:nvGrpSpPr>
        <p:grpSpPr>
          <a:xfrm>
            <a:off x="3441449" y="714494"/>
            <a:ext cx="5522931" cy="2833214"/>
            <a:chOff x="173594" y="-392540"/>
            <a:chExt cx="2041108" cy="4926351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359DCA5E-F0D1-4631-919C-A0344CBE0297}"/>
                </a:ext>
              </a:extLst>
            </p:cNvPr>
            <p:cNvSpPr txBox="1"/>
            <p:nvPr/>
          </p:nvSpPr>
          <p:spPr>
            <a:xfrm>
              <a:off x="173594" y="-392540"/>
              <a:ext cx="2041108" cy="229570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   Gapda </a:t>
              </a:r>
              <a:r>
                <a:rPr kumimoji="0" lang="en-US" sz="2400" b="1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vosita, maqsad, sabab, vaqt, makon kabi sintaktik munosabatlarni ifodalash uchun qo‘llanadigan </a:t>
              </a:r>
              <a:r>
                <a:rPr kumimoji="0" lang="en-US" sz="2400" b="1" i="0" u="none" strike="noStrike" kern="1200" cap="none" spc="0" normalizeH="0" baseline="0" noProof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so‘zlar.</a:t>
              </a:r>
              <a:endParaRPr kumimoji="0" lang="en-US" sz="24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1A7325CB-CEA6-4680-B8F6-6E7FE5CFE377}"/>
                </a:ext>
              </a:extLst>
            </p:cNvPr>
            <p:cNvSpPr txBox="1"/>
            <p:nvPr/>
          </p:nvSpPr>
          <p:spPr>
            <a:xfrm>
              <a:off x="314856" y="3917406"/>
              <a:ext cx="1613329" cy="61640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grpSp>
        <p:nvGrpSpPr>
          <p:cNvPr id="37" name="Group 60">
            <a:extLst>
              <a:ext uri="{FF2B5EF4-FFF2-40B4-BE49-F238E27FC236}">
                <a16:creationId xmlns:a16="http://schemas.microsoft.com/office/drawing/2014/main" id="{2DDB6047-995E-4CC7-A828-CB2CC2F6DF34}"/>
              </a:ext>
            </a:extLst>
          </p:cNvPr>
          <p:cNvGrpSpPr/>
          <p:nvPr/>
        </p:nvGrpSpPr>
        <p:grpSpPr>
          <a:xfrm>
            <a:off x="3348990" y="3193205"/>
            <a:ext cx="5707848" cy="1163553"/>
            <a:chOff x="-869815" y="3917406"/>
            <a:chExt cx="5896391" cy="2526101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378B99A0-4ECD-4693-B9DB-1ADF2A975C33}"/>
                </a:ext>
              </a:extLst>
            </p:cNvPr>
            <p:cNvSpPr txBox="1"/>
            <p:nvPr/>
          </p:nvSpPr>
          <p:spPr>
            <a:xfrm>
              <a:off x="-869815" y="4212144"/>
              <a:ext cx="5896391" cy="2231363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400" b="1" i="0" u="none" strike="noStrike" kern="1200" cap="none" spc="0" normalizeH="0" baseline="0" noProof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Ayrim so‘z yoki butun gap mazmuniga qo‘shimcha ma’no yuklash uchun </a:t>
              </a:r>
              <a:r>
                <a:rPr kumimoji="0" lang="en-US" sz="2400" b="1" i="0" u="none" strike="noStrike" kern="1200" cap="none" spc="0" normalizeH="0" baseline="0" noProof="1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xizmat qiladi.</a:t>
              </a:r>
              <a:endParaRPr kumimoji="0" lang="en-US" sz="24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BBEBEEA-0874-448E-8253-AACD2478A143}"/>
                </a:ext>
              </a:extLst>
            </p:cNvPr>
            <p:cNvSpPr txBox="1"/>
            <p:nvPr/>
          </p:nvSpPr>
          <p:spPr>
            <a:xfrm>
              <a:off x="314856" y="3917406"/>
              <a:ext cx="1613329" cy="616405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normAutofit/>
            </a:bodyPr>
            <a:lstStyle/>
            <a:p>
              <a:pPr marL="0" marR="0" lvl="0" indent="0" algn="ct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endParaRPr>
            </a:p>
          </p:txBody>
        </p:sp>
      </p:grpSp>
      <p:sp>
        <p:nvSpPr>
          <p:cNvPr id="41" name="Pentagon 64">
            <a:extLst>
              <a:ext uri="{FF2B5EF4-FFF2-40B4-BE49-F238E27FC236}">
                <a16:creationId xmlns:a16="http://schemas.microsoft.com/office/drawing/2014/main" id="{CB795E11-9D15-47D1-A3E0-30ABFF72ED81}"/>
              </a:ext>
            </a:extLst>
          </p:cNvPr>
          <p:cNvSpPr/>
          <p:nvPr/>
        </p:nvSpPr>
        <p:spPr>
          <a:xfrm>
            <a:off x="173712" y="2060396"/>
            <a:ext cx="3073097" cy="864167"/>
          </a:xfrm>
          <a:prstGeom prst="homePlat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Bog‘lovchilar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2" name="Pentagon 65">
            <a:extLst>
              <a:ext uri="{FF2B5EF4-FFF2-40B4-BE49-F238E27FC236}">
                <a16:creationId xmlns:a16="http://schemas.microsoft.com/office/drawing/2014/main" id="{DB858E50-FEAD-433F-98A2-8FB20309ED68}"/>
              </a:ext>
            </a:extLst>
          </p:cNvPr>
          <p:cNvSpPr/>
          <p:nvPr/>
        </p:nvSpPr>
        <p:spPr>
          <a:xfrm>
            <a:off x="71759" y="811887"/>
            <a:ext cx="3277231" cy="926103"/>
          </a:xfrm>
          <a:prstGeom prst="homePlate">
            <a:avLst/>
          </a:prstGeom>
          <a:solidFill>
            <a:srgbClr val="66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Ko‘makchilar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3" name="Pentagon 66">
            <a:extLst>
              <a:ext uri="{FF2B5EF4-FFF2-40B4-BE49-F238E27FC236}">
                <a16:creationId xmlns:a16="http://schemas.microsoft.com/office/drawing/2014/main" id="{270F1B38-7159-480E-B3A0-DB7757ED7A94}"/>
              </a:ext>
            </a:extLst>
          </p:cNvPr>
          <p:cNvSpPr/>
          <p:nvPr/>
        </p:nvSpPr>
        <p:spPr>
          <a:xfrm>
            <a:off x="217568" y="3316886"/>
            <a:ext cx="3073097" cy="807709"/>
          </a:xfrm>
          <a:prstGeom prst="homePlate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>
            <a:norm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Yuklamalar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3014EE92-BC33-432F-B2C3-DC57049C5CC2}"/>
              </a:ext>
            </a:extLst>
          </p:cNvPr>
          <p:cNvSpPr txBox="1"/>
          <p:nvPr/>
        </p:nvSpPr>
        <p:spPr>
          <a:xfrm>
            <a:off x="1779356" y="1101060"/>
            <a:ext cx="1558450" cy="455702"/>
          </a:xfrm>
          <a:prstGeom prst="rect">
            <a:avLst/>
          </a:prstGeom>
          <a:noFill/>
        </p:spPr>
        <p:txBody>
          <a:bodyPr wrap="square" lIns="0" tIns="0" rIns="0" bIns="0" rtlCol="0">
            <a:norm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13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8F0E0BBE-59DE-4227-9DED-AA0A62A1C9BC}"/>
              </a:ext>
            </a:extLst>
          </p:cNvPr>
          <p:cNvSpPr txBox="1"/>
          <p:nvPr/>
        </p:nvSpPr>
        <p:spPr>
          <a:xfrm>
            <a:off x="1377537" y="-10979"/>
            <a:ext cx="6157943" cy="554433"/>
          </a:xfrm>
          <a:prstGeom prst="rect">
            <a:avLst/>
          </a:prstGeom>
          <a:noFill/>
        </p:spPr>
        <p:txBody>
          <a:bodyPr wrap="square" lIns="51434" tIns="25717" rIns="51434" bIns="25717" rtlCol="0" anchor="ctr" anchorCtr="0">
            <a:no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Yordamchi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turkumlari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605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2" grpId="0" animBg="1"/>
      <p:bldP spid="43" grpId="0" animBg="1"/>
      <p:bldP spid="6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0E910AFD-EF72-4D3F-A3BB-12EFA746CF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65823546"/>
              </p:ext>
            </p:extLst>
          </p:nvPr>
        </p:nvGraphicFramePr>
        <p:xfrm>
          <a:off x="-24384" y="-170688"/>
          <a:ext cx="9231561" cy="5143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18094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0E910AFD-EF72-4D3F-A3BB-12EFA746CF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96927793"/>
              </p:ext>
            </p:extLst>
          </p:nvPr>
        </p:nvGraphicFramePr>
        <p:xfrm>
          <a:off x="0" y="0"/>
          <a:ext cx="9144000" cy="51435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0" y="0"/>
            <a:ext cx="9144000" cy="805343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0" y="0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5400" b="1" kern="12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KO‘MAKCHILAR</a:t>
            </a:r>
            <a:endParaRPr lang="ru-RU" sz="5400" b="1" kern="1200" dirty="0">
              <a:solidFill>
                <a:schemeClr val="accent4">
                  <a:lumMod val="20000"/>
                  <a:lumOff val="8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46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>
            <a:extLst>
              <a:ext uri="{FF2B5EF4-FFF2-40B4-BE49-F238E27FC236}">
                <a16:creationId xmlns:a16="http://schemas.microsoft.com/office/drawing/2014/main" id="{0E910AFD-EF72-4D3F-A3BB-12EFA746CF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2818071"/>
              </p:ext>
            </p:extLst>
          </p:nvPr>
        </p:nvGraphicFramePr>
        <p:xfrm>
          <a:off x="329184" y="-377952"/>
          <a:ext cx="8729472" cy="54132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52682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0"/>
            <a:ext cx="9143999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Капля 5">
            <a:extLst>
              <a:ext uri="{FF2B5EF4-FFF2-40B4-BE49-F238E27FC236}">
                <a16:creationId xmlns:a16="http://schemas.microsoft.com/office/drawing/2014/main" id="{C7DB31DF-A216-45BD-8537-2751345B00AD}"/>
              </a:ext>
            </a:extLst>
          </p:cNvPr>
          <p:cNvSpPr/>
          <p:nvPr/>
        </p:nvSpPr>
        <p:spPr>
          <a:xfrm>
            <a:off x="178420" y="1841680"/>
            <a:ext cx="3296300" cy="2852984"/>
          </a:xfrm>
          <a:prstGeom prst="teardrop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Yordamchi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>
                    <a:lumMod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turkumlari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id="{B3C2EE09-F3A7-42C1-A86C-6A2D1EB2F9B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84147881"/>
              </p:ext>
            </p:extLst>
          </p:nvPr>
        </p:nvGraphicFramePr>
        <p:xfrm>
          <a:off x="2759764" y="822961"/>
          <a:ext cx="6127757" cy="44573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20912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" y="1"/>
            <a:ext cx="9143999" cy="91440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301- </a:t>
            </a: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en-US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844" y="1023501"/>
            <a:ext cx="879831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marR="0" lvl="0" indent="-457200" algn="just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Millatning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kelajagi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bugundan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boshlanadi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O‘zligini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anglamagan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manqurtlik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tomon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ketayotgan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odamlar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bilan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yangi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jamiyat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qurib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bo‘lmaydi</a:t>
            </a:r>
            <a:r>
              <a:rPr kumimoji="0" lang="en-US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423888" y="3311557"/>
            <a:ext cx="6007222" cy="914400"/>
          </a:xfrm>
          <a:prstGeom prst="rect">
            <a:avLst/>
          </a:prstGeom>
          <a:solidFill>
            <a:srgbClr val="00206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Ko‘makchi</a:t>
            </a:r>
            <a:r>
              <a:rPr lang="en-US" sz="4800" b="1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 smtClean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tomon</a:t>
            </a:r>
            <a:endParaRPr lang="ru-RU" sz="4800" b="1" dirty="0">
              <a:solidFill>
                <a:srgbClr val="FFFF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600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Custom 22">
      <a:dk1>
        <a:srgbClr val="9D0F00"/>
      </a:dk1>
      <a:lt1>
        <a:sysClr val="window" lastClr="FFFFFF"/>
      </a:lt1>
      <a:dk2>
        <a:srgbClr val="D30F00"/>
      </a:dk2>
      <a:lt2>
        <a:srgbClr val="C07400"/>
      </a:lt2>
      <a:accent1>
        <a:srgbClr val="005CC9"/>
      </a:accent1>
      <a:accent2>
        <a:srgbClr val="008EDC"/>
      </a:accent2>
      <a:accent3>
        <a:srgbClr val="3DA800"/>
      </a:accent3>
      <a:accent4>
        <a:srgbClr val="4D4D4D"/>
      </a:accent4>
      <a:accent5>
        <a:srgbClr val="FFAA00"/>
      </a:accent5>
      <a:accent6>
        <a:srgbClr val="1F7100"/>
      </a:accent6>
      <a:hlink>
        <a:srgbClr val="D30F00"/>
      </a:hlink>
      <a:folHlink>
        <a:srgbClr val="D30F00"/>
      </a:folHlink>
    </a:clrScheme>
    <a:fontScheme name="Custom 22">
      <a:majorFont>
        <a:latin typeface="Comic Sans MS"/>
        <a:ea typeface=""/>
        <a:cs typeface=""/>
      </a:majorFont>
      <a:minorFont>
        <a:latin typeface="Franklin Gothic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gradFill>
          <a:gsLst>
            <a:gs pos="0">
              <a:schemeClr val="tx1"/>
            </a:gs>
            <a:gs pos="100000">
              <a:schemeClr val="tx2"/>
            </a:gs>
          </a:gsLst>
          <a:lin ang="360000" scaled="0"/>
        </a:gra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30478490_TF66931380" id="{DC75C98B-783C-4255-87B5-0120853E11B3}" vid="{F1DCB6F4-F218-4B29-83D3-19569F209179}"/>
    </a:ext>
  </a:extLst>
</a:theme>
</file>

<file path=ppt/theme/theme5.xml><?xml version="1.0" encoding="utf-8"?>
<a:theme xmlns:a="http://schemas.openxmlformats.org/drawingml/2006/main" name="3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6311</TotalTime>
  <Words>395</Words>
  <Application>Microsoft Office PowerPoint</Application>
  <PresentationFormat>Экран (16:9)</PresentationFormat>
  <Paragraphs>109</Paragraphs>
  <Slides>15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15</vt:i4>
      </vt:variant>
    </vt:vector>
  </HeadingPairs>
  <TitlesOfParts>
    <vt:vector size="30" baseType="lpstr">
      <vt:lpstr>Arial</vt:lpstr>
      <vt:lpstr>Calibri</vt:lpstr>
      <vt:lpstr>Calibri Light</vt:lpstr>
      <vt:lpstr>Comic Sans MS</vt:lpstr>
      <vt:lpstr>Franklin Gothic Book</vt:lpstr>
      <vt:lpstr>Open Sans</vt:lpstr>
      <vt:lpstr>Open Sans Light</vt:lpstr>
      <vt:lpstr>Times New Roman</vt:lpstr>
      <vt:lpstr>Wingdings</vt:lpstr>
      <vt:lpstr>1_Office Theme</vt:lpstr>
      <vt:lpstr>1_Тема Office</vt:lpstr>
      <vt:lpstr>2_Office Theme</vt:lpstr>
      <vt:lpstr>Тема Office</vt:lpstr>
      <vt:lpstr>3_Тема Office</vt:lpstr>
      <vt:lpstr>Office Theme</vt:lpstr>
      <vt:lpstr>ONA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Bilib oling!</vt:lpstr>
      <vt:lpstr>301- mashq</vt:lpstr>
      <vt:lpstr>301- mashq</vt:lpstr>
      <vt:lpstr>TAHLIL</vt:lpstr>
      <vt:lpstr>TAHLIL</vt:lpstr>
      <vt:lpstr>302- mashq</vt:lpstr>
      <vt:lpstr>303-mashq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574</cp:revision>
  <cp:lastPrinted>2020-08-26T14:48:01Z</cp:lastPrinted>
  <dcterms:created xsi:type="dcterms:W3CDTF">2020-04-11T16:25:36Z</dcterms:created>
  <dcterms:modified xsi:type="dcterms:W3CDTF">2021-02-25T13:52:24Z</dcterms:modified>
</cp:coreProperties>
</file>