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0" r:id="rId2"/>
    <p:sldMasterId id="2147483703" r:id="rId3"/>
    <p:sldMasterId id="2147483761" r:id="rId4"/>
    <p:sldMasterId id="2147483767" r:id="rId5"/>
  </p:sldMasterIdLst>
  <p:notesMasterIdLst>
    <p:notesMasterId r:id="rId21"/>
  </p:notesMasterIdLst>
  <p:sldIdLst>
    <p:sldId id="332" r:id="rId6"/>
    <p:sldId id="310" r:id="rId7"/>
    <p:sldId id="314" r:id="rId8"/>
    <p:sldId id="305" r:id="rId9"/>
    <p:sldId id="334" r:id="rId10"/>
    <p:sldId id="333" r:id="rId11"/>
    <p:sldId id="328" r:id="rId12"/>
    <p:sldId id="335" r:id="rId13"/>
    <p:sldId id="338" r:id="rId14"/>
    <p:sldId id="339" r:id="rId15"/>
    <p:sldId id="336" r:id="rId16"/>
    <p:sldId id="337" r:id="rId17"/>
    <p:sldId id="319" r:id="rId18"/>
    <p:sldId id="341" r:id="rId19"/>
    <p:sldId id="340" r:id="rId20"/>
  </p:sldIdLst>
  <p:sldSz cx="12185650" cy="7019925"/>
  <p:notesSz cx="5765800" cy="3244850"/>
  <p:custDataLst>
    <p:tags r:id="rId22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5808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16" y="4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125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051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695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1224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05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754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278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33575" y="406400"/>
            <a:ext cx="189865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479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92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021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708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133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903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530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032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028271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930" y="2180733"/>
            <a:ext cx="10357804" cy="1504734"/>
          </a:xfrm>
        </p:spPr>
        <p:txBody>
          <a:bodyPr>
            <a:normAutofit/>
          </a:bodyPr>
          <a:lstStyle>
            <a:lvl1pPr>
              <a:defRPr sz="257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850" y="3977961"/>
            <a:ext cx="8529955" cy="17939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5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0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5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0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11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4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81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1588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542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0584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39998" indent="-176799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84487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26398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09625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6617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06524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337952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597128"/>
            <a:ext cx="5079470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337952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597128"/>
            <a:ext cx="5081584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7269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586776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845953"/>
            <a:ext cx="5079470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586776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845953"/>
            <a:ext cx="5081584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943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26904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8513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663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742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485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2284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742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485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2284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496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6369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2737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09106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45474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6369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2737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09106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45474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6369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2737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9106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45474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231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769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5387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3080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3846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0771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769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5387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3080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3846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0771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769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5387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3080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3846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0771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769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5387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3080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3846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0771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434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387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6778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98108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8191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75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93466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4119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19937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28123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98990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1604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78611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494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18370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616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92448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57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6366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636815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365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529224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37296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18484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9790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51591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24670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9151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1510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35044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33694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39701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07957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14308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15347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087470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47902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44735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8611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3913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55456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998152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547901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17869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067364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8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9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9488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5"/>
            <a:ext cx="10914407" cy="420436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60"/>
            <a:ext cx="10430321" cy="246093"/>
          </a:xfrm>
        </p:spPr>
        <p:txBody>
          <a:bodyPr lIns="0" tIns="0" rIns="0" bIns="0"/>
          <a:lstStyle>
            <a:lvl1pPr>
              <a:defRPr sz="1561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036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5"/>
            <a:ext cx="10914407" cy="420436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43347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5"/>
            <a:ext cx="10914407" cy="420436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45274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2622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7786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92" indent="0" algn="ctr">
              <a:buNone/>
              <a:defRPr sz="1999"/>
            </a:lvl2pPr>
            <a:lvl3pPr marL="913984" indent="0" algn="ctr">
              <a:buNone/>
              <a:defRPr sz="1799"/>
            </a:lvl3pPr>
            <a:lvl4pPr marL="1370977" indent="0" algn="ctr">
              <a:buNone/>
              <a:defRPr sz="1600"/>
            </a:lvl4pPr>
            <a:lvl5pPr marL="1827969" indent="0" algn="ctr">
              <a:buNone/>
              <a:defRPr sz="1600"/>
            </a:lvl5pPr>
            <a:lvl6pPr marL="2284961" indent="0" algn="ctr">
              <a:buNone/>
              <a:defRPr sz="1600"/>
            </a:lvl6pPr>
            <a:lvl7pPr marL="2741953" indent="0" algn="ctr">
              <a:buNone/>
              <a:defRPr sz="1600"/>
            </a:lvl7pPr>
            <a:lvl8pPr marL="3198945" indent="0" algn="ctr">
              <a:buNone/>
              <a:defRPr sz="1600"/>
            </a:lvl8pPr>
            <a:lvl9pPr marL="3655937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54109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4920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92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84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9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9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9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9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42741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3" y="1868730"/>
            <a:ext cx="5178902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6" y="1868730"/>
            <a:ext cx="5178902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5315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2" y="1720858"/>
            <a:ext cx="5155100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92" indent="0">
              <a:buNone/>
              <a:defRPr sz="1999" b="1"/>
            </a:lvl2pPr>
            <a:lvl3pPr marL="913984" indent="0">
              <a:buNone/>
              <a:defRPr sz="1799" b="1"/>
            </a:lvl3pPr>
            <a:lvl4pPr marL="1370977" indent="0">
              <a:buNone/>
              <a:defRPr sz="1600" b="1"/>
            </a:lvl4pPr>
            <a:lvl5pPr marL="1827969" indent="0">
              <a:buNone/>
              <a:defRPr sz="1600" b="1"/>
            </a:lvl5pPr>
            <a:lvl6pPr marL="2284961" indent="0">
              <a:buNone/>
              <a:defRPr sz="1600" b="1"/>
            </a:lvl6pPr>
            <a:lvl7pPr marL="2741953" indent="0">
              <a:buNone/>
              <a:defRPr sz="1600" b="1"/>
            </a:lvl7pPr>
            <a:lvl8pPr marL="3198945" indent="0">
              <a:buNone/>
              <a:defRPr sz="1600" b="1"/>
            </a:lvl8pPr>
            <a:lvl9pPr marL="365593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2" y="2564224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92" indent="0">
              <a:buNone/>
              <a:defRPr sz="1999" b="1"/>
            </a:lvl2pPr>
            <a:lvl3pPr marL="913984" indent="0">
              <a:buNone/>
              <a:defRPr sz="1799" b="1"/>
            </a:lvl3pPr>
            <a:lvl4pPr marL="1370977" indent="0">
              <a:buNone/>
              <a:defRPr sz="1600" b="1"/>
            </a:lvl4pPr>
            <a:lvl5pPr marL="1827969" indent="0">
              <a:buNone/>
              <a:defRPr sz="1600" b="1"/>
            </a:lvl5pPr>
            <a:lvl6pPr marL="2284961" indent="0">
              <a:buNone/>
              <a:defRPr sz="1600" b="1"/>
            </a:lvl6pPr>
            <a:lvl7pPr marL="2741953" indent="0">
              <a:buNone/>
              <a:defRPr sz="1600" b="1"/>
            </a:lvl7pPr>
            <a:lvl8pPr marL="3198945" indent="0">
              <a:buNone/>
              <a:defRPr sz="1600" b="1"/>
            </a:lvl8pPr>
            <a:lvl9pPr marL="365593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7598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6402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714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6"/>
            <a:ext cx="3930189" cy="1637983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600"/>
            </a:lvl1pPr>
            <a:lvl2pPr marL="456992" indent="0">
              <a:buNone/>
              <a:defRPr sz="1399"/>
            </a:lvl2pPr>
            <a:lvl3pPr marL="913984" indent="0">
              <a:buNone/>
              <a:defRPr sz="1199"/>
            </a:lvl3pPr>
            <a:lvl4pPr marL="1370977" indent="0">
              <a:buNone/>
              <a:defRPr sz="1000"/>
            </a:lvl4pPr>
            <a:lvl5pPr marL="1827969" indent="0">
              <a:buNone/>
              <a:defRPr sz="1000"/>
            </a:lvl5pPr>
            <a:lvl6pPr marL="2284961" indent="0">
              <a:buNone/>
              <a:defRPr sz="1000"/>
            </a:lvl6pPr>
            <a:lvl7pPr marL="2741953" indent="0">
              <a:buNone/>
              <a:defRPr sz="1000"/>
            </a:lvl7pPr>
            <a:lvl8pPr marL="3198945" indent="0">
              <a:buNone/>
              <a:defRPr sz="1000"/>
            </a:lvl8pPr>
            <a:lvl9pPr marL="365593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6168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6"/>
            <a:ext cx="3930189" cy="1637983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 anchor="t"/>
          <a:lstStyle>
            <a:lvl1pPr marL="0" indent="0">
              <a:buNone/>
              <a:defRPr sz="3199"/>
            </a:lvl1pPr>
            <a:lvl2pPr marL="456992" indent="0">
              <a:buNone/>
              <a:defRPr sz="2799"/>
            </a:lvl2pPr>
            <a:lvl3pPr marL="913984" indent="0">
              <a:buNone/>
              <a:defRPr sz="2399"/>
            </a:lvl3pPr>
            <a:lvl4pPr marL="1370977" indent="0">
              <a:buNone/>
              <a:defRPr sz="1999"/>
            </a:lvl4pPr>
            <a:lvl5pPr marL="1827969" indent="0">
              <a:buNone/>
              <a:defRPr sz="1999"/>
            </a:lvl5pPr>
            <a:lvl6pPr marL="2284961" indent="0">
              <a:buNone/>
              <a:defRPr sz="1999"/>
            </a:lvl6pPr>
            <a:lvl7pPr marL="2741953" indent="0">
              <a:buNone/>
              <a:defRPr sz="1999"/>
            </a:lvl7pPr>
            <a:lvl8pPr marL="3198945" indent="0">
              <a:buNone/>
              <a:defRPr sz="1999"/>
            </a:lvl8pPr>
            <a:lvl9pPr marL="3655937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600"/>
            </a:lvl1pPr>
            <a:lvl2pPr marL="456992" indent="0">
              <a:buNone/>
              <a:defRPr sz="1399"/>
            </a:lvl2pPr>
            <a:lvl3pPr marL="913984" indent="0">
              <a:buNone/>
              <a:defRPr sz="1199"/>
            </a:lvl3pPr>
            <a:lvl4pPr marL="1370977" indent="0">
              <a:buNone/>
              <a:defRPr sz="1000"/>
            </a:lvl4pPr>
            <a:lvl5pPr marL="1827969" indent="0">
              <a:buNone/>
              <a:defRPr sz="1000"/>
            </a:lvl5pPr>
            <a:lvl6pPr marL="2284961" indent="0">
              <a:buNone/>
              <a:defRPr sz="1000"/>
            </a:lvl6pPr>
            <a:lvl7pPr marL="2741953" indent="0">
              <a:buNone/>
              <a:defRPr sz="1000"/>
            </a:lvl7pPr>
            <a:lvl8pPr marL="3198945" indent="0">
              <a:buNone/>
              <a:defRPr sz="1000"/>
            </a:lvl8pPr>
            <a:lvl9pPr marL="365593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75470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153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4206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014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9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51.xml"/><Relationship Id="rId42" Type="http://schemas.openxmlformats.org/officeDocument/2006/relationships/slideLayout" Target="../slideLayouts/slideLayout59.xml"/><Relationship Id="rId47" Type="http://schemas.openxmlformats.org/officeDocument/2006/relationships/slideLayout" Target="../slideLayouts/slideLayout64.xml"/><Relationship Id="rId50" Type="http://schemas.openxmlformats.org/officeDocument/2006/relationships/slideLayout" Target="../slideLayouts/slideLayout67.xml"/><Relationship Id="rId55" Type="http://schemas.openxmlformats.org/officeDocument/2006/relationships/slideLayout" Target="../slideLayouts/slideLayout72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41" Type="http://schemas.openxmlformats.org/officeDocument/2006/relationships/slideLayout" Target="../slideLayouts/slideLayout58.xml"/><Relationship Id="rId54" Type="http://schemas.openxmlformats.org/officeDocument/2006/relationships/slideLayout" Target="../slideLayouts/slideLayout71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slideLayout" Target="../slideLayouts/slideLayout49.xml"/><Relationship Id="rId37" Type="http://schemas.openxmlformats.org/officeDocument/2006/relationships/slideLayout" Target="../slideLayouts/slideLayout54.xml"/><Relationship Id="rId40" Type="http://schemas.openxmlformats.org/officeDocument/2006/relationships/slideLayout" Target="../slideLayouts/slideLayout57.xml"/><Relationship Id="rId45" Type="http://schemas.openxmlformats.org/officeDocument/2006/relationships/slideLayout" Target="../slideLayouts/slideLayout62.xml"/><Relationship Id="rId53" Type="http://schemas.openxmlformats.org/officeDocument/2006/relationships/slideLayout" Target="../slideLayouts/slideLayout70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36" Type="http://schemas.openxmlformats.org/officeDocument/2006/relationships/slideLayout" Target="../slideLayouts/slideLayout53.xml"/><Relationship Id="rId49" Type="http://schemas.openxmlformats.org/officeDocument/2006/relationships/slideLayout" Target="../slideLayouts/slideLayout66.xml"/><Relationship Id="rId57" Type="http://schemas.openxmlformats.org/officeDocument/2006/relationships/slideLayout" Target="../slideLayouts/slideLayout7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48.xml"/><Relationship Id="rId44" Type="http://schemas.openxmlformats.org/officeDocument/2006/relationships/slideLayout" Target="../slideLayouts/slideLayout61.xml"/><Relationship Id="rId52" Type="http://schemas.openxmlformats.org/officeDocument/2006/relationships/slideLayout" Target="../slideLayouts/slideLayout6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52.xml"/><Relationship Id="rId43" Type="http://schemas.openxmlformats.org/officeDocument/2006/relationships/slideLayout" Target="../slideLayouts/slideLayout60.xml"/><Relationship Id="rId48" Type="http://schemas.openxmlformats.org/officeDocument/2006/relationships/slideLayout" Target="../slideLayouts/slideLayout65.xml"/><Relationship Id="rId56" Type="http://schemas.openxmlformats.org/officeDocument/2006/relationships/slideLayout" Target="../slideLayouts/slideLayout73.xml"/><Relationship Id="rId8" Type="http://schemas.openxmlformats.org/officeDocument/2006/relationships/slideLayout" Target="../slideLayouts/slideLayout25.xml"/><Relationship Id="rId51" Type="http://schemas.openxmlformats.org/officeDocument/2006/relationships/slideLayout" Target="../slideLayouts/slideLayout68.xml"/><Relationship Id="rId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55.xml"/><Relationship Id="rId46" Type="http://schemas.openxmlformats.org/officeDocument/2006/relationships/slideLayout" Target="../slideLayouts/slideLayout63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2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30" y="1247990"/>
            <a:ext cx="10357804" cy="4736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29548" y="6499801"/>
            <a:ext cx="2160150" cy="219794"/>
          </a:xfrm>
          <a:prstGeom prst="rect">
            <a:avLst/>
          </a:prstGeom>
        </p:spPr>
        <p:txBody>
          <a:bodyPr vert="horz" wrap="square" lIns="87051" tIns="43524" rIns="87051" bIns="4352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57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544" y="6441677"/>
            <a:ext cx="139350" cy="336046"/>
          </a:xfrm>
          <a:prstGeom prst="rect">
            <a:avLst/>
          </a:prstGeom>
        </p:spPr>
        <p:txBody>
          <a:bodyPr vert="horz" wrap="none" lIns="87051" tIns="43524" rIns="87051" bIns="4352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857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857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704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717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5410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689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0772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27917" y="6541251"/>
            <a:ext cx="64101" cy="141058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24875" y="6538252"/>
            <a:ext cx="142146" cy="139723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54992" y="6550942"/>
            <a:ext cx="153884" cy="12872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29436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3450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65421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338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8716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0870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492" y="6406884"/>
            <a:ext cx="402126" cy="4118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830" y="6398927"/>
            <a:ext cx="402126" cy="4118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5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  <p:sldLayoutId id="2147483739" r:id="rId36"/>
    <p:sldLayoutId id="2147483740" r:id="rId37"/>
    <p:sldLayoutId id="2147483741" r:id="rId38"/>
    <p:sldLayoutId id="2147483742" r:id="rId39"/>
    <p:sldLayoutId id="2147483743" r:id="rId40"/>
    <p:sldLayoutId id="2147483744" r:id="rId41"/>
    <p:sldLayoutId id="2147483745" r:id="rId42"/>
    <p:sldLayoutId id="2147483746" r:id="rId43"/>
    <p:sldLayoutId id="2147483747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754" r:id="rId51"/>
    <p:sldLayoutId id="2147483755" r:id="rId52"/>
    <p:sldLayoutId id="2147483756" r:id="rId53"/>
    <p:sldLayoutId id="2147483757" r:id="rId54"/>
    <p:sldLayoutId id="2147483758" r:id="rId55"/>
    <p:sldLayoutId id="2147483759" r:id="rId56"/>
    <p:sldLayoutId id="2147483760" r:id="rId57"/>
  </p:sldLayoutIdLst>
  <p:txStyles>
    <p:titleStyle>
      <a:lvl1pPr algn="ctr" defTabSz="870393" rtl="0" eaLnBrk="1" latinLnBrk="0" hangingPunct="1">
        <a:lnSpc>
          <a:spcPct val="86000"/>
        </a:lnSpc>
        <a:spcBef>
          <a:spcPct val="0"/>
        </a:spcBef>
        <a:buNone/>
        <a:defRPr sz="1999" kern="800" spc="-3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198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29" kern="800" spc="-9">
          <a:solidFill>
            <a:schemeClr val="tx1"/>
          </a:solidFill>
          <a:latin typeface="+mn-lt"/>
          <a:ea typeface="+mn-ea"/>
          <a:cs typeface="+mn-cs"/>
        </a:defRPr>
      </a:lvl1pPr>
      <a:lvl2pPr marL="327909" indent="-164709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2pPr>
      <a:lvl3pPr marL="4911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42" kern="800">
          <a:solidFill>
            <a:schemeClr val="tx1"/>
          </a:solidFill>
          <a:latin typeface="+mn-lt"/>
          <a:ea typeface="+mn-ea"/>
          <a:cs typeface="+mn-cs"/>
        </a:defRPr>
      </a:lvl3pPr>
      <a:lvl4pPr marL="6543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4pPr>
      <a:lvl5pPr marL="817506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42" kern="800">
          <a:solidFill>
            <a:schemeClr val="tx1"/>
          </a:solidFill>
          <a:latin typeface="+mn-lt"/>
          <a:ea typeface="+mn-ea"/>
          <a:cs typeface="+mn-cs"/>
        </a:defRPr>
      </a:lvl5pPr>
      <a:lvl6pPr marL="2393580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2828777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263974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3699168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197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393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558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078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5981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117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637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1572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4"/>
          </a:p>
        </p:txBody>
      </p:sp>
      <p:sp>
        <p:nvSpPr>
          <p:cNvPr id="17" name="bg object 17"/>
          <p:cNvSpPr/>
          <p:nvPr/>
        </p:nvSpPr>
        <p:spPr>
          <a:xfrm>
            <a:off x="141280" y="153957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7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466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947">
        <a:defRPr>
          <a:latin typeface="+mn-lt"/>
          <a:ea typeface="+mn-ea"/>
          <a:cs typeface="+mn-cs"/>
        </a:defRPr>
      </a:lvl2pPr>
      <a:lvl3pPr marL="1189894">
        <a:defRPr>
          <a:latin typeface="+mn-lt"/>
          <a:ea typeface="+mn-ea"/>
          <a:cs typeface="+mn-cs"/>
        </a:defRPr>
      </a:lvl3pPr>
      <a:lvl4pPr marL="1784841">
        <a:defRPr>
          <a:latin typeface="+mn-lt"/>
          <a:ea typeface="+mn-ea"/>
          <a:cs typeface="+mn-cs"/>
        </a:defRPr>
      </a:lvl4pPr>
      <a:lvl5pPr marL="2379788">
        <a:defRPr>
          <a:latin typeface="+mn-lt"/>
          <a:ea typeface="+mn-ea"/>
          <a:cs typeface="+mn-cs"/>
        </a:defRPr>
      </a:lvl5pPr>
      <a:lvl6pPr marL="2974735">
        <a:defRPr>
          <a:latin typeface="+mn-lt"/>
          <a:ea typeface="+mn-ea"/>
          <a:cs typeface="+mn-cs"/>
        </a:defRPr>
      </a:lvl6pPr>
      <a:lvl7pPr marL="3569682">
        <a:defRPr>
          <a:latin typeface="+mn-lt"/>
          <a:ea typeface="+mn-ea"/>
          <a:cs typeface="+mn-cs"/>
        </a:defRPr>
      </a:lvl7pPr>
      <a:lvl8pPr marL="4164629">
        <a:defRPr>
          <a:latin typeface="+mn-lt"/>
          <a:ea typeface="+mn-ea"/>
          <a:cs typeface="+mn-cs"/>
        </a:defRPr>
      </a:lvl8pPr>
      <a:lvl9pPr marL="47595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947">
        <a:defRPr>
          <a:latin typeface="+mn-lt"/>
          <a:ea typeface="+mn-ea"/>
          <a:cs typeface="+mn-cs"/>
        </a:defRPr>
      </a:lvl2pPr>
      <a:lvl3pPr marL="1189894">
        <a:defRPr>
          <a:latin typeface="+mn-lt"/>
          <a:ea typeface="+mn-ea"/>
          <a:cs typeface="+mn-cs"/>
        </a:defRPr>
      </a:lvl3pPr>
      <a:lvl4pPr marL="1784841">
        <a:defRPr>
          <a:latin typeface="+mn-lt"/>
          <a:ea typeface="+mn-ea"/>
          <a:cs typeface="+mn-cs"/>
        </a:defRPr>
      </a:lvl4pPr>
      <a:lvl5pPr marL="2379788">
        <a:defRPr>
          <a:latin typeface="+mn-lt"/>
          <a:ea typeface="+mn-ea"/>
          <a:cs typeface="+mn-cs"/>
        </a:defRPr>
      </a:lvl5pPr>
      <a:lvl6pPr marL="2974735">
        <a:defRPr>
          <a:latin typeface="+mn-lt"/>
          <a:ea typeface="+mn-ea"/>
          <a:cs typeface="+mn-cs"/>
        </a:defRPr>
      </a:lvl6pPr>
      <a:lvl7pPr marL="3569682">
        <a:defRPr>
          <a:latin typeface="+mn-lt"/>
          <a:ea typeface="+mn-ea"/>
          <a:cs typeface="+mn-cs"/>
        </a:defRPr>
      </a:lvl7pPr>
      <a:lvl8pPr marL="4164629">
        <a:defRPr>
          <a:latin typeface="+mn-lt"/>
          <a:ea typeface="+mn-ea"/>
          <a:cs typeface="+mn-cs"/>
        </a:defRPr>
      </a:lvl8pPr>
      <a:lvl9pPr marL="475957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4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3984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96" indent="-228496" algn="l" defTabSz="91398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88" indent="-228496" algn="l" defTabSz="91398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81" indent="-228496" algn="l" defTabSz="91398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73" indent="-228496" algn="l" defTabSz="91398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465" indent="-228496" algn="l" defTabSz="91398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457" indent="-228496" algn="l" defTabSz="91398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449" indent="-228496" algn="l" defTabSz="91398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441" indent="-228496" algn="l" defTabSz="91398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433" indent="-228496" algn="l" defTabSz="91398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8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92" algn="l" defTabSz="91398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84" algn="l" defTabSz="91398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77" algn="l" defTabSz="91398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969" algn="l" defTabSz="91398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961" algn="l" defTabSz="91398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953" algn="l" defTabSz="91398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945" algn="l" defTabSz="91398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937" algn="l" defTabSz="91398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39171"/>
            <a:ext cx="12212955" cy="16479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41346" y="336368"/>
            <a:ext cx="5496846" cy="1077160"/>
          </a:xfrm>
          <a:prstGeom prst="rect">
            <a:avLst/>
          </a:prstGeom>
        </p:spPr>
        <p:txBody>
          <a:bodyPr vert="horz" wrap="square" lIns="0" tIns="22041" rIns="0" bIns="0" rtlCol="0" anchor="ctr">
            <a:spAutoFit/>
          </a:bodyPr>
          <a:lstStyle/>
          <a:p>
            <a:pPr marL="19165" algn="l">
              <a:lnSpc>
                <a:spcPct val="100000"/>
              </a:lnSpc>
              <a:spcBef>
                <a:spcPts val="172"/>
              </a:spcBef>
            </a:pPr>
            <a:r>
              <a:rPr lang="en-US" sz="6855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685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95938" y="1327041"/>
            <a:ext cx="11454511" cy="5398916"/>
          </a:xfrm>
          <a:prstGeom prst="rect">
            <a:avLst/>
          </a:prstGeom>
        </p:spPr>
        <p:txBody>
          <a:bodyPr vert="horz" wrap="square" lIns="0" tIns="21084" rIns="0" bIns="0" rtlCol="0">
            <a:spAutoFit/>
          </a:bodyPr>
          <a:lstStyle/>
          <a:p>
            <a:pPr marL="27789" algn="ctr" defTabSz="870330">
              <a:spcBef>
                <a:spcPts val="167"/>
              </a:spcBef>
              <a:defRPr/>
            </a:pPr>
            <a:endParaRPr lang="en-US" sz="533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</a:pP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OLMOSH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YUZASIDAN O‘TILGANLARNI TAKRORLASH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lang="en-US" sz="533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lang="en-US" sz="3731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lang="en-US" sz="533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sz="3731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2783" y="2113279"/>
            <a:ext cx="602242" cy="2025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2783" y="4521417"/>
            <a:ext cx="602242" cy="20598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52403" y="262871"/>
            <a:ext cx="1898046" cy="11134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2402" y="262871"/>
            <a:ext cx="1898047" cy="11134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79025" y="461962"/>
            <a:ext cx="1676400" cy="701300"/>
          </a:xfrm>
          <a:prstGeom prst="rect">
            <a:avLst/>
          </a:prstGeom>
        </p:spPr>
        <p:txBody>
          <a:bodyPr vert="horz" wrap="square" lIns="0" tIns="23958" rIns="0" bIns="0" rtlCol="0">
            <a:spAutoFit/>
          </a:bodyPr>
          <a:lstStyle/>
          <a:p>
            <a:pPr defTabSz="870330">
              <a:spcBef>
                <a:spcPts val="189"/>
              </a:spcBef>
              <a:defRPr/>
            </a:pPr>
            <a:r>
              <a:rPr lang="en-US" sz="4400" b="1" spc="1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4400" b="1" spc="15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4400" b="1" spc="1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4400" b="1" spc="1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188" y="3843700"/>
            <a:ext cx="3614124" cy="26695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225" y="3631006"/>
            <a:ext cx="3788903" cy="30949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98" y="46107"/>
            <a:ext cx="1215128" cy="143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82" y="0"/>
            <a:ext cx="1205230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O‘ZLIK OLMOSHI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1625" y="995362"/>
            <a:ext cx="10696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sezib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pahlavonday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ulg‘ayib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zo‘r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kuchga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xohlab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bo‘ldim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29212" y="2620817"/>
            <a:ext cx="3200400" cy="89116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o‘zim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15764" y="2405670"/>
            <a:ext cx="2819400" cy="1306084"/>
          </a:xfrm>
          <a:prstGeom prst="ellipse">
            <a:avLst/>
          </a:prstGeom>
          <a:solidFill>
            <a:srgbClr val="B8580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O‘zim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7223660" y="2232401"/>
            <a:ext cx="4009708" cy="1422058"/>
          </a:xfrm>
          <a:prstGeom prst="triangle">
            <a:avLst>
              <a:gd name="adj" fmla="val 4765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0375" y="3956475"/>
            <a:ext cx="9839461" cy="182492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O‘zlik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olmoshi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kishilik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olmoshlari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o‘rnida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qo‘llanib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ko‘rsatadi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23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615"/>
            <a:ext cx="12185651" cy="1179457"/>
          </a:xfr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OLMOSHNING TUZILISHI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825" y="1169137"/>
            <a:ext cx="1165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Ulug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ajdodlarimiz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ilm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ma’rifatlari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butun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olamni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fath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etganlar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825" y="3318196"/>
            <a:ext cx="94985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ekkanini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o‘radi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8571" y="4405425"/>
            <a:ext cx="11060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Hamma-hammasiga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erishdi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0825" y="2576321"/>
            <a:ext cx="2057400" cy="7418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sodda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07225" y="3280484"/>
            <a:ext cx="4500563" cy="80715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qo‘shma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6425" y="5179628"/>
            <a:ext cx="4191000" cy="9144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takroriy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44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9" grpId="0"/>
      <p:bldP spid="7" grpId="0" animBg="1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5650" cy="9123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944259" y="59687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BELGILASH OLMOSHI</a:t>
            </a:r>
            <a:endParaRPr lang="en-US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3065" y="1300162"/>
            <a:ext cx="1143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5290" y="1684882"/>
            <a:ext cx="9814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ekkanini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063625" y="1167544"/>
            <a:ext cx="1676400" cy="600236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2957" y="3052762"/>
            <a:ext cx="9814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jahl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qilavermaslik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kerak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Выгнутая вправо стрелка 6"/>
          <p:cNvSpPr/>
          <p:nvPr/>
        </p:nvSpPr>
        <p:spPr>
          <a:xfrm rot="16200000">
            <a:off x="1956662" y="2013350"/>
            <a:ext cx="649859" cy="1673933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5290" y="4527397"/>
            <a:ext cx="9814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Yutuqlaridan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maqtansa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arziydi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16200000">
            <a:off x="5220527" y="3245356"/>
            <a:ext cx="766748" cy="1917752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3275" y="-42087"/>
            <a:ext cx="2503170" cy="251334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51334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 animBg="1"/>
      <p:bldP spid="11" grpId="0"/>
      <p:bldP spid="7" grpId="0" animBg="1"/>
      <p:bldP spid="13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190122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292- </a:t>
            </a:r>
            <a:r>
              <a:rPr lang="en-US" sz="4800" dirty="0" err="1" smtClean="0"/>
              <a:t>mashq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3190" y="1366986"/>
            <a:ext cx="11902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ba’zilari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o‘rtoqlari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so‘rashdilar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795" y="3690368"/>
            <a:ext cx="11902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Rostini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aytsam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unchalik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76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14068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2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ru-RU" sz="52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20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20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2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8825" y="4119562"/>
            <a:ext cx="10744200" cy="1762448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defTabSz="446211">
              <a:defRPr/>
            </a:pPr>
            <a:r>
              <a:rPr lang="en-US" sz="3906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906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O‘zgalar</a:t>
            </a:r>
            <a:r>
              <a:rPr lang="en-US" sz="3906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g‘amini</a:t>
            </a:r>
            <a:r>
              <a:rPr lang="en-US" sz="3906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chekmasa</a:t>
            </a:r>
            <a:r>
              <a:rPr lang="en-US" sz="3906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906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6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906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noloyiqdir</a:t>
            </a:r>
            <a:r>
              <a:rPr lang="en-US" sz="3906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906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906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nom.</a:t>
            </a:r>
            <a:endParaRPr lang="ru-RU" sz="468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502" y="1605225"/>
            <a:ext cx="11740165" cy="192959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defTabSz="446211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Belingni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g‘ayrat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mehnatga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defTabSz="446211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O‘zingni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mehnatingni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yalqovlarga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69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58460"/>
            <a:ext cx="12185650" cy="15331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903119"/>
            <a:endParaRPr lang="en-US" sz="42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03119"/>
            <a:r>
              <a:rPr lang="en-US" sz="429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2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686" y="1474678"/>
            <a:ext cx="11165023" cy="811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903119"/>
            <a:r>
              <a:rPr lang="en-US" sz="468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7916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2825" y="1757362"/>
            <a:ext cx="8763000" cy="4060086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58070" indent="-558070" algn="ctr" defTabSz="1903119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294-mashq</a:t>
            </a:r>
            <a:r>
              <a:rPr lang="en-US" sz="429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ishlatgan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olmoshlaringizni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7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4297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97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Картинки по запросу &quot;узбек халк эртаклари&quot;"/>
          <p:cNvSpPr>
            <a:spLocks noChangeAspect="1" noChangeArrowheads="1"/>
          </p:cNvSpPr>
          <p:nvPr/>
        </p:nvSpPr>
        <p:spPr bwMode="auto">
          <a:xfrm>
            <a:off x="295302" y="-58460"/>
            <a:ext cx="297627" cy="29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288" tIns="44644" rIns="89288" bIns="44644" numCol="1" anchor="t" anchorCtr="0" compatLnSpc="1">
            <a:prstTxWarp prst="textNoShape">
              <a:avLst/>
            </a:prstTxWarp>
          </a:bodyPr>
          <a:lstStyle/>
          <a:p>
            <a:pPr defTabSz="1903119"/>
            <a:endParaRPr lang="ru-RU" sz="3746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82" y="2290880"/>
            <a:ext cx="3090204" cy="401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9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625" y="1223962"/>
            <a:ext cx="113537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son, ravish,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gap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qo‘llana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dеb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Образование | Education | Ta'lim | чтение | reading| o'qish | ўқиш | укиш »  Fotouz.uz | Фото HD Photo Wallper Pictures Images Мода fashion Обои 2019  Скачать картинки | Обои 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225" y="4195762"/>
            <a:ext cx="31242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05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5425" y="1376362"/>
            <a:ext cx="11582400" cy="13689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Karim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orzusiga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5425" y="3241914"/>
            <a:ext cx="11582400" cy="14872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Kеchagi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kitobingni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bеrib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tur,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olmoqchiman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5425" y="5223645"/>
            <a:ext cx="11582400" cy="1447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nеchta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70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910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55573" y="261878"/>
            <a:ext cx="12341224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OLMOSHNING MA’NO TURLARI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414" y="1379307"/>
            <a:ext cx="4900185" cy="44987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30002" y="3274735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Arial Black" panose="020B0A04020102020204" pitchFamily="34" charset="0"/>
              </a:rPr>
              <a:t>7 </a:t>
            </a:r>
            <a:endParaRPr lang="ru-RU" sz="72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7424" y="1258330"/>
            <a:ext cx="39624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825" y="3112726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7564" y="5002034"/>
            <a:ext cx="2910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36025" y="3099890"/>
            <a:ext cx="2756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50817" y="5002035"/>
            <a:ext cx="3541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17937" y="5688907"/>
            <a:ext cx="4404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40625" y="1143595"/>
            <a:ext cx="29330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5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KISHILIK OLMOSHLARI</a:t>
            </a:r>
            <a:endParaRPr lang="en-US" sz="6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3065" y="1300162"/>
            <a:ext cx="1143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065" y="1436364"/>
            <a:ext cx="3250329" cy="20499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50" y="3814762"/>
            <a:ext cx="2731558" cy="2289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111626" y="1525941"/>
            <a:ext cx="3186642" cy="1327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So‘zlovchi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1-shaxs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4026" y="3967162"/>
            <a:ext cx="29676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Tinglovchi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2-shaxs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64425" y="1525940"/>
            <a:ext cx="4358640" cy="31700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Nutqdan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tashqari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voqea-hodisalar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3-shaxsdir.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76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800" y="-29634"/>
            <a:ext cx="1205230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MUSTAHKAMLASH</a:t>
            </a:r>
            <a:endParaRPr lang="en-US"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145" y="1071562"/>
            <a:ext cx="90868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Tinchlik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deya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yurak-bag‘ri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kuyuk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eldir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Yaratganning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qoshida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suyuk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eldir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O‘tmishi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ertasi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buyuk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eldir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yashamoqni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o‘rgatmagil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 rot="10800000" flipH="1">
            <a:off x="8607425" y="1452562"/>
            <a:ext cx="609600" cy="1981200"/>
          </a:xfrm>
          <a:prstGeom prst="rightBrace">
            <a:avLst>
              <a:gd name="adj1" fmla="val 0"/>
              <a:gd name="adj2" fmla="val 50000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69425" y="1452562"/>
            <a:ext cx="2590800" cy="1272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Ko‘rsatish</a:t>
            </a:r>
            <a:endParaRPr kumimoji="0" lang="en-US" sz="3836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olmoshi</a:t>
            </a:r>
            <a:endParaRPr kumimoji="0" lang="ru-RU" sz="3836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Минус 8"/>
          <p:cNvSpPr/>
          <p:nvPr/>
        </p:nvSpPr>
        <p:spPr>
          <a:xfrm>
            <a:off x="492145" y="3634774"/>
            <a:ext cx="1104880" cy="967551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Минус 9"/>
          <p:cNvSpPr/>
          <p:nvPr/>
        </p:nvSpPr>
        <p:spPr>
          <a:xfrm>
            <a:off x="8150225" y="3661350"/>
            <a:ext cx="914400" cy="9144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540713" y="4118550"/>
            <a:ext cx="3237912" cy="2134612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Kishilik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olmoshi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41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smtClean="0"/>
              <a:t>ESDA SAQLANG!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6092824" y="2895937"/>
            <a:ext cx="3630977" cy="1024397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8625" y="3920334"/>
            <a:ext cx="579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7738" y="1269483"/>
            <a:ext cx="65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kimingiz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3625" y="3993158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kimingiz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5025" y="5017593"/>
            <a:ext cx="2971800" cy="133814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44625" y="2329449"/>
            <a:ext cx="2693035" cy="135243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017" y="1651873"/>
            <a:ext cx="2666999" cy="27365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46981" y="2367973"/>
            <a:ext cx="2469512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1225" y="5032302"/>
            <a:ext cx="2795268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96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 animBg="1"/>
      <p:bldP spid="12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5575" y="-135072"/>
            <a:ext cx="12154958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smtClean="0"/>
              <a:t>SO‘ROQ OLMOSHI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292" y="844723"/>
            <a:ext cx="115760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Shaxs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narsa-hodisa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belgi-xususiyat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miqdor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o‘rin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bildiruvchi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olmoshlar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olmoshlari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sanaladi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9896" y="2976562"/>
            <a:ext cx="32004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793197" y="4195762"/>
            <a:ext cx="8086807" cy="175381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qachon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nega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qancha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3836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3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07975" y="-86860"/>
            <a:ext cx="12154958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smtClean="0"/>
              <a:t>GUMON OLMOSHI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0865"/>
            <a:ext cx="3299119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587625" y="4207037"/>
            <a:ext cx="8161655" cy="175381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Kim?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qachon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nega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qancha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3836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25652" y="1452023"/>
            <a:ext cx="3449385" cy="215995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</a:p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alla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-, -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dir</a:t>
            </a:r>
            <a:endParaRPr kumimoji="0" lang="en-US" sz="48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99119" y="1231065"/>
            <a:ext cx="2962735" cy="260186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</a:t>
            </a: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olmoshiga</a:t>
            </a:r>
            <a:endParaRPr kumimoji="0" lang="en-US" sz="3836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00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2456</TotalTime>
  <Words>426</Words>
  <Application>Microsoft Office PowerPoint</Application>
  <PresentationFormat>Произвольный</PresentationFormat>
  <Paragraphs>89</Paragraphs>
  <Slides>15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Open Sans</vt:lpstr>
      <vt:lpstr>Open Sans Light</vt:lpstr>
      <vt:lpstr>Wingdings</vt:lpstr>
      <vt:lpstr>Office Theme</vt:lpstr>
      <vt:lpstr>3_Тема Office</vt:lpstr>
      <vt:lpstr>2_Office Theme</vt:lpstr>
      <vt:lpstr>1_Office Theme</vt:lpstr>
      <vt:lpstr>4_Тема Office</vt:lpstr>
      <vt:lpstr>ONA TILI</vt:lpstr>
      <vt:lpstr>Презентация PowerPoint</vt:lpstr>
      <vt:lpstr>Презентация PowerPoint</vt:lpstr>
      <vt:lpstr>OLMOSHNING MA’NO TURLARI</vt:lpstr>
      <vt:lpstr>KISHILIK OLMOSHLARI</vt:lpstr>
      <vt:lpstr>MUSTAHKAMLASH</vt:lpstr>
      <vt:lpstr>ESDA SAQLANG!</vt:lpstr>
      <vt:lpstr>SO‘ROQ OLMOSHI</vt:lpstr>
      <vt:lpstr>GUMON OLMOSHI</vt:lpstr>
      <vt:lpstr>O‘ZLIK OLMOSHI</vt:lpstr>
      <vt:lpstr>OLMOSHNING TUZILISHI</vt:lpstr>
      <vt:lpstr>BELGILASH OLMOSHI</vt:lpstr>
      <vt:lpstr>292- mashq</vt:lpstr>
      <vt:lpstr>293-mashq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263</cp:revision>
  <dcterms:created xsi:type="dcterms:W3CDTF">2020-04-13T08:06:06Z</dcterms:created>
  <dcterms:modified xsi:type="dcterms:W3CDTF">2021-02-25T13:07:55Z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