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0" r:id="rId2"/>
    <p:sldMasterId id="2147483703" r:id="rId3"/>
    <p:sldMasterId id="2147483761" r:id="rId4"/>
    <p:sldMasterId id="2147483767" r:id="rId5"/>
  </p:sldMasterIdLst>
  <p:notesMasterIdLst>
    <p:notesMasterId r:id="rId21"/>
  </p:notesMasterIdLst>
  <p:sldIdLst>
    <p:sldId id="332" r:id="rId6"/>
    <p:sldId id="310" r:id="rId7"/>
    <p:sldId id="314" r:id="rId8"/>
    <p:sldId id="305" r:id="rId9"/>
    <p:sldId id="334" r:id="rId10"/>
    <p:sldId id="333" r:id="rId11"/>
    <p:sldId id="328" r:id="rId12"/>
    <p:sldId id="335" r:id="rId13"/>
    <p:sldId id="338" r:id="rId14"/>
    <p:sldId id="339" r:id="rId15"/>
    <p:sldId id="336" r:id="rId16"/>
    <p:sldId id="337" r:id="rId17"/>
    <p:sldId id="319" r:id="rId18"/>
    <p:sldId id="341" r:id="rId19"/>
    <p:sldId id="340" r:id="rId20"/>
  </p:sldIdLst>
  <p:sldSz cx="12185650" cy="7019925"/>
  <p:notesSz cx="5765800" cy="3244850"/>
  <p:custDataLst>
    <p:tags r:id="rId22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808"/>
    <a:srgbClr val="949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16" y="48"/>
      </p:cViewPr>
      <p:guideLst>
        <p:guide orient="horz" pos="6230"/>
        <p:guide pos="45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12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05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69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2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0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75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27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3575" y="406400"/>
            <a:ext cx="189865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47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73746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1" y="1720858"/>
            <a:ext cx="5155102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1" y="2564224"/>
            <a:ext cx="5155102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986" y="1720858"/>
            <a:ext cx="5180488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986" y="2564224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2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21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0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6"/>
          </a:xfrm>
        </p:spPr>
        <p:txBody>
          <a:bodyPr/>
          <a:lstStyle>
            <a:lvl1pPr>
              <a:defRPr sz="2968"/>
            </a:lvl1pPr>
            <a:lvl2pPr>
              <a:defRPr sz="2597"/>
            </a:lvl2pPr>
            <a:lvl3pPr>
              <a:defRPr sz="2225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3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489" y="1010741"/>
            <a:ext cx="6168985" cy="4988696"/>
          </a:xfrm>
        </p:spPr>
        <p:txBody>
          <a:bodyPr anchor="t"/>
          <a:lstStyle>
            <a:lvl1pPr marL="0" indent="0">
              <a:buNone/>
              <a:defRPr sz="2968"/>
            </a:lvl1pPr>
            <a:lvl2pPr marL="424072" indent="0">
              <a:buNone/>
              <a:defRPr sz="2597"/>
            </a:lvl2pPr>
            <a:lvl3pPr marL="848145" indent="0">
              <a:buNone/>
              <a:defRPr sz="2225"/>
            </a:lvl3pPr>
            <a:lvl4pPr marL="1272217" indent="0">
              <a:buNone/>
              <a:defRPr sz="1855"/>
            </a:lvl4pPr>
            <a:lvl5pPr marL="1696291" indent="0">
              <a:buNone/>
              <a:defRPr sz="1855"/>
            </a:lvl5pPr>
            <a:lvl6pPr marL="2120362" indent="0">
              <a:buNone/>
              <a:defRPr sz="1855"/>
            </a:lvl6pPr>
            <a:lvl7pPr marL="2544436" indent="0">
              <a:buNone/>
              <a:defRPr sz="1855"/>
            </a:lvl7pPr>
            <a:lvl8pPr marL="2968508" indent="0">
              <a:buNone/>
              <a:defRPr sz="1855"/>
            </a:lvl8pPr>
            <a:lvl9pPr marL="3392581" indent="0">
              <a:buNone/>
              <a:defRPr sz="185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0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30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0356" y="373747"/>
            <a:ext cx="2627531" cy="5949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5" y="373747"/>
            <a:ext cx="7730272" cy="5949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3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12185650" cy="64709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1" rIns="68543" bIns="34271" rtlCol="0" anchor="ctr">
            <a:norm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28271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30" y="2180733"/>
            <a:ext cx="10357804" cy="1504734"/>
          </a:xfrm>
        </p:spPr>
        <p:txBody>
          <a:bodyPr>
            <a:normAutofit/>
          </a:bodyPr>
          <a:lstStyle>
            <a:lvl1pPr>
              <a:defRPr sz="257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850" y="3977961"/>
            <a:ext cx="8529955" cy="17939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1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1588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57"/>
              </a:spcBef>
              <a:defRPr/>
            </a:lvl1pPr>
            <a:lvl2pPr>
              <a:spcBef>
                <a:spcPts val="857"/>
              </a:spcBef>
              <a:defRPr/>
            </a:lvl2pPr>
            <a:lvl3pPr>
              <a:spcBef>
                <a:spcPts val="857"/>
              </a:spcBef>
              <a:defRPr/>
            </a:lvl3pPr>
            <a:lvl4pPr>
              <a:spcBef>
                <a:spcPts val="857"/>
              </a:spcBef>
              <a:defRPr/>
            </a:lvl4pPr>
            <a:lvl5pPr>
              <a:spcBef>
                <a:spcPts val="85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54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930" y="1486714"/>
            <a:ext cx="10357804" cy="4736826"/>
          </a:xfrm>
        </p:spPr>
        <p:txBody>
          <a:bodyPr/>
          <a:lstStyle>
            <a:lvl1pPr>
              <a:spcBef>
                <a:spcPts val="857"/>
              </a:spcBef>
              <a:defRPr/>
            </a:lvl1pPr>
            <a:lvl2pPr>
              <a:spcBef>
                <a:spcPts val="857"/>
              </a:spcBef>
              <a:defRPr/>
            </a:lvl2pPr>
            <a:lvl3pPr>
              <a:spcBef>
                <a:spcPts val="857"/>
              </a:spcBef>
              <a:defRPr/>
            </a:lvl3pPr>
            <a:lvl4pPr>
              <a:spcBef>
                <a:spcPts val="857"/>
              </a:spcBef>
              <a:defRPr/>
            </a:lvl4pPr>
            <a:lvl5pPr>
              <a:spcBef>
                <a:spcPts val="85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058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857"/>
              </a:spcBef>
              <a:buNone/>
              <a:defRPr sz="1142"/>
            </a:lvl1pPr>
            <a:lvl2pPr marL="163198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2pPr>
            <a:lvl3pPr marL="339998" indent="-176799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3pPr>
            <a:lvl4pPr marL="489596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4pPr>
            <a:lvl5pPr marL="652795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448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930" y="1486714"/>
            <a:ext cx="10357804" cy="4736826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857"/>
              </a:spcBef>
              <a:buNone/>
              <a:defRPr sz="1142"/>
            </a:lvl1pPr>
            <a:lvl2pPr marL="163198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2pPr>
            <a:lvl3pPr marL="326398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3pPr>
            <a:lvl4pPr marL="489596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4pPr>
            <a:lvl5pPr marL="652795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0962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929" y="1486716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4372" y="1486716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6617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929" y="1247988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4372" y="1247988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652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28" y="1337952"/>
            <a:ext cx="5079470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928" y="1597128"/>
            <a:ext cx="5079470" cy="4673683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145" y="1337952"/>
            <a:ext cx="5081584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145" y="1597128"/>
            <a:ext cx="5081584" cy="4673683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26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28" y="1586776"/>
            <a:ext cx="5079470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928" y="1845953"/>
            <a:ext cx="5079470" cy="4471985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145" y="1586776"/>
            <a:ext cx="5081584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145" y="1845953"/>
            <a:ext cx="5081584" cy="4471985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294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690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851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66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7426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4856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2284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7426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4856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2284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49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6369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2737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09106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5474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6369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2737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09106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5474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6369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2737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09106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5474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23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7693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5387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3080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38463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0771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7693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5387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3080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38463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0771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7693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5387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3080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38463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0771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7693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5387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3080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38463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0771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43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6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4149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4371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4595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872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6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4149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4371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4595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67782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5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810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5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3819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878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751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878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9346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134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2340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1549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11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134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2340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1549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199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2812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9899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160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7861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910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3134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3355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3579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910" y="4828381"/>
            <a:ext cx="2440176" cy="1357929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2119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1325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0533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2910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3134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3355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3579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49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910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3134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3355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3579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910" y="4828381"/>
            <a:ext cx="2440176" cy="1357929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2119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1325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0533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2910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3134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3355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3579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1837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3925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9484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5043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61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3925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9484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5043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9244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451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0314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451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0314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5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451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0314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451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0314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9636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4988016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4988016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4988016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4988016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3681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4988016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4988016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4988016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4988016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365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5207949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5207949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5207949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52922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5207949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5207949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5207949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37296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5207948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5207948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8484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5207948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5207948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790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3327675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3327675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3327675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3327675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2440176" cy="1754018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3134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2340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1549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159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3327675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3327675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3327675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3327675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2440176" cy="1754018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3134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2340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1549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2467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3547607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3547607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3547607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915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06" y="1148864"/>
            <a:ext cx="9139238" cy="2443974"/>
          </a:xfrm>
        </p:spPr>
        <p:txBody>
          <a:bodyPr anchor="b"/>
          <a:lstStyle>
            <a:lvl1pPr algn="ctr"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06" y="3687085"/>
            <a:ext cx="9139238" cy="1694857"/>
          </a:xfrm>
        </p:spPr>
        <p:txBody>
          <a:bodyPr/>
          <a:lstStyle>
            <a:lvl1pPr marL="0" indent="0" algn="ctr">
              <a:buNone/>
              <a:defRPr sz="2225"/>
            </a:lvl1pPr>
            <a:lvl2pPr marL="424072" indent="0" algn="ctr">
              <a:buNone/>
              <a:defRPr sz="1855"/>
            </a:lvl2pPr>
            <a:lvl3pPr marL="848145" indent="0" algn="ctr">
              <a:buNone/>
              <a:defRPr sz="1670"/>
            </a:lvl3pPr>
            <a:lvl4pPr marL="1272217" indent="0" algn="ctr">
              <a:buNone/>
              <a:defRPr sz="1485"/>
            </a:lvl4pPr>
            <a:lvl5pPr marL="1696291" indent="0" algn="ctr">
              <a:buNone/>
              <a:defRPr sz="1485"/>
            </a:lvl5pPr>
            <a:lvl6pPr marL="2120362" indent="0" algn="ctr">
              <a:buNone/>
              <a:defRPr sz="1485"/>
            </a:lvl6pPr>
            <a:lvl7pPr marL="2544436" indent="0" algn="ctr">
              <a:buNone/>
              <a:defRPr sz="1485"/>
            </a:lvl7pPr>
            <a:lvl8pPr marL="2968508" indent="0" algn="ctr">
              <a:buNone/>
              <a:defRPr sz="1485"/>
            </a:lvl8pPr>
            <a:lvl9pPr marL="3392581" indent="0" algn="ctr">
              <a:buNone/>
              <a:defRPr sz="148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51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3547607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3547607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3547607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504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3547609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3547609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3694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3547609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3547609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439701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2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1900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387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870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068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5517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57488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2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1900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387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870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068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5517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57488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2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1900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387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870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068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5517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57488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07957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2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1900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387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870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068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5517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57488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2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1900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387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870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068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5517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57488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2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1900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387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870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068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5517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57488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414308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9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805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3810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1025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0554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5347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9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805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3810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1025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0554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8747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978343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547902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978343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44735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85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4184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6533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99406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85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4184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6533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99406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861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913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85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4184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6533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99406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85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4184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6533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99406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55456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3413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093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638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8060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29346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1026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9815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3413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093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638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8060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29346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1026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47901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0969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8882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337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1286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5772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3684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28174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6089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17869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0969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8882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337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1286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5772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3684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28174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6089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67364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8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9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48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4" y="221585"/>
            <a:ext cx="10914407" cy="420436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60"/>
            <a:ext cx="10430321" cy="246093"/>
          </a:xfrm>
        </p:spPr>
        <p:txBody>
          <a:bodyPr lIns="0" tIns="0" rIns="0" bIns="0"/>
          <a:lstStyle>
            <a:lvl1pPr>
              <a:defRPr sz="1561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3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4" y="221585"/>
            <a:ext cx="10914407" cy="420436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3347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4" y="221585"/>
            <a:ext cx="10914407" cy="420436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5274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62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6" y="1750108"/>
            <a:ext cx="10510123" cy="2920094"/>
          </a:xfrm>
        </p:spPr>
        <p:txBody>
          <a:bodyPr anchor="b"/>
          <a:lstStyle>
            <a:lvl1pPr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6" y="4697826"/>
            <a:ext cx="10510123" cy="1535608"/>
          </a:xfr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4072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84814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3pPr>
            <a:lvl4pPr marL="1272217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4pPr>
            <a:lvl5pPr marL="169629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5pPr>
            <a:lvl6pPr marL="2120362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6pPr>
            <a:lvl7pPr marL="2544436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7pPr>
            <a:lvl8pPr marL="2968508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8pPr>
            <a:lvl9pPr marL="339258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778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92" indent="0" algn="ctr">
              <a:buNone/>
              <a:defRPr sz="1999"/>
            </a:lvl2pPr>
            <a:lvl3pPr marL="913984" indent="0" algn="ctr">
              <a:buNone/>
              <a:defRPr sz="1799"/>
            </a:lvl3pPr>
            <a:lvl4pPr marL="1370977" indent="0" algn="ctr">
              <a:buNone/>
              <a:defRPr sz="1600"/>
            </a:lvl4pPr>
            <a:lvl5pPr marL="1827969" indent="0" algn="ctr">
              <a:buNone/>
              <a:defRPr sz="1600"/>
            </a:lvl5pPr>
            <a:lvl6pPr marL="2284961" indent="0" algn="ctr">
              <a:buNone/>
              <a:defRPr sz="1600"/>
            </a:lvl6pPr>
            <a:lvl7pPr marL="2741953" indent="0" algn="ctr">
              <a:buNone/>
              <a:defRPr sz="1600"/>
            </a:lvl7pPr>
            <a:lvl8pPr marL="3198945" indent="0" algn="ctr">
              <a:buNone/>
              <a:defRPr sz="1600"/>
            </a:lvl8pPr>
            <a:lvl9pPr marL="365593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410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920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7" y="4697826"/>
            <a:ext cx="10510123" cy="153560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699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8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9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274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3" y="1868730"/>
            <a:ext cx="5178902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986" y="1868730"/>
            <a:ext cx="5178902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315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2" y="1720858"/>
            <a:ext cx="5155100" cy="84336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92" indent="0">
              <a:buNone/>
              <a:defRPr sz="1999" b="1"/>
            </a:lvl2pPr>
            <a:lvl3pPr marL="913984" indent="0">
              <a:buNone/>
              <a:defRPr sz="1799" b="1"/>
            </a:lvl3pPr>
            <a:lvl4pPr marL="1370977" indent="0">
              <a:buNone/>
              <a:defRPr sz="1600" b="1"/>
            </a:lvl4pPr>
            <a:lvl5pPr marL="1827969" indent="0">
              <a:buNone/>
              <a:defRPr sz="1600" b="1"/>
            </a:lvl5pPr>
            <a:lvl6pPr marL="2284961" indent="0">
              <a:buNone/>
              <a:defRPr sz="1600" b="1"/>
            </a:lvl6pPr>
            <a:lvl7pPr marL="2741953" indent="0">
              <a:buNone/>
              <a:defRPr sz="1600" b="1"/>
            </a:lvl7pPr>
            <a:lvl8pPr marL="3198945" indent="0">
              <a:buNone/>
              <a:defRPr sz="1600" b="1"/>
            </a:lvl8pPr>
            <a:lvl9pPr marL="365593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2" y="2564224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986" y="1720858"/>
            <a:ext cx="5180488" cy="84336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92" indent="0">
              <a:buNone/>
              <a:defRPr sz="1999" b="1"/>
            </a:lvl2pPr>
            <a:lvl3pPr marL="913984" indent="0">
              <a:buNone/>
              <a:defRPr sz="1799" b="1"/>
            </a:lvl3pPr>
            <a:lvl4pPr marL="1370977" indent="0">
              <a:buNone/>
              <a:defRPr sz="1600" b="1"/>
            </a:lvl4pPr>
            <a:lvl5pPr marL="1827969" indent="0">
              <a:buNone/>
              <a:defRPr sz="1600" b="1"/>
            </a:lvl5pPr>
            <a:lvl6pPr marL="2284961" indent="0">
              <a:buNone/>
              <a:defRPr sz="1600" b="1"/>
            </a:lvl6pPr>
            <a:lvl7pPr marL="2741953" indent="0">
              <a:buNone/>
              <a:defRPr sz="1600" b="1"/>
            </a:lvl7pPr>
            <a:lvl8pPr marL="3198945" indent="0">
              <a:buNone/>
              <a:defRPr sz="1600" b="1"/>
            </a:lvl8pPr>
            <a:lvl9pPr marL="365593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986" y="2564224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598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402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714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6"/>
            <a:ext cx="3930189" cy="1637983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600"/>
            </a:lvl1pPr>
            <a:lvl2pPr marL="456992" indent="0">
              <a:buNone/>
              <a:defRPr sz="1399"/>
            </a:lvl2pPr>
            <a:lvl3pPr marL="913984" indent="0">
              <a:buNone/>
              <a:defRPr sz="1199"/>
            </a:lvl3pPr>
            <a:lvl4pPr marL="1370977" indent="0">
              <a:buNone/>
              <a:defRPr sz="1000"/>
            </a:lvl4pPr>
            <a:lvl5pPr marL="1827969" indent="0">
              <a:buNone/>
              <a:defRPr sz="1000"/>
            </a:lvl5pPr>
            <a:lvl6pPr marL="2284961" indent="0">
              <a:buNone/>
              <a:defRPr sz="1000"/>
            </a:lvl6pPr>
            <a:lvl7pPr marL="2741953" indent="0">
              <a:buNone/>
              <a:defRPr sz="1000"/>
            </a:lvl7pPr>
            <a:lvl8pPr marL="3198945" indent="0">
              <a:buNone/>
              <a:defRPr sz="1000"/>
            </a:lvl8pPr>
            <a:lvl9pPr marL="36559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168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6"/>
            <a:ext cx="3930189" cy="1637983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 anchor="t"/>
          <a:lstStyle>
            <a:lvl1pPr marL="0" indent="0">
              <a:buNone/>
              <a:defRPr sz="3199"/>
            </a:lvl1pPr>
            <a:lvl2pPr marL="456992" indent="0">
              <a:buNone/>
              <a:defRPr sz="2799"/>
            </a:lvl2pPr>
            <a:lvl3pPr marL="913984" indent="0">
              <a:buNone/>
              <a:defRPr sz="2399"/>
            </a:lvl3pPr>
            <a:lvl4pPr marL="1370977" indent="0">
              <a:buNone/>
              <a:defRPr sz="1999"/>
            </a:lvl4pPr>
            <a:lvl5pPr marL="1827969" indent="0">
              <a:buNone/>
              <a:defRPr sz="1999"/>
            </a:lvl5pPr>
            <a:lvl6pPr marL="2284961" indent="0">
              <a:buNone/>
              <a:defRPr sz="1999"/>
            </a:lvl6pPr>
            <a:lvl7pPr marL="2741953" indent="0">
              <a:buNone/>
              <a:defRPr sz="1999"/>
            </a:lvl7pPr>
            <a:lvl8pPr marL="3198945" indent="0">
              <a:buNone/>
              <a:defRPr sz="1999"/>
            </a:lvl8pPr>
            <a:lvl9pPr marL="3655937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600"/>
            </a:lvl1pPr>
            <a:lvl2pPr marL="456992" indent="0">
              <a:buNone/>
              <a:defRPr sz="1399"/>
            </a:lvl2pPr>
            <a:lvl3pPr marL="913984" indent="0">
              <a:buNone/>
              <a:defRPr sz="1199"/>
            </a:lvl3pPr>
            <a:lvl4pPr marL="1370977" indent="0">
              <a:buNone/>
              <a:defRPr sz="1000"/>
            </a:lvl4pPr>
            <a:lvl5pPr marL="1827969" indent="0">
              <a:buNone/>
              <a:defRPr sz="1000"/>
            </a:lvl5pPr>
            <a:lvl6pPr marL="2284961" indent="0">
              <a:buNone/>
              <a:defRPr sz="1000"/>
            </a:lvl6pPr>
            <a:lvl7pPr marL="2741953" indent="0">
              <a:buNone/>
              <a:defRPr sz="1000"/>
            </a:lvl7pPr>
            <a:lvl8pPr marL="3198945" indent="0">
              <a:buNone/>
              <a:defRPr sz="1000"/>
            </a:lvl8pPr>
            <a:lvl9pPr marL="36559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547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5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987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42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1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73746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506431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848145" rtl="0" eaLnBrk="1" latinLnBrk="0" hangingPunct="1">
        <a:lnSpc>
          <a:spcPct val="90000"/>
        </a:lnSpc>
        <a:spcBef>
          <a:spcPct val="0"/>
        </a:spcBef>
        <a:buNone/>
        <a:defRPr sz="4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2037" indent="-212037" algn="l" defTabSz="848145" rtl="0" eaLnBrk="1" latinLnBrk="0" hangingPunct="1">
        <a:lnSpc>
          <a:spcPct val="90000"/>
        </a:lnSpc>
        <a:spcBef>
          <a:spcPts val="927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1pPr>
      <a:lvl2pPr marL="63610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2225" kern="1200">
          <a:solidFill>
            <a:schemeClr val="tx1"/>
          </a:solidFill>
          <a:latin typeface="+mn-lt"/>
          <a:ea typeface="+mn-ea"/>
          <a:cs typeface="+mn-cs"/>
        </a:defRPr>
      </a:lvl2pPr>
      <a:lvl3pPr marL="106018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855" kern="1200">
          <a:solidFill>
            <a:schemeClr val="tx1"/>
          </a:solidFill>
          <a:latin typeface="+mn-lt"/>
          <a:ea typeface="+mn-ea"/>
          <a:cs typeface="+mn-cs"/>
        </a:defRPr>
      </a:lvl3pPr>
      <a:lvl4pPr marL="148425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908327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9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75647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318054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604618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1pPr>
      <a:lvl2pPr marL="42407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848145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272217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69629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12036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36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2968508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39258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30" y="1247990"/>
            <a:ext cx="10357804" cy="47368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29548" y="6499801"/>
            <a:ext cx="2160150" cy="219794"/>
          </a:xfrm>
          <a:prstGeom prst="rect">
            <a:avLst/>
          </a:prstGeom>
        </p:spPr>
        <p:txBody>
          <a:bodyPr vert="horz" wrap="square" lIns="87051" tIns="43524" rIns="87051" bIns="4352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57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544" y="6441677"/>
            <a:ext cx="139350" cy="336046"/>
          </a:xfrm>
          <a:prstGeom prst="rect">
            <a:avLst/>
          </a:prstGeom>
        </p:spPr>
        <p:txBody>
          <a:bodyPr vert="horz" wrap="none" lIns="87051" tIns="43524" rIns="87051" bIns="4352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857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857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704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717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5410" y="6564676"/>
            <a:ext cx="92245" cy="9007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689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0772" y="6564676"/>
            <a:ext cx="92245" cy="9007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27917" y="6541251"/>
            <a:ext cx="64101" cy="1410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24875" y="6538252"/>
            <a:ext cx="142146" cy="139723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54992" y="6550942"/>
            <a:ext cx="153884" cy="12872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29436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3450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65421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3381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87161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0870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492" y="6406884"/>
            <a:ext cx="402126" cy="4118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830" y="6398927"/>
            <a:ext cx="402126" cy="4118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5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45" r:id="rId42"/>
    <p:sldLayoutId id="2147483746" r:id="rId43"/>
    <p:sldLayoutId id="2147483747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754" r:id="rId51"/>
    <p:sldLayoutId id="2147483755" r:id="rId52"/>
    <p:sldLayoutId id="2147483756" r:id="rId53"/>
    <p:sldLayoutId id="2147483757" r:id="rId54"/>
    <p:sldLayoutId id="2147483758" r:id="rId55"/>
    <p:sldLayoutId id="2147483759" r:id="rId56"/>
    <p:sldLayoutId id="2147483760" r:id="rId57"/>
  </p:sldLayoutIdLst>
  <p:txStyles>
    <p:titleStyle>
      <a:lvl1pPr algn="ctr" defTabSz="870393" rtl="0" eaLnBrk="1" latinLnBrk="0" hangingPunct="1">
        <a:lnSpc>
          <a:spcPct val="86000"/>
        </a:lnSpc>
        <a:spcBef>
          <a:spcPct val="0"/>
        </a:spcBef>
        <a:buNone/>
        <a:defRPr sz="1999" kern="800" spc="-3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198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29" kern="800" spc="-9">
          <a:solidFill>
            <a:schemeClr val="tx1"/>
          </a:solidFill>
          <a:latin typeface="+mn-lt"/>
          <a:ea typeface="+mn-ea"/>
          <a:cs typeface="+mn-cs"/>
        </a:defRPr>
      </a:lvl1pPr>
      <a:lvl2pPr marL="327909" indent="-164709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42" kern="800">
          <a:solidFill>
            <a:schemeClr val="tx1"/>
          </a:solidFill>
          <a:latin typeface="+mn-lt"/>
          <a:ea typeface="+mn-ea"/>
          <a:cs typeface="+mn-cs"/>
        </a:defRPr>
      </a:lvl2pPr>
      <a:lvl3pPr marL="491107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42" kern="800">
          <a:solidFill>
            <a:schemeClr val="tx1"/>
          </a:solidFill>
          <a:latin typeface="+mn-lt"/>
          <a:ea typeface="+mn-ea"/>
          <a:cs typeface="+mn-cs"/>
        </a:defRPr>
      </a:lvl3pPr>
      <a:lvl4pPr marL="654307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42" kern="800">
          <a:solidFill>
            <a:schemeClr val="tx1"/>
          </a:solidFill>
          <a:latin typeface="+mn-lt"/>
          <a:ea typeface="+mn-ea"/>
          <a:cs typeface="+mn-cs"/>
        </a:defRPr>
      </a:lvl4pPr>
      <a:lvl5pPr marL="817506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42" kern="800">
          <a:solidFill>
            <a:schemeClr val="tx1"/>
          </a:solidFill>
          <a:latin typeface="+mn-lt"/>
          <a:ea typeface="+mn-ea"/>
          <a:cs typeface="+mn-cs"/>
        </a:defRPr>
      </a:lvl5pPr>
      <a:lvl6pPr marL="2393580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28777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4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699168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197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393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5588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0786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5981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1178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6376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1572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714"/>
          </a:p>
        </p:txBody>
      </p:sp>
      <p:sp>
        <p:nvSpPr>
          <p:cNvPr id="17" name="bg object 17"/>
          <p:cNvSpPr/>
          <p:nvPr/>
        </p:nvSpPr>
        <p:spPr>
          <a:xfrm>
            <a:off x="141280" y="153957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1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4" y="221587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466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94947">
        <a:defRPr>
          <a:latin typeface="+mn-lt"/>
          <a:ea typeface="+mn-ea"/>
          <a:cs typeface="+mn-cs"/>
        </a:defRPr>
      </a:lvl2pPr>
      <a:lvl3pPr marL="1189894">
        <a:defRPr>
          <a:latin typeface="+mn-lt"/>
          <a:ea typeface="+mn-ea"/>
          <a:cs typeface="+mn-cs"/>
        </a:defRPr>
      </a:lvl3pPr>
      <a:lvl4pPr marL="1784841">
        <a:defRPr>
          <a:latin typeface="+mn-lt"/>
          <a:ea typeface="+mn-ea"/>
          <a:cs typeface="+mn-cs"/>
        </a:defRPr>
      </a:lvl4pPr>
      <a:lvl5pPr marL="2379788">
        <a:defRPr>
          <a:latin typeface="+mn-lt"/>
          <a:ea typeface="+mn-ea"/>
          <a:cs typeface="+mn-cs"/>
        </a:defRPr>
      </a:lvl5pPr>
      <a:lvl6pPr marL="2974735">
        <a:defRPr>
          <a:latin typeface="+mn-lt"/>
          <a:ea typeface="+mn-ea"/>
          <a:cs typeface="+mn-cs"/>
        </a:defRPr>
      </a:lvl6pPr>
      <a:lvl7pPr marL="3569682">
        <a:defRPr>
          <a:latin typeface="+mn-lt"/>
          <a:ea typeface="+mn-ea"/>
          <a:cs typeface="+mn-cs"/>
        </a:defRPr>
      </a:lvl7pPr>
      <a:lvl8pPr marL="4164629">
        <a:defRPr>
          <a:latin typeface="+mn-lt"/>
          <a:ea typeface="+mn-ea"/>
          <a:cs typeface="+mn-cs"/>
        </a:defRPr>
      </a:lvl8pPr>
      <a:lvl9pPr marL="47595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94947">
        <a:defRPr>
          <a:latin typeface="+mn-lt"/>
          <a:ea typeface="+mn-ea"/>
          <a:cs typeface="+mn-cs"/>
        </a:defRPr>
      </a:lvl2pPr>
      <a:lvl3pPr marL="1189894">
        <a:defRPr>
          <a:latin typeface="+mn-lt"/>
          <a:ea typeface="+mn-ea"/>
          <a:cs typeface="+mn-cs"/>
        </a:defRPr>
      </a:lvl3pPr>
      <a:lvl4pPr marL="1784841">
        <a:defRPr>
          <a:latin typeface="+mn-lt"/>
          <a:ea typeface="+mn-ea"/>
          <a:cs typeface="+mn-cs"/>
        </a:defRPr>
      </a:lvl4pPr>
      <a:lvl5pPr marL="2379788">
        <a:defRPr>
          <a:latin typeface="+mn-lt"/>
          <a:ea typeface="+mn-ea"/>
          <a:cs typeface="+mn-cs"/>
        </a:defRPr>
      </a:lvl5pPr>
      <a:lvl6pPr marL="2974735">
        <a:defRPr>
          <a:latin typeface="+mn-lt"/>
          <a:ea typeface="+mn-ea"/>
          <a:cs typeface="+mn-cs"/>
        </a:defRPr>
      </a:lvl6pPr>
      <a:lvl7pPr marL="3569682">
        <a:defRPr>
          <a:latin typeface="+mn-lt"/>
          <a:ea typeface="+mn-ea"/>
          <a:cs typeface="+mn-cs"/>
        </a:defRPr>
      </a:lvl7pPr>
      <a:lvl8pPr marL="4164629">
        <a:defRPr>
          <a:latin typeface="+mn-lt"/>
          <a:ea typeface="+mn-ea"/>
          <a:cs typeface="+mn-cs"/>
        </a:defRPr>
      </a:lvl8pPr>
      <a:lvl9pPr marL="4759576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506431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3984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6" indent="-228496" algn="l" defTabSz="91398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488" indent="-228496" algn="l" defTabSz="9139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1" indent="-228496" algn="l" defTabSz="9139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3" indent="-228496" algn="l" defTabSz="9139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5" indent="-228496" algn="l" defTabSz="9139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7" indent="-228496" algn="l" defTabSz="9139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449" indent="-228496" algn="l" defTabSz="9139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1" indent="-228496" algn="l" defTabSz="9139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433" indent="-228496" algn="l" defTabSz="9139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8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84" algn="l" defTabSz="91398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7" algn="l" defTabSz="91398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9" algn="l" defTabSz="91398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1" algn="l" defTabSz="91398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3" algn="l" defTabSz="91398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945" algn="l" defTabSz="91398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937" algn="l" defTabSz="91398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39171"/>
            <a:ext cx="12212955" cy="164794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870330">
              <a:defRPr/>
            </a:pPr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1346" y="336368"/>
            <a:ext cx="5496846" cy="1077160"/>
          </a:xfrm>
          <a:prstGeom prst="rect">
            <a:avLst/>
          </a:prstGeom>
        </p:spPr>
        <p:txBody>
          <a:bodyPr vert="horz" wrap="square" lIns="0" tIns="22041" rIns="0" bIns="0" rtlCol="0" anchor="ctr">
            <a:spAutoFit/>
          </a:bodyPr>
          <a:lstStyle/>
          <a:p>
            <a:pPr marL="19165" algn="l">
              <a:lnSpc>
                <a:spcPct val="100000"/>
              </a:lnSpc>
              <a:spcBef>
                <a:spcPts val="172"/>
              </a:spcBef>
            </a:pPr>
            <a:r>
              <a:rPr lang="en-US" sz="6855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685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95938" y="1327041"/>
            <a:ext cx="11454511" cy="5398916"/>
          </a:xfrm>
          <a:prstGeom prst="rect">
            <a:avLst/>
          </a:prstGeom>
        </p:spPr>
        <p:txBody>
          <a:bodyPr vert="horz" wrap="square" lIns="0" tIns="21084" rIns="0" bIns="0" rtlCol="0">
            <a:spAutoFit/>
          </a:bodyPr>
          <a:lstStyle/>
          <a:p>
            <a:pPr marL="27789" algn="ctr" defTabSz="870330">
              <a:spcBef>
                <a:spcPts val="167"/>
              </a:spcBef>
              <a:defRPr/>
            </a:pPr>
            <a:endParaRPr lang="en-US" sz="533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</a:pP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OLMOSH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YUZASIDAN O‘TILGANLARNI TAKRORLASH</a:t>
            </a:r>
            <a:endParaRPr lang="en-US"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  <a:defRPr/>
            </a:pPr>
            <a:endParaRPr lang="en-US" sz="5330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  <a:defRPr/>
            </a:pPr>
            <a:endParaRPr lang="en-US" sz="3731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  <a:defRPr/>
            </a:pPr>
            <a:endParaRPr lang="en-US" sz="5330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7789" algn="ctr" defTabSz="870330">
              <a:spcBef>
                <a:spcPts val="167"/>
              </a:spcBef>
              <a:defRPr/>
            </a:pPr>
            <a:endParaRPr sz="3731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2783" y="2113279"/>
            <a:ext cx="602242" cy="20255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870330">
              <a:defRPr/>
            </a:pPr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2783" y="4521417"/>
            <a:ext cx="602242" cy="20598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870330">
              <a:defRPr/>
            </a:pPr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52403" y="262871"/>
            <a:ext cx="1898046" cy="111349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870330">
              <a:defRPr/>
            </a:pPr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52402" y="262871"/>
            <a:ext cx="1898047" cy="111349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870330">
              <a:defRPr/>
            </a:pPr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979025" y="461962"/>
            <a:ext cx="1676400" cy="701300"/>
          </a:xfrm>
          <a:prstGeom prst="rect">
            <a:avLst/>
          </a:prstGeom>
        </p:spPr>
        <p:txBody>
          <a:bodyPr vert="horz" wrap="square" lIns="0" tIns="23958" rIns="0" bIns="0" rtlCol="0">
            <a:spAutoFit/>
          </a:bodyPr>
          <a:lstStyle/>
          <a:p>
            <a:pPr defTabSz="870330">
              <a:spcBef>
                <a:spcPts val="189"/>
              </a:spcBef>
              <a:defRPr/>
            </a:pPr>
            <a:r>
              <a:rPr lang="en-US" sz="4400" b="1" spc="15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uz-Latn-UZ" sz="4400" b="1" spc="15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ru-RU" sz="4400" b="1" spc="1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4400" b="1" spc="1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188" y="3843700"/>
            <a:ext cx="3614124" cy="26695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225" y="3631006"/>
            <a:ext cx="3788903" cy="30949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98" y="46107"/>
            <a:ext cx="1215128" cy="1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2" y="0"/>
            <a:ext cx="12052300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O‘ZLIK OLMOSHI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25" y="995362"/>
            <a:ext cx="10696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sezib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pahlavonday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ulg‘ayib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zo‘r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kuchga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to‘ldim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o‘zim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xohlab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askar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bo‘ldim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9212" y="2620817"/>
            <a:ext cx="3200400" cy="8911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Mening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o‘zim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5764" y="2405670"/>
            <a:ext cx="2819400" cy="1306084"/>
          </a:xfrm>
          <a:prstGeom prst="ellipse">
            <a:avLst/>
          </a:prstGeom>
          <a:solidFill>
            <a:srgbClr val="B85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O‘zim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223660" y="2232401"/>
            <a:ext cx="4009708" cy="1422058"/>
          </a:xfrm>
          <a:prstGeom prst="triangle">
            <a:avLst>
              <a:gd name="adj" fmla="val 4765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Shaxs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375" y="3956475"/>
            <a:ext cx="9839461" cy="18249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O‘zlik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olmoshi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kishilik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olmoshlari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o‘rnida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qo‘llanib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shaxsni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ko‘rsatadi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615"/>
            <a:ext cx="12185651" cy="1179457"/>
          </a:xfr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OLMOSHNING TUZILISHI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825" y="1169137"/>
            <a:ext cx="1165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Ulug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ajdodlarimiz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-u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ma’rifatlari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butun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olamni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etganlar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825" y="3318196"/>
            <a:ext cx="9498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ekkanini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o‘radi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571" y="4405425"/>
            <a:ext cx="11060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Hamma-hammasiga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erishdi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0825" y="2576321"/>
            <a:ext cx="2057400" cy="7418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sodda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7225" y="3280484"/>
            <a:ext cx="4500563" cy="80715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qo‘shma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olmosh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6425" y="5179628"/>
            <a:ext cx="4191000" cy="914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takroriy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olmosh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5650" cy="9123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944259" y="59687"/>
            <a:ext cx="12155170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BELGILASH OLMOSHI</a:t>
            </a:r>
            <a:endParaRPr lang="en-US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3065" y="1300162"/>
            <a:ext cx="1143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290" y="1684882"/>
            <a:ext cx="981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ekkanini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o‘radi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1063625" y="1167544"/>
            <a:ext cx="1676400" cy="60023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957" y="3052762"/>
            <a:ext cx="981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narsaga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jahl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qilavermaslik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kerak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6200000">
            <a:off x="1956662" y="2013350"/>
            <a:ext cx="649859" cy="1673933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290" y="4527397"/>
            <a:ext cx="981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Yutuqlaridan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qancha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maqtansa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arziydi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16200000">
            <a:off x="5220527" y="3245356"/>
            <a:ext cx="766748" cy="191775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75" y="-42087"/>
            <a:ext cx="2503170" cy="25133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133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11" grpId="0"/>
      <p:bldP spid="7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511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190122"/>
            <a:ext cx="12155170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292- </a:t>
            </a:r>
            <a:r>
              <a:rPr lang="en-US" sz="4800" dirty="0" err="1" smtClean="0"/>
              <a:t>mashq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>
              <a:lnSpc>
                <a:spcPts val="2651"/>
              </a:lnSpc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190" y="1366986"/>
            <a:ext cx="1190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ba’zilari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akamning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o‘rtoqlari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so‘rashdilar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795" y="3690368"/>
            <a:ext cx="1190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Rostini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aytsam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o‘zim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unchalik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emasman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5650" cy="140686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20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520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2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2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520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8825" y="4119562"/>
            <a:ext cx="10744200" cy="1762448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46211">
              <a:defRPr/>
            </a:pPr>
            <a:r>
              <a:rPr lang="en-US" sz="390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906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O‘zgalar</a:t>
            </a:r>
            <a:r>
              <a:rPr lang="en-US" sz="3906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6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g‘amini</a:t>
            </a:r>
            <a:r>
              <a:rPr lang="en-US" sz="3906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6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chekmasa</a:t>
            </a:r>
            <a:r>
              <a:rPr lang="en-US" sz="3906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6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906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6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906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6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noloyiqdir</a:t>
            </a:r>
            <a:r>
              <a:rPr lang="en-US" sz="3906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6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906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6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3906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nom.</a:t>
            </a:r>
            <a:endParaRPr lang="ru-RU" sz="468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502" y="1605225"/>
            <a:ext cx="11740165" cy="192959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446211">
              <a:defRPr/>
            </a:pP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Belingni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g‘ayrat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mehnatga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muhabbat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defTabSz="446211">
              <a:defRPr/>
            </a:pP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O‘zingni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mehnatingni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yalqovlarga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ibrat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9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58460"/>
            <a:ext cx="12185650" cy="15331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1903119"/>
            <a:endParaRPr lang="en-US" sz="429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903119"/>
            <a:r>
              <a:rPr lang="en-US" sz="429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429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686" y="1474678"/>
            <a:ext cx="11165023" cy="811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903119"/>
            <a:r>
              <a:rPr lang="en-US" sz="468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7916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2825" y="1757362"/>
            <a:ext cx="8763000" cy="40600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58070" indent="-558070" algn="ctr" defTabSz="1903119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29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294-mashq</a:t>
            </a:r>
            <a:r>
              <a:rPr lang="en-US" sz="429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97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29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7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429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7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29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7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429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7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429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97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429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7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ishlatgan</a:t>
            </a:r>
            <a:r>
              <a:rPr lang="en-US" sz="429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7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olmoshlaringizni</a:t>
            </a:r>
            <a:r>
              <a:rPr lang="en-US" sz="429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7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429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7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guruhiga</a:t>
            </a:r>
            <a:r>
              <a:rPr lang="en-US" sz="429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7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429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297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Картинки по запросу &quot;узбек халк эртаклари&quot;"/>
          <p:cNvSpPr>
            <a:spLocks noChangeAspect="1" noChangeArrowheads="1"/>
          </p:cNvSpPr>
          <p:nvPr/>
        </p:nvSpPr>
        <p:spPr bwMode="auto">
          <a:xfrm>
            <a:off x="295302" y="-58460"/>
            <a:ext cx="297627" cy="2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288" tIns="44644" rIns="89288" bIns="44644" numCol="1" anchor="t" anchorCtr="0" compatLnSpc="1">
            <a:prstTxWarp prst="textNoShape">
              <a:avLst/>
            </a:prstTxWarp>
          </a:bodyPr>
          <a:lstStyle/>
          <a:p>
            <a:pPr defTabSz="1903119"/>
            <a:endParaRPr lang="ru-RU" sz="374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2" y="2290880"/>
            <a:ext cx="3090204" cy="40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625" y="1223962"/>
            <a:ext cx="113537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son, ravish,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uz-Latn-U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birikmasi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gap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qo‘llana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lug‘aviy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uz-Latn-U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turkumi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dеb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Образование | Education | Ta'lim | чтение | reading| o'qish | ўқиш | укиш »  Fotouz.uz | Фото HD Photo Wallper Pictures Images Мода fashion Обои 2019  Скачать картинки | Обои 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4195762"/>
            <a:ext cx="3124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Olmoshlarning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qo‘llanishi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5425" y="1376362"/>
            <a:ext cx="11582400" cy="1368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Karim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quvondi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orzusiga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erishgan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5425" y="3241914"/>
            <a:ext cx="11582400" cy="1487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Kеchagi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kitobingni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bеrib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kitobdan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olmoqchiman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5425" y="5223645"/>
            <a:ext cx="11582400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Mеnda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sеnda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nеchta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910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511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5573" y="261878"/>
            <a:ext cx="12341224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OLMOSHNING MA’NO TURLARI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>
              <a:lnSpc>
                <a:spcPts val="2651"/>
              </a:lnSpc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14" y="1379307"/>
            <a:ext cx="4900185" cy="4498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0002" y="3274735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rial Black" panose="020B0A04020102020204" pitchFamily="34" charset="0"/>
              </a:rPr>
              <a:t>7 </a:t>
            </a:r>
            <a:endParaRPr lang="ru-RU" sz="72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424" y="1258330"/>
            <a:ext cx="3962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Kishilik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825" y="3112726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7564" y="5002034"/>
            <a:ext cx="2910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O‘zlik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6025" y="3099890"/>
            <a:ext cx="275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So‘roq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0817" y="5002035"/>
            <a:ext cx="3541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7937" y="5688907"/>
            <a:ext cx="4404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Bo‘lishsizlik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0625" y="1143595"/>
            <a:ext cx="2933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Gumon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10478"/>
            <a:ext cx="12155170" cy="942982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KISHILIK OLMOSHLARI</a:t>
            </a:r>
            <a:endParaRPr lang="en-US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3065" y="1300162"/>
            <a:ext cx="1143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" y="1436364"/>
            <a:ext cx="3250329" cy="2049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50" y="3814762"/>
            <a:ext cx="2731558" cy="2289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11626" y="1525941"/>
            <a:ext cx="3186642" cy="132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So‘zlovchi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1-shaxs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4026" y="3967162"/>
            <a:ext cx="2967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Tinglovchi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2-shaxs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4425" y="1525940"/>
            <a:ext cx="4358640" cy="3170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Nutqdan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tashqari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barcha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shaxs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narsa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voqea-hodisalar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o‘zga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ya’ni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3-shaxsdir.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6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00" y="-29634"/>
            <a:ext cx="12052300" cy="758316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800" dirty="0" smtClean="0"/>
              <a:t>MUSTAHKAMLASH</a:t>
            </a:r>
            <a:endParaRPr lang="en-US"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145" y="1071562"/>
            <a:ext cx="9086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Tinchlik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deya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yurak-bag‘ri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kuyuk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eldir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19489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Yaratganning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qoshida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suyuk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eldir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19489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O‘tmishi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ertasi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buyuk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eldir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19489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qanday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yashamoqni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o‘rgatmagil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10800000" flipH="1">
            <a:off x="8607425" y="1452562"/>
            <a:ext cx="609600" cy="1981200"/>
          </a:xfrm>
          <a:prstGeom prst="rightBrace">
            <a:avLst>
              <a:gd name="adj1" fmla="val 0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9425" y="1452562"/>
            <a:ext cx="2590800" cy="1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Ko‘rsatish</a:t>
            </a:r>
            <a:endParaRPr kumimoji="0" lang="en-US" sz="3836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olmoshi</a:t>
            </a:r>
            <a:endParaRPr kumimoji="0" lang="ru-RU" sz="3836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492145" y="3634774"/>
            <a:ext cx="1104880" cy="967551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8150225" y="3661350"/>
            <a:ext cx="914400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40713" y="4118550"/>
            <a:ext cx="3237912" cy="2134612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Kishilik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olmoshi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10478"/>
            <a:ext cx="12155170" cy="942982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6000" dirty="0" smtClean="0"/>
              <a:t>ESDA SAQLANG!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6092824" y="2895937"/>
            <a:ext cx="3630977" cy="1024397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8625" y="3920334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738" y="1269483"/>
            <a:ext cx="65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kimingiz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625" y="3993158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kimingiz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025" y="5017593"/>
            <a:ext cx="2971800" cy="133814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44625" y="2329449"/>
            <a:ext cx="2693035" cy="135243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017" y="1651873"/>
            <a:ext cx="2666999" cy="2736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6981" y="2367973"/>
            <a:ext cx="246951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kishilik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1225" y="5032302"/>
            <a:ext cx="2795268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olmoshi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575" y="-135072"/>
            <a:ext cx="12154958" cy="942982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6000" dirty="0" smtClean="0"/>
              <a:t>SO‘ROQ OLMOSHI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292" y="844723"/>
            <a:ext cx="115760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Shaxs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narsa-hodisa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belgi-xususiyat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miqdor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sabab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maqsad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o‘rin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haqida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so‘roqni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bildiruvchi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olmoshlar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so‘roq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olmoshlari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sanaladi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896" y="2976562"/>
            <a:ext cx="32004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93197" y="4195762"/>
            <a:ext cx="8086807" cy="1753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Kim?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qachon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qayer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qaysi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qanday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nega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qancha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3836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07975" y="-86860"/>
            <a:ext cx="12154958" cy="942982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6000" dirty="0" smtClean="0"/>
              <a:t>GUMON OLMOSHI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865"/>
            <a:ext cx="3299119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87625" y="4207037"/>
            <a:ext cx="8161655" cy="1753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Kim?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qachon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qayer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qaysi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qanday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nega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qancha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3836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5652" y="1452023"/>
            <a:ext cx="3449385" cy="21599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alla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-, -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</a:t>
            </a: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9119" y="1231065"/>
            <a:ext cx="2962735" cy="260186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So‘roq</a:t>
            </a: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olmoshiga</a:t>
            </a:r>
            <a:endParaRPr kumimoji="0" lang="en-US" sz="3836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2456</TotalTime>
  <Words>426</Words>
  <Application>Microsoft Office PowerPoint</Application>
  <PresentationFormat>Произвольный</PresentationFormat>
  <Paragraphs>89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Open Sans</vt:lpstr>
      <vt:lpstr>Open Sans Light</vt:lpstr>
      <vt:lpstr>Wingdings</vt:lpstr>
      <vt:lpstr>Office Theme</vt:lpstr>
      <vt:lpstr>3_Тема Office</vt:lpstr>
      <vt:lpstr>2_Office Theme</vt:lpstr>
      <vt:lpstr>1_Office Theme</vt:lpstr>
      <vt:lpstr>4_Тема Office</vt:lpstr>
      <vt:lpstr>ONA TILI</vt:lpstr>
      <vt:lpstr>Презентация PowerPoint</vt:lpstr>
      <vt:lpstr>Презентация PowerPoint</vt:lpstr>
      <vt:lpstr>OLMOSHNING MA’NO TURLARI</vt:lpstr>
      <vt:lpstr>KISHILIK OLMOSHLARI</vt:lpstr>
      <vt:lpstr>MUSTAHKAMLASH</vt:lpstr>
      <vt:lpstr>ESDA SAQLANG!</vt:lpstr>
      <vt:lpstr>SO‘ROQ OLMOSHI</vt:lpstr>
      <vt:lpstr>GUMON OLMOSHI</vt:lpstr>
      <vt:lpstr>O‘ZLIK OLMOSHI</vt:lpstr>
      <vt:lpstr>OLMOSHNING TUZILISHI</vt:lpstr>
      <vt:lpstr>BELGILASH OLMOSHI</vt:lpstr>
      <vt:lpstr>292- mashq</vt:lpstr>
      <vt:lpstr>293-mashq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Пользователь</cp:lastModifiedBy>
  <cp:revision>263</cp:revision>
  <dcterms:created xsi:type="dcterms:W3CDTF">2020-04-13T08:06:06Z</dcterms:created>
  <dcterms:modified xsi:type="dcterms:W3CDTF">2021-02-25T13:07:55Z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