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18" r:id="rId2"/>
    <p:sldId id="328" r:id="rId3"/>
    <p:sldId id="306" r:id="rId4"/>
    <p:sldId id="305" r:id="rId5"/>
    <p:sldId id="329" r:id="rId6"/>
    <p:sldId id="357" r:id="rId7"/>
    <p:sldId id="366" r:id="rId8"/>
    <p:sldId id="345" r:id="rId9"/>
    <p:sldId id="367" r:id="rId10"/>
    <p:sldId id="359" r:id="rId11"/>
    <p:sldId id="360" r:id="rId12"/>
    <p:sldId id="361" r:id="rId13"/>
    <p:sldId id="362" r:id="rId14"/>
    <p:sldId id="363" r:id="rId15"/>
    <p:sldId id="365" r:id="rId16"/>
    <p:sldId id="364" r:id="rId17"/>
    <p:sldId id="368" r:id="rId18"/>
    <p:sldId id="338" r:id="rId19"/>
    <p:sldId id="354" r:id="rId20"/>
    <p:sldId id="35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764" autoAdjust="0"/>
    <p:restoredTop sz="98724" autoAdjust="0"/>
  </p:normalViewPr>
  <p:slideViewPr>
    <p:cSldViewPr snapToGrid="0">
      <p:cViewPr varScale="1">
        <p:scale>
          <a:sx n="66" d="100"/>
          <a:sy n="66" d="100"/>
        </p:scale>
        <p:origin x="916" y="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751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06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14588" y="1832564"/>
            <a:ext cx="11936179" cy="178414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Soyes les bienvenus </a:t>
            </a:r>
          </a:p>
          <a:p>
            <a:r>
              <a:rPr lang="fr-FR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En France</a:t>
            </a:r>
            <a:endParaRPr lang="fr-FR" sz="5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12901" y="2003375"/>
            <a:ext cx="573087" cy="180459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793360" y="193693"/>
            <a:ext cx="20190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793360" y="177323"/>
            <a:ext cx="2019040" cy="127631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70157" y="346187"/>
            <a:ext cx="2865446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  <a:cs typeface="Arial"/>
              </a:rPr>
              <a:t>6-classe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518975" y="394600"/>
            <a:ext cx="9172091" cy="104687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FRAN</a:t>
            </a:r>
            <a:r>
              <a:rPr lang="fr-FR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Ç</a:t>
            </a:r>
            <a:r>
              <a:rPr lang="en-US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AIS</a:t>
            </a:r>
            <a:endParaRPr lang="ru-RU" sz="6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44" y="4009401"/>
            <a:ext cx="57308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622" y="2905673"/>
            <a:ext cx="5588258" cy="3880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330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7518" y="889560"/>
            <a:ext cx="10515600" cy="1325563"/>
          </a:xfrm>
        </p:spPr>
        <p:txBody>
          <a:bodyPr/>
          <a:lstStyle/>
          <a:p>
            <a:pPr algn="ctr"/>
            <a:r>
              <a:rPr lang="fr-FR" dirty="0">
                <a:latin typeface="Aharoni" pitchFamily="2" charset="-79"/>
                <a:cs typeface="Aharoni" pitchFamily="2" charset="-79"/>
              </a:rPr>
              <a:t>Paris , la plus belle ville du monde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92" y="2302249"/>
            <a:ext cx="6045517" cy="225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824" y="2154610"/>
            <a:ext cx="4596746" cy="4481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0737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47" y="1233626"/>
            <a:ext cx="8727141" cy="4909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291" y="2333624"/>
            <a:ext cx="6610822" cy="2709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62991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370" y="1088717"/>
            <a:ext cx="8213912" cy="5486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83" y="1785657"/>
            <a:ext cx="5676152" cy="3408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62161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986" y="1224258"/>
            <a:ext cx="9379696" cy="5429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71604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852" y="1279152"/>
            <a:ext cx="8833971" cy="1702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4869" y="2403661"/>
            <a:ext cx="5086443" cy="3984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34797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953" y="3396435"/>
            <a:ext cx="9556376" cy="3258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53" y="1565742"/>
            <a:ext cx="11904247" cy="2952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47967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03"/>
          <a:stretch/>
        </p:blipFill>
        <p:spPr bwMode="auto">
          <a:xfrm>
            <a:off x="160991" y="1237971"/>
            <a:ext cx="11833785" cy="4683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25811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0427"/>
            <a:ext cx="12192000" cy="4129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95868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887" y="2205514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727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58802" y="1625826"/>
            <a:ext cx="11833197" cy="210730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Faites l’activité 4 à la page 103.</a:t>
            </a:r>
          </a:p>
          <a:p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Apprenez par coeur </a:t>
            </a:r>
            <a:r>
              <a:rPr lang="en-US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mots nouveaux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684" y="3229707"/>
            <a:ext cx="2646759" cy="32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908" y="-163321"/>
            <a:ext cx="4086387" cy="2158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7567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3670"/>
            <a:ext cx="12048565" cy="708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98" y="2065327"/>
            <a:ext cx="10223126" cy="4469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537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12193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0088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345" y="1072654"/>
            <a:ext cx="4406082" cy="1277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21" y="1571905"/>
            <a:ext cx="11456906" cy="434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902341" y="2030931"/>
            <a:ext cx="1212783" cy="3850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 flipH="1">
            <a:off x="7931216" y="1982804"/>
            <a:ext cx="1270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551000</a:t>
            </a:r>
            <a:endParaRPr lang="ru-RU" sz="2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91174" y="3118585"/>
            <a:ext cx="481263" cy="44276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362299" y="3147461"/>
            <a:ext cx="539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69</a:t>
            </a:r>
            <a:endParaRPr lang="ru-RU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508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36594"/>
            <a:ext cx="12008224" cy="3057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7197" y="4493704"/>
            <a:ext cx="8524875" cy="218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218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52893"/>
            <a:ext cx="11960411" cy="3417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50656" y="3898232"/>
            <a:ext cx="1419727" cy="40426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 rot="10800000" flipH="1" flipV="1">
            <a:off x="3484345" y="3862293"/>
            <a:ext cx="1843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551000</a:t>
            </a:r>
            <a:endParaRPr lang="ru-RU" sz="2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36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00" y="1303244"/>
            <a:ext cx="11684603" cy="4922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039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887" y="2205514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869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36" y="1486740"/>
            <a:ext cx="11588804" cy="348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833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843" y="1211865"/>
            <a:ext cx="10376367" cy="5646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6736135"/>
      </p:ext>
    </p:extLst>
  </p:cSld>
  <p:clrMapOvr>
    <a:masterClrMapping/>
  </p:clrMapOvr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1594</TotalTime>
  <Words>44</Words>
  <Application>Microsoft Office PowerPoint</Application>
  <PresentationFormat>Широкоэкранный</PresentationFormat>
  <Paragraphs>12</Paragraphs>
  <Slides>20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Aharoni</vt:lpstr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Paris , la plus belle ville du monde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Пользователь</cp:lastModifiedBy>
  <cp:revision>157</cp:revision>
  <dcterms:created xsi:type="dcterms:W3CDTF">2020-09-24T15:27:08Z</dcterms:created>
  <dcterms:modified xsi:type="dcterms:W3CDTF">2021-02-25T04:30:12Z</dcterms:modified>
</cp:coreProperties>
</file>