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8" r:id="rId2"/>
    <p:sldId id="328" r:id="rId3"/>
    <p:sldId id="306" r:id="rId4"/>
    <p:sldId id="305" r:id="rId5"/>
    <p:sldId id="329" r:id="rId6"/>
    <p:sldId id="357" r:id="rId7"/>
    <p:sldId id="366" r:id="rId8"/>
    <p:sldId id="345" r:id="rId9"/>
    <p:sldId id="367" r:id="rId10"/>
    <p:sldId id="359" r:id="rId11"/>
    <p:sldId id="360" r:id="rId12"/>
    <p:sldId id="361" r:id="rId13"/>
    <p:sldId id="362" r:id="rId14"/>
    <p:sldId id="363" r:id="rId15"/>
    <p:sldId id="365" r:id="rId16"/>
    <p:sldId id="364" r:id="rId17"/>
    <p:sldId id="368" r:id="rId18"/>
    <p:sldId id="338" r:id="rId19"/>
    <p:sldId id="354" r:id="rId20"/>
    <p:sldId id="35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8724" autoAdjust="0"/>
  </p:normalViewPr>
  <p:slideViewPr>
    <p:cSldViewPr snapToGrid="0">
      <p:cViewPr varScale="1">
        <p:scale>
          <a:sx n="66" d="100"/>
          <a:sy n="66" d="100"/>
        </p:scale>
        <p:origin x="91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14588" y="1832564"/>
            <a:ext cx="11936179" cy="178414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Soyes les bienvenus </a:t>
            </a:r>
          </a:p>
          <a:p>
            <a:r>
              <a:rPr lang="fr-F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En France</a:t>
            </a:r>
            <a:endParaRPr lang="fr-FR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2901" y="2003375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" y="4009401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22" y="2905673"/>
            <a:ext cx="5588258" cy="388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7518" y="889560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Aharoni" pitchFamily="2" charset="-79"/>
                <a:cs typeface="Aharoni" pitchFamily="2" charset="-79"/>
              </a:rPr>
              <a:t>Paris , la plus belle ville du monde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2" y="2302249"/>
            <a:ext cx="6045517" cy="225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24" y="2154610"/>
            <a:ext cx="4596746" cy="448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3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7" y="1233626"/>
            <a:ext cx="8727141" cy="49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91" y="2333624"/>
            <a:ext cx="6610822" cy="270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9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70" y="1088717"/>
            <a:ext cx="8213912" cy="548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3" y="1785657"/>
            <a:ext cx="5676152" cy="340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1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86" y="1224258"/>
            <a:ext cx="9379696" cy="542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16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52" y="1279152"/>
            <a:ext cx="8833971" cy="170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69" y="2403661"/>
            <a:ext cx="5086443" cy="398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7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53" y="3396435"/>
            <a:ext cx="9556376" cy="32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3" y="1565742"/>
            <a:ext cx="11904247" cy="295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9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3"/>
          <a:stretch/>
        </p:blipFill>
        <p:spPr bwMode="auto">
          <a:xfrm>
            <a:off x="160991" y="1237971"/>
            <a:ext cx="11833785" cy="468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8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427"/>
            <a:ext cx="12192000" cy="412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58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2" y="1625826"/>
            <a:ext cx="11833197" cy="21073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l’activité 4 à la page 103.</a:t>
            </a: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84" y="3229707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670"/>
            <a:ext cx="12048565" cy="70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8" y="2065327"/>
            <a:ext cx="10223126" cy="446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1" y="1571905"/>
            <a:ext cx="11456906" cy="434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02341" y="2030931"/>
            <a:ext cx="1212783" cy="3850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flipH="1">
            <a:off x="7931216" y="1982804"/>
            <a:ext cx="127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551000</a:t>
            </a:r>
            <a:endParaRPr lang="ru-RU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1174" y="3118585"/>
            <a:ext cx="481263" cy="4427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62299" y="3147461"/>
            <a:ext cx="53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69</a:t>
            </a: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594"/>
            <a:ext cx="12008224" cy="305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97" y="4493704"/>
            <a:ext cx="85248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893"/>
            <a:ext cx="11960411" cy="341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0656" y="3898232"/>
            <a:ext cx="1419727" cy="4042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3484345" y="3862293"/>
            <a:ext cx="184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551000</a:t>
            </a:r>
            <a:endParaRPr lang="ru-RU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0" y="1303244"/>
            <a:ext cx="11684603" cy="492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6" y="1486740"/>
            <a:ext cx="11588804" cy="348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3" y="1211865"/>
            <a:ext cx="10376367" cy="564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36135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1594</TotalTime>
  <Words>44</Words>
  <Application>Microsoft Office PowerPoint</Application>
  <PresentationFormat>Широкоэкранный</PresentationFormat>
  <Paragraphs>12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Paris , la plus belle ville du monde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157</cp:revision>
  <dcterms:created xsi:type="dcterms:W3CDTF">2020-09-24T15:27:08Z</dcterms:created>
  <dcterms:modified xsi:type="dcterms:W3CDTF">2021-02-25T04:30:12Z</dcterms:modified>
</cp:coreProperties>
</file>