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54" r:id="rId2"/>
    <p:sldId id="380" r:id="rId3"/>
    <p:sldId id="387" r:id="rId4"/>
    <p:sldId id="369" r:id="rId5"/>
    <p:sldId id="373" r:id="rId6"/>
    <p:sldId id="377" r:id="rId7"/>
    <p:sldId id="384" r:id="rId8"/>
    <p:sldId id="385" r:id="rId9"/>
    <p:sldId id="381" r:id="rId10"/>
    <p:sldId id="388" r:id="rId11"/>
    <p:sldId id="386" r:id="rId12"/>
    <p:sldId id="389" r:id="rId13"/>
    <p:sldId id="390" r:id="rId14"/>
    <p:sldId id="362" r:id="rId15"/>
  </p:sldIdLst>
  <p:sldSz cx="12185650" cy="7019925"/>
  <p:notesSz cx="5765800" cy="3244850"/>
  <p:defaultTextStyle>
    <a:defPPr>
      <a:defRPr lang="ru-RU"/>
    </a:defPPr>
    <a:lvl1pPr marL="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2215" userDrawn="1">
          <p15:clr>
            <a:srgbClr val="A4A3A4"/>
          </p15:clr>
        </p15:guide>
        <p15:guide id="3" orient="horz" pos="6230" userDrawn="1">
          <p15:clr>
            <a:srgbClr val="A4A3A4"/>
          </p15:clr>
        </p15:guide>
        <p15:guide id="4" pos="4565" userDrawn="1">
          <p15:clr>
            <a:srgbClr val="A4A3A4"/>
          </p15:clr>
        </p15:guide>
        <p15:guide id="5" pos="2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09" autoAdjust="0"/>
  </p:normalViewPr>
  <p:slideViewPr>
    <p:cSldViewPr>
      <p:cViewPr varScale="1">
        <p:scale>
          <a:sx n="59" d="100"/>
          <a:sy n="59" d="100"/>
        </p:scale>
        <p:origin x="872" y="76"/>
      </p:cViewPr>
      <p:guideLst>
        <p:guide orient="horz" pos="2808"/>
        <p:guide pos="2215"/>
        <p:guide orient="horz" pos="6230"/>
        <p:guide pos="4565"/>
        <p:guide pos="22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8" y="2176175"/>
            <a:ext cx="103578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52" y="3931158"/>
            <a:ext cx="852995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7"/>
            <a:ext cx="8408988" cy="741870"/>
          </a:xfrm>
        </p:spPr>
        <p:txBody>
          <a:bodyPr lIns="0" tIns="0" rIns="0" bIns="0"/>
          <a:lstStyle>
            <a:lvl1pPr>
              <a:defRPr sz="4821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3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" name="bg object 17"/>
          <p:cNvSpPr/>
          <p:nvPr/>
        </p:nvSpPr>
        <p:spPr>
          <a:xfrm>
            <a:off x="141280" y="153944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4"/>
            <a:ext cx="3855658" cy="457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7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2443" y="2285230"/>
            <a:ext cx="5541249" cy="223785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4F2EF-BD79-4C49-A4E7-81334BF7A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3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5"/>
            <a:ext cx="840898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29"/>
            <a:ext cx="389940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1797"/>
            <a:ext cx="12173572" cy="22892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1050" y="363419"/>
            <a:ext cx="6664926" cy="1150765"/>
          </a:xfrm>
          <a:prstGeom prst="rect">
            <a:avLst/>
          </a:prstGeom>
        </p:spPr>
        <p:txBody>
          <a:bodyPr vert="horz" wrap="square" lIns="0" tIns="31243" rIns="0" bIns="0" rtlCol="0">
            <a:spAutoFit/>
          </a:bodyPr>
          <a:lstStyle/>
          <a:p>
            <a:pPr marL="27169" algn="ctr">
              <a:spcBef>
                <a:spcPts val="245"/>
              </a:spcBef>
            </a:pPr>
            <a:r>
              <a:rPr lang="en-US" sz="7273" spc="11" dirty="0"/>
              <a:t>MATEMATIKA</a:t>
            </a:r>
            <a:endParaRPr lang="en-US" sz="7273" dirty="0"/>
          </a:p>
        </p:txBody>
      </p:sp>
      <p:sp>
        <p:nvSpPr>
          <p:cNvPr id="4" name="object 4"/>
          <p:cNvSpPr txBox="1"/>
          <p:nvPr/>
        </p:nvSpPr>
        <p:spPr>
          <a:xfrm>
            <a:off x="836241" y="2285826"/>
            <a:ext cx="8690433" cy="2629094"/>
          </a:xfrm>
          <a:prstGeom prst="rect">
            <a:avLst/>
          </a:prstGeom>
        </p:spPr>
        <p:txBody>
          <a:bodyPr vert="horz" wrap="square" lIns="0" tIns="29886" rIns="0" bIns="0" rtlCol="0">
            <a:spAutoFit/>
          </a:bodyPr>
          <a:lstStyle/>
          <a:p>
            <a:pPr marL="39394" algn="ctr">
              <a:lnSpc>
                <a:spcPct val="150000"/>
              </a:lnSpc>
              <a:spcBef>
                <a:spcPts val="234"/>
              </a:spcBef>
            </a:pPr>
            <a:r>
              <a:rPr lang="en-US" sz="6000" b="1" dirty="0">
                <a:solidFill>
                  <a:schemeClr val="tx2"/>
                </a:solidFill>
                <a:latin typeface="Arial"/>
                <a:cs typeface="Arial"/>
              </a:rPr>
              <a:t>MAVZU</a:t>
            </a:r>
            <a:r>
              <a:rPr lang="en-US" sz="6000" b="1" dirty="0" smtClean="0">
                <a:solidFill>
                  <a:schemeClr val="tx2"/>
                </a:solidFill>
                <a:latin typeface="Arial"/>
                <a:cs typeface="Arial"/>
              </a:rPr>
              <a:t>: </a:t>
            </a: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FOIZGA </a:t>
            </a: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DOIR MASALALAR</a:t>
            </a:r>
            <a:endParaRPr lang="en-US" sz="6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947" y="4602098"/>
            <a:ext cx="744615" cy="17767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grpSp>
        <p:nvGrpSpPr>
          <p:cNvPr id="7" name="object 7"/>
          <p:cNvGrpSpPr/>
          <p:nvPr/>
        </p:nvGrpSpPr>
        <p:grpSpPr>
          <a:xfrm>
            <a:off x="991561" y="318485"/>
            <a:ext cx="10555496" cy="1215166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394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66438" y="372231"/>
            <a:ext cx="2982635" cy="958946"/>
          </a:xfrm>
          <a:prstGeom prst="rect">
            <a:avLst/>
          </a:prstGeom>
        </p:spPr>
        <p:txBody>
          <a:bodyPr vert="horz" wrap="square" lIns="0" tIns="25810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en-US" sz="6062" b="1" spc="-1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445" b="1" spc="-1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4445" b="1" spc="-1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4445" b="1" spc="-11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445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33258" y="2349434"/>
            <a:ext cx="771993" cy="17130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748"/>
          </a:p>
        </p:txBody>
      </p:sp>
      <p:sp>
        <p:nvSpPr>
          <p:cNvPr id="12" name="object 11"/>
          <p:cNvSpPr/>
          <p:nvPr/>
        </p:nvSpPr>
        <p:spPr>
          <a:xfrm>
            <a:off x="9405193" y="2357834"/>
            <a:ext cx="2582979" cy="2421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1618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590- 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684" y="1140847"/>
            <a:ext cx="113531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Neftni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haydaganda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30%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kerosin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Agar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21 t; b) 12 t; d) 42,3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kerosin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haydalgan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379" y="3240044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0421" y="4096144"/>
            <a:ext cx="4222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21 : 30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=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6921" y="4041728"/>
            <a:ext cx="1669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70 (t)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06875" y="4096144"/>
            <a:ext cx="2624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0,7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=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0421" y="5080680"/>
            <a:ext cx="4222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12 : 30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=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12905" y="5022130"/>
            <a:ext cx="1669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(t)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85801" y="5056329"/>
            <a:ext cx="2624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0,4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=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68543" y="6045339"/>
            <a:ext cx="4650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42,3 : 30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=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470858" y="6033056"/>
            <a:ext cx="1954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141 (t)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93062" y="6067255"/>
            <a:ext cx="2909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1,41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6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591- 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684" y="1140847"/>
            <a:ext cx="113531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Ra’no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pulining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foiziga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12 000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so‘miga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kinoga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bilet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Ra’noda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0151" y="3067482"/>
            <a:ext cx="238526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6241" y="5006474"/>
            <a:ext cx="428514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12 000 : 40 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 =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46924" y="3180592"/>
            <a:ext cx="4737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100% - 60%  = 40%</a:t>
            </a:r>
            <a:endParaRPr lang="ru-RU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82787" y="6052383"/>
            <a:ext cx="58501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Javob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:  </a:t>
            </a:r>
            <a:r>
              <a:rPr lang="en-US" altLang="ru-RU" sz="4000" dirty="0" smtClean="0">
                <a:latin typeface="Arial" panose="020B0604020202020204" pitchFamily="34" charset="0"/>
              </a:rPr>
              <a:t>30 000 </a:t>
            </a:r>
            <a:r>
              <a:rPr lang="en-US" altLang="ru-RU" sz="4000" dirty="0" err="1" smtClean="0">
                <a:latin typeface="Arial" panose="020B0604020202020204" pitchFamily="34" charset="0"/>
              </a:rPr>
              <a:t>so‘m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0339" y="3989231"/>
            <a:ext cx="4607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40 % - 12 000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96681" y="4974969"/>
            <a:ext cx="441980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 = 30 000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ДУНЁИ КИТОБ - Photos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/>
          <a:stretch/>
        </p:blipFill>
        <p:spPr bwMode="auto">
          <a:xfrm>
            <a:off x="9333185" y="2708492"/>
            <a:ext cx="2232248" cy="22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3" grpId="0"/>
      <p:bldP spid="24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684" y="1140847"/>
            <a:ext cx="110947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ru-RU" sz="4000" dirty="0" smtClean="0">
                <a:latin typeface="Arial" panose="020B0604020202020204" pitchFamily="34" charset="0"/>
              </a:rPr>
              <a:t>   </a:t>
            </a:r>
            <a:r>
              <a:rPr lang="en-US" altLang="ru-RU" sz="4000" dirty="0" err="1" smtClean="0">
                <a:latin typeface="Arial" panose="020B0604020202020204" pitchFamily="34" charset="0"/>
              </a:rPr>
              <a:t>Avtobus</a:t>
            </a:r>
            <a:r>
              <a:rPr lang="en-US" altLang="ru-RU" sz="4000" dirty="0" smtClean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birinchi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soatda</a:t>
            </a:r>
            <a:r>
              <a:rPr lang="en-US" altLang="ru-RU" sz="4000" dirty="0">
                <a:latin typeface="Arial" panose="020B0604020202020204" pitchFamily="34" charset="0"/>
              </a:rPr>
              <a:t> 28 km, </a:t>
            </a:r>
            <a:r>
              <a:rPr lang="en-US" altLang="ru-RU" sz="4000" dirty="0" err="1">
                <a:latin typeface="Arial" panose="020B0604020202020204" pitchFamily="34" charset="0"/>
              </a:rPr>
              <a:t>ikkinchi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soatda</a:t>
            </a:r>
            <a:r>
              <a:rPr lang="en-US" altLang="ru-RU" sz="4000" dirty="0">
                <a:latin typeface="Arial" panose="020B0604020202020204" pitchFamily="34" charset="0"/>
              </a:rPr>
              <a:t> 20 km, </a:t>
            </a:r>
            <a:r>
              <a:rPr lang="en-US" altLang="ru-RU" sz="4000" dirty="0" err="1">
                <a:latin typeface="Arial" panose="020B0604020202020204" pitchFamily="34" charset="0"/>
              </a:rPr>
              <a:t>uchinchi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soatda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esa</a:t>
            </a:r>
            <a:r>
              <a:rPr lang="en-US" altLang="ru-RU" sz="4000" dirty="0">
                <a:latin typeface="Arial" panose="020B0604020202020204" pitchFamily="34" charset="0"/>
              </a:rPr>
              <a:t> 32 km </a:t>
            </a:r>
            <a:r>
              <a:rPr lang="en-US" altLang="ru-RU" sz="4000" dirty="0" err="1" smtClean="0">
                <a:latin typeface="Arial" panose="020B0604020202020204" pitchFamily="34" charset="0"/>
              </a:rPr>
              <a:t>yo‘l</a:t>
            </a:r>
            <a:r>
              <a:rPr lang="en-US" altLang="ru-RU" sz="4000" dirty="0" smtClean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bosdi</a:t>
            </a:r>
            <a:r>
              <a:rPr lang="en-US" altLang="ru-RU" sz="4000" dirty="0">
                <a:latin typeface="Arial" panose="020B0604020202020204" pitchFamily="34" charset="0"/>
              </a:rPr>
              <a:t>. </a:t>
            </a:r>
            <a:r>
              <a:rPr lang="en-US" altLang="ru-RU" sz="4000" dirty="0" err="1">
                <a:latin typeface="Arial" panose="020B0604020202020204" pitchFamily="34" charset="0"/>
              </a:rPr>
              <a:t>Avtobus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har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bir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</a:rPr>
              <a:t>soatda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</a:rPr>
              <a:t>yo</a:t>
            </a:r>
            <a:r>
              <a:rPr lang="en-US" altLang="ru-RU" sz="4000" dirty="0" err="1">
                <a:latin typeface="Arial" panose="020B0604020202020204" pitchFamily="34" charset="0"/>
              </a:rPr>
              <a:t>‘</a:t>
            </a:r>
            <a:r>
              <a:rPr lang="en-US" altLang="ru-RU" sz="4000" dirty="0" err="1" smtClean="0">
                <a:latin typeface="Arial" panose="020B0604020202020204" pitchFamily="34" charset="0"/>
              </a:rPr>
              <a:t>lning</a:t>
            </a:r>
            <a:r>
              <a:rPr lang="en-US" altLang="ru-RU" sz="4000" dirty="0" smtClean="0">
                <a:latin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</a:rPr>
              <a:t>necha</a:t>
            </a:r>
            <a:r>
              <a:rPr lang="en-US" altLang="ru-RU" sz="4000" dirty="0">
                <a:latin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</a:rPr>
              <a:t>foizini</a:t>
            </a:r>
            <a:r>
              <a:rPr lang="en-US" altLang="ru-RU" sz="4000" dirty="0">
                <a:latin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</a:rPr>
              <a:t>bosib</a:t>
            </a: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</a:rPr>
              <a:t>o</a:t>
            </a:r>
            <a:r>
              <a:rPr lang="en-US" altLang="ru-RU" sz="4000" dirty="0" err="1">
                <a:latin typeface="Arial" panose="020B0604020202020204" pitchFamily="34" charset="0"/>
              </a:rPr>
              <a:t>‘</a:t>
            </a:r>
            <a:r>
              <a:rPr lang="en-US" altLang="ru-RU" sz="4000" dirty="0" err="1" smtClean="0">
                <a:latin typeface="Arial" panose="020B0604020202020204" pitchFamily="34" charset="0"/>
              </a:rPr>
              <a:t>tgan</a:t>
            </a:r>
            <a:r>
              <a:rPr lang="en-US" altLang="ru-RU" sz="4000" dirty="0">
                <a:latin typeface="Arial" panose="020B0604020202020204" pitchFamily="34" charset="0"/>
              </a:rPr>
              <a:t>?</a:t>
            </a:r>
            <a:endParaRPr lang="ru-RU" altLang="ru-RU" sz="4400" dirty="0">
              <a:latin typeface="Arial" panose="020B0604020202020204" pitchFamily="34" charset="0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 rot="365490">
            <a:off x="506638" y="4791049"/>
            <a:ext cx="9144001" cy="1144587"/>
            <a:chOff x="-131" y="3264"/>
            <a:chExt cx="6151" cy="1039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 rot="-356004">
              <a:off x="-131" y="3313"/>
              <a:ext cx="6151" cy="53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996600"/>
                </a:gs>
                <a:gs pos="100000">
                  <a:srgbClr val="B2B2B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9600" b="1">
                <a:latin typeface="Times New Roman" panose="02020603050405020304" pitchFamily="18" charset="0"/>
              </a:endParaRPr>
            </a:p>
          </p:txBody>
        </p: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576" y="3264"/>
              <a:ext cx="4695" cy="1039"/>
              <a:chOff x="720" y="3168"/>
              <a:chExt cx="4695" cy="1039"/>
            </a:xfrm>
          </p:grpSpPr>
          <p:grpSp>
            <p:nvGrpSpPr>
              <p:cNvPr id="16" name="Group 7"/>
              <p:cNvGrpSpPr>
                <a:grpSpLocks/>
              </p:cNvGrpSpPr>
              <p:nvPr/>
            </p:nvGrpSpPr>
            <p:grpSpPr bwMode="auto">
              <a:xfrm>
                <a:off x="4599" y="3507"/>
                <a:ext cx="55" cy="52"/>
                <a:chOff x="2199" y="3091"/>
                <a:chExt cx="432" cy="140"/>
              </a:xfrm>
            </p:grpSpPr>
            <p:sp>
              <p:nvSpPr>
                <p:cNvPr id="248" name="Freeform 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" name="Freeform 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>
                <a:off x="5111" y="3643"/>
                <a:ext cx="55" cy="52"/>
                <a:chOff x="2199" y="3091"/>
                <a:chExt cx="432" cy="140"/>
              </a:xfrm>
            </p:grpSpPr>
            <p:sp>
              <p:nvSpPr>
                <p:cNvPr id="246" name="Freeform 1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" name="Freeform 1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13"/>
              <p:cNvGrpSpPr>
                <a:grpSpLocks/>
              </p:cNvGrpSpPr>
              <p:nvPr/>
            </p:nvGrpSpPr>
            <p:grpSpPr bwMode="auto">
              <a:xfrm>
                <a:off x="4183" y="3600"/>
                <a:ext cx="748" cy="296"/>
                <a:chOff x="3353" y="4024"/>
                <a:chExt cx="1021" cy="296"/>
              </a:xfrm>
            </p:grpSpPr>
            <p:grpSp>
              <p:nvGrpSpPr>
                <p:cNvPr id="204" name="Group 14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226" name="Group 15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237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44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5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8" name="Group 19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42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3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9" name="Group 22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40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1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27" name="Group 25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228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3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9" name="Group 29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33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4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0" name="Group 32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31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2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05" name="Group 35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206" name="Group 36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217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24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8" name="Group 40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22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3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9" name="Group 43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20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1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07" name="Group 46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208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15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6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9" name="Group 50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13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4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0" name="Group 53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211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21" name="Group 56"/>
              <p:cNvGrpSpPr>
                <a:grpSpLocks/>
              </p:cNvGrpSpPr>
              <p:nvPr/>
            </p:nvGrpSpPr>
            <p:grpSpPr bwMode="auto">
              <a:xfrm>
                <a:off x="3888" y="3168"/>
                <a:ext cx="432" cy="140"/>
                <a:chOff x="2199" y="3091"/>
                <a:chExt cx="432" cy="140"/>
              </a:xfrm>
            </p:grpSpPr>
            <p:sp>
              <p:nvSpPr>
                <p:cNvPr id="202" name="Freeform 5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" name="Freeform 5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59"/>
              <p:cNvGrpSpPr>
                <a:grpSpLocks/>
              </p:cNvGrpSpPr>
              <p:nvPr/>
            </p:nvGrpSpPr>
            <p:grpSpPr bwMode="auto">
              <a:xfrm>
                <a:off x="3959" y="3763"/>
                <a:ext cx="104" cy="52"/>
                <a:chOff x="2199" y="3091"/>
                <a:chExt cx="432" cy="140"/>
              </a:xfrm>
            </p:grpSpPr>
            <p:sp>
              <p:nvSpPr>
                <p:cNvPr id="200" name="Freeform 6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1" name="Freeform 6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62"/>
              <p:cNvGrpSpPr>
                <a:grpSpLocks/>
              </p:cNvGrpSpPr>
              <p:nvPr/>
            </p:nvGrpSpPr>
            <p:grpSpPr bwMode="auto">
              <a:xfrm>
                <a:off x="5295" y="3595"/>
                <a:ext cx="104" cy="52"/>
                <a:chOff x="2199" y="3091"/>
                <a:chExt cx="432" cy="140"/>
              </a:xfrm>
            </p:grpSpPr>
            <p:sp>
              <p:nvSpPr>
                <p:cNvPr id="198" name="Freeform 6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" name="Freeform 6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" name="Group 65"/>
              <p:cNvGrpSpPr>
                <a:grpSpLocks/>
              </p:cNvGrpSpPr>
              <p:nvPr/>
            </p:nvGrpSpPr>
            <p:grpSpPr bwMode="auto">
              <a:xfrm>
                <a:off x="5095" y="3539"/>
                <a:ext cx="104" cy="52"/>
                <a:chOff x="2199" y="3091"/>
                <a:chExt cx="432" cy="140"/>
              </a:xfrm>
            </p:grpSpPr>
            <p:sp>
              <p:nvSpPr>
                <p:cNvPr id="196" name="Freeform 6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" name="Freeform 6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" name="Group 68"/>
              <p:cNvGrpSpPr>
                <a:grpSpLocks/>
              </p:cNvGrpSpPr>
              <p:nvPr/>
            </p:nvGrpSpPr>
            <p:grpSpPr bwMode="auto">
              <a:xfrm>
                <a:off x="5183" y="3499"/>
                <a:ext cx="104" cy="52"/>
                <a:chOff x="2199" y="3091"/>
                <a:chExt cx="432" cy="140"/>
              </a:xfrm>
            </p:grpSpPr>
            <p:sp>
              <p:nvSpPr>
                <p:cNvPr id="194" name="Freeform 6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" name="Freeform 7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71"/>
              <p:cNvGrpSpPr>
                <a:grpSpLocks/>
              </p:cNvGrpSpPr>
              <p:nvPr/>
            </p:nvGrpSpPr>
            <p:grpSpPr bwMode="auto">
              <a:xfrm>
                <a:off x="5311" y="3451"/>
                <a:ext cx="104" cy="52"/>
                <a:chOff x="2199" y="3091"/>
                <a:chExt cx="432" cy="140"/>
              </a:xfrm>
            </p:grpSpPr>
            <p:sp>
              <p:nvSpPr>
                <p:cNvPr id="192" name="Freeform 7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3" name="Freeform 7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74"/>
              <p:cNvGrpSpPr>
                <a:grpSpLocks/>
              </p:cNvGrpSpPr>
              <p:nvPr/>
            </p:nvGrpSpPr>
            <p:grpSpPr bwMode="auto">
              <a:xfrm>
                <a:off x="2367" y="3851"/>
                <a:ext cx="104" cy="52"/>
                <a:chOff x="2199" y="3091"/>
                <a:chExt cx="432" cy="140"/>
              </a:xfrm>
            </p:grpSpPr>
            <p:sp>
              <p:nvSpPr>
                <p:cNvPr id="190" name="Freeform 7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Freeform 7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77"/>
              <p:cNvGrpSpPr>
                <a:grpSpLocks/>
              </p:cNvGrpSpPr>
              <p:nvPr/>
            </p:nvGrpSpPr>
            <p:grpSpPr bwMode="auto">
              <a:xfrm>
                <a:off x="3695" y="3739"/>
                <a:ext cx="104" cy="52"/>
                <a:chOff x="2199" y="3091"/>
                <a:chExt cx="432" cy="140"/>
              </a:xfrm>
            </p:grpSpPr>
            <p:sp>
              <p:nvSpPr>
                <p:cNvPr id="188" name="Freeform 78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" name="Freeform 79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80"/>
              <p:cNvGrpSpPr>
                <a:grpSpLocks/>
              </p:cNvGrpSpPr>
              <p:nvPr/>
            </p:nvGrpSpPr>
            <p:grpSpPr bwMode="auto">
              <a:xfrm>
                <a:off x="2415" y="3931"/>
                <a:ext cx="432" cy="140"/>
                <a:chOff x="2199" y="3091"/>
                <a:chExt cx="432" cy="140"/>
              </a:xfrm>
            </p:grpSpPr>
            <p:sp>
              <p:nvSpPr>
                <p:cNvPr id="186" name="Freeform 81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82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83"/>
              <p:cNvGrpSpPr>
                <a:grpSpLocks/>
              </p:cNvGrpSpPr>
              <p:nvPr/>
            </p:nvGrpSpPr>
            <p:grpSpPr bwMode="auto">
              <a:xfrm>
                <a:off x="2679" y="3659"/>
                <a:ext cx="432" cy="140"/>
                <a:chOff x="2199" y="3091"/>
                <a:chExt cx="432" cy="140"/>
              </a:xfrm>
            </p:grpSpPr>
            <p:sp>
              <p:nvSpPr>
                <p:cNvPr id="184" name="Freeform 84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" name="Freeform 85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86"/>
              <p:cNvGrpSpPr>
                <a:grpSpLocks/>
              </p:cNvGrpSpPr>
              <p:nvPr/>
            </p:nvGrpSpPr>
            <p:grpSpPr bwMode="auto">
              <a:xfrm>
                <a:off x="4247" y="3587"/>
                <a:ext cx="104" cy="52"/>
                <a:chOff x="2199" y="3091"/>
                <a:chExt cx="432" cy="140"/>
              </a:xfrm>
            </p:grpSpPr>
            <p:sp>
              <p:nvSpPr>
                <p:cNvPr id="182" name="Freeform 87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3" name="Freeform 88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89"/>
              <p:cNvGrpSpPr>
                <a:grpSpLocks/>
              </p:cNvGrpSpPr>
              <p:nvPr/>
            </p:nvGrpSpPr>
            <p:grpSpPr bwMode="auto">
              <a:xfrm>
                <a:off x="2815" y="3883"/>
                <a:ext cx="104" cy="52"/>
                <a:chOff x="2199" y="3091"/>
                <a:chExt cx="432" cy="140"/>
              </a:xfrm>
            </p:grpSpPr>
            <p:sp>
              <p:nvSpPr>
                <p:cNvPr id="180" name="Freeform 90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" name="Freeform 91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" name="Group 92"/>
              <p:cNvGrpSpPr>
                <a:grpSpLocks/>
              </p:cNvGrpSpPr>
              <p:nvPr/>
            </p:nvGrpSpPr>
            <p:grpSpPr bwMode="auto">
              <a:xfrm>
                <a:off x="3039" y="3851"/>
                <a:ext cx="104" cy="52"/>
                <a:chOff x="2199" y="3091"/>
                <a:chExt cx="432" cy="140"/>
              </a:xfrm>
            </p:grpSpPr>
            <p:sp>
              <p:nvSpPr>
                <p:cNvPr id="178" name="Freeform 9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9" name="Freeform 9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" name="Group 95"/>
              <p:cNvGrpSpPr>
                <a:grpSpLocks/>
              </p:cNvGrpSpPr>
              <p:nvPr/>
            </p:nvGrpSpPr>
            <p:grpSpPr bwMode="auto">
              <a:xfrm>
                <a:off x="1231" y="3995"/>
                <a:ext cx="104" cy="52"/>
                <a:chOff x="2199" y="3091"/>
                <a:chExt cx="432" cy="140"/>
              </a:xfrm>
            </p:grpSpPr>
            <p:sp>
              <p:nvSpPr>
                <p:cNvPr id="176" name="Freeform 96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" name="Freeform 97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" name="Group 98"/>
              <p:cNvGrpSpPr>
                <a:grpSpLocks/>
              </p:cNvGrpSpPr>
              <p:nvPr/>
            </p:nvGrpSpPr>
            <p:grpSpPr bwMode="auto">
              <a:xfrm>
                <a:off x="1055" y="4059"/>
                <a:ext cx="104" cy="52"/>
                <a:chOff x="2199" y="3091"/>
                <a:chExt cx="432" cy="140"/>
              </a:xfrm>
            </p:grpSpPr>
            <p:sp>
              <p:nvSpPr>
                <p:cNvPr id="174" name="Freeform 99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Freeform 100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8" name="Group 101"/>
              <p:cNvGrpSpPr>
                <a:grpSpLocks/>
              </p:cNvGrpSpPr>
              <p:nvPr/>
            </p:nvGrpSpPr>
            <p:grpSpPr bwMode="auto">
              <a:xfrm>
                <a:off x="751" y="4155"/>
                <a:ext cx="104" cy="52"/>
                <a:chOff x="2199" y="3091"/>
                <a:chExt cx="432" cy="140"/>
              </a:xfrm>
            </p:grpSpPr>
            <p:sp>
              <p:nvSpPr>
                <p:cNvPr id="172" name="Freeform 10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Freeform 10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" name="Group 104"/>
              <p:cNvGrpSpPr>
                <a:grpSpLocks/>
              </p:cNvGrpSpPr>
              <p:nvPr/>
            </p:nvGrpSpPr>
            <p:grpSpPr bwMode="auto">
              <a:xfrm>
                <a:off x="911" y="4107"/>
                <a:ext cx="104" cy="52"/>
                <a:chOff x="2199" y="3091"/>
                <a:chExt cx="432" cy="140"/>
              </a:xfrm>
            </p:grpSpPr>
            <p:sp>
              <p:nvSpPr>
                <p:cNvPr id="170" name="Freeform 105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>
                    <a:gd name="T0" fmla="*/ 1 w 356"/>
                    <a:gd name="T1" fmla="*/ 6 h 228"/>
                    <a:gd name="T2" fmla="*/ 5 w 356"/>
                    <a:gd name="T3" fmla="*/ 1 h 228"/>
                    <a:gd name="T4" fmla="*/ 7 w 356"/>
                    <a:gd name="T5" fmla="*/ 2 h 228"/>
                    <a:gd name="T6" fmla="*/ 5 w 356"/>
                    <a:gd name="T7" fmla="*/ 4 h 228"/>
                    <a:gd name="T8" fmla="*/ 2 w 356"/>
                    <a:gd name="T9" fmla="*/ 7 h 228"/>
                    <a:gd name="T10" fmla="*/ 1 w 356"/>
                    <a:gd name="T11" fmla="*/ 6 h 2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8"/>
                    <a:gd name="T20" fmla="*/ 356 w 356"/>
                    <a:gd name="T21" fmla="*/ 228 h 2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Freeform 106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>
                    <a:gd name="T0" fmla="*/ 3 w 330"/>
                    <a:gd name="T1" fmla="*/ 3 h 158"/>
                    <a:gd name="T2" fmla="*/ 1 w 330"/>
                    <a:gd name="T3" fmla="*/ 20 h 158"/>
                    <a:gd name="T4" fmla="*/ 8 w 330"/>
                    <a:gd name="T5" fmla="*/ 18 h 158"/>
                    <a:gd name="T6" fmla="*/ 13 w 330"/>
                    <a:gd name="T7" fmla="*/ 18 h 158"/>
                    <a:gd name="T8" fmla="*/ 12 w 330"/>
                    <a:gd name="T9" fmla="*/ 8 h 158"/>
                    <a:gd name="T10" fmla="*/ 9 w 330"/>
                    <a:gd name="T11" fmla="*/ 4 h 158"/>
                    <a:gd name="T12" fmla="*/ 3 w 330"/>
                    <a:gd name="T13" fmla="*/ 3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0"/>
                    <a:gd name="T22" fmla="*/ 0 h 158"/>
                    <a:gd name="T23" fmla="*/ 330 w 330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0" name="Group 107"/>
              <p:cNvGrpSpPr>
                <a:grpSpLocks/>
              </p:cNvGrpSpPr>
              <p:nvPr/>
            </p:nvGrpSpPr>
            <p:grpSpPr bwMode="auto">
              <a:xfrm>
                <a:off x="3175" y="3680"/>
                <a:ext cx="748" cy="296"/>
                <a:chOff x="3353" y="4024"/>
                <a:chExt cx="1021" cy="296"/>
              </a:xfrm>
            </p:grpSpPr>
            <p:grpSp>
              <p:nvGrpSpPr>
                <p:cNvPr id="128" name="Group 108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50" name="Group 109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61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68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9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62" name="Group 113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66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7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63" name="Group 116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64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5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51" name="Group 119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52" name="Group 1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59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0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53" name="Group 123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57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8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54" name="Group 126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55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6" name="Freeform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29" name="Group 129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130" name="Group 130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41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48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9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42" name="Group 134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46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7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43" name="Group 137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44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5" name="Freeform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31" name="Group 140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132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39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0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33" name="Group 144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37" name="Freeform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8" name="Freeform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34" name="Group 147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135" name="Freeform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6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41" name="Group 150"/>
              <p:cNvGrpSpPr>
                <a:grpSpLocks/>
              </p:cNvGrpSpPr>
              <p:nvPr/>
            </p:nvGrpSpPr>
            <p:grpSpPr bwMode="auto">
              <a:xfrm>
                <a:off x="1576" y="3792"/>
                <a:ext cx="544" cy="372"/>
                <a:chOff x="1576" y="3792"/>
                <a:chExt cx="544" cy="372"/>
              </a:xfrm>
            </p:grpSpPr>
            <p:grpSp>
              <p:nvGrpSpPr>
                <p:cNvPr id="107" name="Group 151"/>
                <p:cNvGrpSpPr>
                  <a:grpSpLocks/>
                </p:cNvGrpSpPr>
                <p:nvPr/>
              </p:nvGrpSpPr>
              <p:grpSpPr bwMode="auto">
                <a:xfrm>
                  <a:off x="1592" y="3984"/>
                  <a:ext cx="55" cy="52"/>
                  <a:chOff x="2199" y="3091"/>
                  <a:chExt cx="432" cy="140"/>
                </a:xfrm>
              </p:grpSpPr>
              <p:sp>
                <p:nvSpPr>
                  <p:cNvPr id="126" name="Freeform 152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7" name="Freeform 153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" name="Group 154"/>
                <p:cNvGrpSpPr>
                  <a:grpSpLocks/>
                </p:cNvGrpSpPr>
                <p:nvPr/>
              </p:nvGrpSpPr>
              <p:grpSpPr bwMode="auto">
                <a:xfrm>
                  <a:off x="1776" y="3936"/>
                  <a:ext cx="104" cy="52"/>
                  <a:chOff x="2199" y="3091"/>
                  <a:chExt cx="432" cy="140"/>
                </a:xfrm>
              </p:grpSpPr>
              <p:sp>
                <p:nvSpPr>
                  <p:cNvPr id="124" name="Freeform 155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" name="Freeform 156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" name="Group 157"/>
                <p:cNvGrpSpPr>
                  <a:grpSpLocks/>
                </p:cNvGrpSpPr>
                <p:nvPr/>
              </p:nvGrpSpPr>
              <p:grpSpPr bwMode="auto">
                <a:xfrm>
                  <a:off x="1576" y="3880"/>
                  <a:ext cx="104" cy="52"/>
                  <a:chOff x="2199" y="3091"/>
                  <a:chExt cx="432" cy="140"/>
                </a:xfrm>
              </p:grpSpPr>
              <p:sp>
                <p:nvSpPr>
                  <p:cNvPr id="122" name="Freeform 158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" name="Freeform 159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0" name="Group 160"/>
                <p:cNvGrpSpPr>
                  <a:grpSpLocks/>
                </p:cNvGrpSpPr>
                <p:nvPr/>
              </p:nvGrpSpPr>
              <p:grpSpPr bwMode="auto">
                <a:xfrm>
                  <a:off x="1664" y="3840"/>
                  <a:ext cx="104" cy="52"/>
                  <a:chOff x="2199" y="3091"/>
                  <a:chExt cx="432" cy="140"/>
                </a:xfrm>
              </p:grpSpPr>
              <p:sp>
                <p:nvSpPr>
                  <p:cNvPr id="120" name="Freeform 161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Freeform 162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1" name="Group 163"/>
                <p:cNvGrpSpPr>
                  <a:grpSpLocks/>
                </p:cNvGrpSpPr>
                <p:nvPr/>
              </p:nvGrpSpPr>
              <p:grpSpPr bwMode="auto">
                <a:xfrm>
                  <a:off x="1792" y="3792"/>
                  <a:ext cx="104" cy="52"/>
                  <a:chOff x="2199" y="3091"/>
                  <a:chExt cx="432" cy="140"/>
                </a:xfrm>
              </p:grpSpPr>
              <p:sp>
                <p:nvSpPr>
                  <p:cNvPr id="118" name="Freeform 164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Freeform 165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2" name="Group 166"/>
                <p:cNvGrpSpPr>
                  <a:grpSpLocks/>
                </p:cNvGrpSpPr>
                <p:nvPr/>
              </p:nvGrpSpPr>
              <p:grpSpPr bwMode="auto">
                <a:xfrm>
                  <a:off x="1992" y="3792"/>
                  <a:ext cx="104" cy="52"/>
                  <a:chOff x="2199" y="3091"/>
                  <a:chExt cx="432" cy="140"/>
                </a:xfrm>
              </p:grpSpPr>
              <p:sp>
                <p:nvSpPr>
                  <p:cNvPr id="116" name="Freeform 167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Freeform 168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" name="Group 169"/>
                <p:cNvGrpSpPr>
                  <a:grpSpLocks/>
                </p:cNvGrpSpPr>
                <p:nvPr/>
              </p:nvGrpSpPr>
              <p:grpSpPr bwMode="auto">
                <a:xfrm>
                  <a:off x="2016" y="4112"/>
                  <a:ext cx="104" cy="52"/>
                  <a:chOff x="2199" y="3091"/>
                  <a:chExt cx="432" cy="140"/>
                </a:xfrm>
              </p:grpSpPr>
              <p:sp>
                <p:nvSpPr>
                  <p:cNvPr id="114" name="Freeform 170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Freeform 171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" name="Group 172"/>
              <p:cNvGrpSpPr>
                <a:grpSpLocks/>
              </p:cNvGrpSpPr>
              <p:nvPr/>
            </p:nvGrpSpPr>
            <p:grpSpPr bwMode="auto">
              <a:xfrm>
                <a:off x="720" y="3648"/>
                <a:ext cx="544" cy="372"/>
                <a:chOff x="1576" y="3792"/>
                <a:chExt cx="544" cy="372"/>
              </a:xfrm>
            </p:grpSpPr>
            <p:grpSp>
              <p:nvGrpSpPr>
                <p:cNvPr id="86" name="Group 173"/>
                <p:cNvGrpSpPr>
                  <a:grpSpLocks/>
                </p:cNvGrpSpPr>
                <p:nvPr/>
              </p:nvGrpSpPr>
              <p:grpSpPr bwMode="auto">
                <a:xfrm>
                  <a:off x="1592" y="3984"/>
                  <a:ext cx="55" cy="52"/>
                  <a:chOff x="2199" y="3091"/>
                  <a:chExt cx="432" cy="140"/>
                </a:xfrm>
              </p:grpSpPr>
              <p:sp>
                <p:nvSpPr>
                  <p:cNvPr id="105" name="Freeform 174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" name="Freeform 175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7" name="Group 176"/>
                <p:cNvGrpSpPr>
                  <a:grpSpLocks/>
                </p:cNvGrpSpPr>
                <p:nvPr/>
              </p:nvGrpSpPr>
              <p:grpSpPr bwMode="auto">
                <a:xfrm>
                  <a:off x="1776" y="3936"/>
                  <a:ext cx="104" cy="52"/>
                  <a:chOff x="2199" y="3091"/>
                  <a:chExt cx="432" cy="140"/>
                </a:xfrm>
              </p:grpSpPr>
              <p:sp>
                <p:nvSpPr>
                  <p:cNvPr id="103" name="Freeform 177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4" name="Freeform 178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8" name="Group 179"/>
                <p:cNvGrpSpPr>
                  <a:grpSpLocks/>
                </p:cNvGrpSpPr>
                <p:nvPr/>
              </p:nvGrpSpPr>
              <p:grpSpPr bwMode="auto">
                <a:xfrm>
                  <a:off x="1576" y="3880"/>
                  <a:ext cx="104" cy="52"/>
                  <a:chOff x="2199" y="3091"/>
                  <a:chExt cx="432" cy="140"/>
                </a:xfrm>
              </p:grpSpPr>
              <p:sp>
                <p:nvSpPr>
                  <p:cNvPr id="101" name="Freeform 180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" name="Freeform 181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9" name="Group 182"/>
                <p:cNvGrpSpPr>
                  <a:grpSpLocks/>
                </p:cNvGrpSpPr>
                <p:nvPr/>
              </p:nvGrpSpPr>
              <p:grpSpPr bwMode="auto">
                <a:xfrm>
                  <a:off x="1664" y="3840"/>
                  <a:ext cx="104" cy="52"/>
                  <a:chOff x="2199" y="3091"/>
                  <a:chExt cx="432" cy="140"/>
                </a:xfrm>
              </p:grpSpPr>
              <p:sp>
                <p:nvSpPr>
                  <p:cNvPr id="99" name="Freeform 183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0" name="Freeform 184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0" name="Group 185"/>
                <p:cNvGrpSpPr>
                  <a:grpSpLocks/>
                </p:cNvGrpSpPr>
                <p:nvPr/>
              </p:nvGrpSpPr>
              <p:grpSpPr bwMode="auto">
                <a:xfrm>
                  <a:off x="1792" y="3792"/>
                  <a:ext cx="104" cy="52"/>
                  <a:chOff x="2199" y="3091"/>
                  <a:chExt cx="432" cy="140"/>
                </a:xfrm>
              </p:grpSpPr>
              <p:sp>
                <p:nvSpPr>
                  <p:cNvPr id="97" name="Freeform 186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" name="Freeform 187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1" name="Group 188"/>
                <p:cNvGrpSpPr>
                  <a:grpSpLocks/>
                </p:cNvGrpSpPr>
                <p:nvPr/>
              </p:nvGrpSpPr>
              <p:grpSpPr bwMode="auto">
                <a:xfrm>
                  <a:off x="1992" y="3792"/>
                  <a:ext cx="104" cy="52"/>
                  <a:chOff x="2199" y="3091"/>
                  <a:chExt cx="432" cy="140"/>
                </a:xfrm>
              </p:grpSpPr>
              <p:sp>
                <p:nvSpPr>
                  <p:cNvPr id="95" name="Freeform 189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" name="Freeform 190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2" name="Group 191"/>
                <p:cNvGrpSpPr>
                  <a:grpSpLocks/>
                </p:cNvGrpSpPr>
                <p:nvPr/>
              </p:nvGrpSpPr>
              <p:grpSpPr bwMode="auto">
                <a:xfrm>
                  <a:off x="2016" y="4112"/>
                  <a:ext cx="104" cy="52"/>
                  <a:chOff x="2199" y="3091"/>
                  <a:chExt cx="432" cy="140"/>
                </a:xfrm>
              </p:grpSpPr>
              <p:sp>
                <p:nvSpPr>
                  <p:cNvPr id="93" name="Freeform 192"/>
                  <p:cNvSpPr>
                    <a:spLocks/>
                  </p:cNvSpPr>
                  <p:nvPr/>
                </p:nvSpPr>
                <p:spPr bwMode="auto">
                  <a:xfrm>
                    <a:off x="2199" y="3091"/>
                    <a:ext cx="204" cy="140"/>
                  </a:xfrm>
                  <a:custGeom>
                    <a:avLst/>
                    <a:gdLst>
                      <a:gd name="T0" fmla="*/ 1 w 356"/>
                      <a:gd name="T1" fmla="*/ 6 h 228"/>
                      <a:gd name="T2" fmla="*/ 5 w 356"/>
                      <a:gd name="T3" fmla="*/ 1 h 228"/>
                      <a:gd name="T4" fmla="*/ 7 w 356"/>
                      <a:gd name="T5" fmla="*/ 2 h 228"/>
                      <a:gd name="T6" fmla="*/ 5 w 356"/>
                      <a:gd name="T7" fmla="*/ 4 h 228"/>
                      <a:gd name="T8" fmla="*/ 2 w 356"/>
                      <a:gd name="T9" fmla="*/ 7 h 228"/>
                      <a:gd name="T10" fmla="*/ 1 w 356"/>
                      <a:gd name="T11" fmla="*/ 6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228"/>
                      <a:gd name="T20" fmla="*/ 356 w 356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228">
                        <a:moveTo>
                          <a:pt x="17" y="157"/>
                        </a:moveTo>
                        <a:cubicBezTo>
                          <a:pt x="34" y="122"/>
                          <a:pt x="169" y="26"/>
                          <a:pt x="225" y="13"/>
                        </a:cubicBezTo>
                        <a:cubicBezTo>
                          <a:pt x="281" y="0"/>
                          <a:pt x="350" y="60"/>
                          <a:pt x="353" y="77"/>
                        </a:cubicBezTo>
                        <a:cubicBezTo>
                          <a:pt x="356" y="94"/>
                          <a:pt x="280" y="93"/>
                          <a:pt x="241" y="117"/>
                        </a:cubicBezTo>
                        <a:cubicBezTo>
                          <a:pt x="202" y="141"/>
                          <a:pt x="154" y="214"/>
                          <a:pt x="121" y="221"/>
                        </a:cubicBezTo>
                        <a:cubicBezTo>
                          <a:pt x="88" y="228"/>
                          <a:pt x="0" y="192"/>
                          <a:pt x="17" y="157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" name="Freeform 193"/>
                  <p:cNvSpPr>
                    <a:spLocks/>
                  </p:cNvSpPr>
                  <p:nvPr/>
                </p:nvSpPr>
                <p:spPr bwMode="auto">
                  <a:xfrm>
                    <a:off x="2420" y="3092"/>
                    <a:ext cx="211" cy="119"/>
                  </a:xfrm>
                  <a:custGeom>
                    <a:avLst/>
                    <a:gdLst>
                      <a:gd name="T0" fmla="*/ 3 w 330"/>
                      <a:gd name="T1" fmla="*/ 3 h 158"/>
                      <a:gd name="T2" fmla="*/ 1 w 330"/>
                      <a:gd name="T3" fmla="*/ 20 h 158"/>
                      <a:gd name="T4" fmla="*/ 8 w 330"/>
                      <a:gd name="T5" fmla="*/ 18 h 158"/>
                      <a:gd name="T6" fmla="*/ 13 w 330"/>
                      <a:gd name="T7" fmla="*/ 18 h 158"/>
                      <a:gd name="T8" fmla="*/ 12 w 330"/>
                      <a:gd name="T9" fmla="*/ 8 h 158"/>
                      <a:gd name="T10" fmla="*/ 9 w 330"/>
                      <a:gd name="T11" fmla="*/ 4 h 158"/>
                      <a:gd name="T12" fmla="*/ 3 w 330"/>
                      <a:gd name="T13" fmla="*/ 3 h 1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0"/>
                      <a:gd name="T22" fmla="*/ 0 h 158"/>
                      <a:gd name="T23" fmla="*/ 330 w 330"/>
                      <a:gd name="T24" fmla="*/ 158 h 1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0" h="158">
                        <a:moveTo>
                          <a:pt x="67" y="19"/>
                        </a:moveTo>
                        <a:cubicBezTo>
                          <a:pt x="36" y="38"/>
                          <a:pt x="0" y="120"/>
                          <a:pt x="19" y="139"/>
                        </a:cubicBezTo>
                        <a:cubicBezTo>
                          <a:pt x="38" y="158"/>
                          <a:pt x="130" y="132"/>
                          <a:pt x="179" y="131"/>
                        </a:cubicBezTo>
                        <a:cubicBezTo>
                          <a:pt x="228" y="130"/>
                          <a:pt x="300" y="144"/>
                          <a:pt x="315" y="131"/>
                        </a:cubicBezTo>
                        <a:cubicBezTo>
                          <a:pt x="330" y="118"/>
                          <a:pt x="286" y="68"/>
                          <a:pt x="267" y="51"/>
                        </a:cubicBezTo>
                        <a:cubicBezTo>
                          <a:pt x="248" y="34"/>
                          <a:pt x="234" y="30"/>
                          <a:pt x="203" y="27"/>
                        </a:cubicBezTo>
                        <a:cubicBezTo>
                          <a:pt x="172" y="24"/>
                          <a:pt x="98" y="0"/>
                          <a:pt x="67" y="19"/>
                        </a:cubicBezTo>
                        <a:close/>
                      </a:path>
                    </a:pathLst>
                  </a:custGeom>
                  <a:solidFill>
                    <a:srgbClr val="777777"/>
                  </a:solidFill>
                  <a:ln w="31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3" name="Group 194"/>
              <p:cNvGrpSpPr>
                <a:grpSpLocks/>
              </p:cNvGrpSpPr>
              <p:nvPr/>
            </p:nvGrpSpPr>
            <p:grpSpPr bwMode="auto">
              <a:xfrm>
                <a:off x="1344" y="3888"/>
                <a:ext cx="748" cy="296"/>
                <a:chOff x="3353" y="4024"/>
                <a:chExt cx="1021" cy="296"/>
              </a:xfrm>
            </p:grpSpPr>
            <p:grpSp>
              <p:nvGrpSpPr>
                <p:cNvPr id="44" name="Group 195"/>
                <p:cNvGrpSpPr>
                  <a:grpSpLocks/>
                </p:cNvGrpSpPr>
                <p:nvPr/>
              </p:nvGrpSpPr>
              <p:grpSpPr bwMode="auto">
                <a:xfrm rot="464866">
                  <a:off x="3353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66" name="Group 196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77" name="Group 1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84" name="Freeform 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8" name="Group 200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82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3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9" name="Group 203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80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1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67" name="Group 206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68" name="Group 2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75" name="Freeform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6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9" name="Group 210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73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0" name="Group 213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71" name="Freeform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45" name="Group 216"/>
                <p:cNvGrpSpPr>
                  <a:grpSpLocks/>
                </p:cNvGrpSpPr>
                <p:nvPr/>
              </p:nvGrpSpPr>
              <p:grpSpPr bwMode="auto">
                <a:xfrm rot="21135134" flipH="1">
                  <a:off x="3830" y="4024"/>
                  <a:ext cx="544" cy="296"/>
                  <a:chOff x="4649" y="2704"/>
                  <a:chExt cx="544" cy="296"/>
                </a:xfrm>
              </p:grpSpPr>
              <p:grpSp>
                <p:nvGrpSpPr>
                  <p:cNvPr id="46" name="Group 217"/>
                  <p:cNvGrpSpPr>
                    <a:grpSpLocks/>
                  </p:cNvGrpSpPr>
                  <p:nvPr/>
                </p:nvGrpSpPr>
                <p:grpSpPr bwMode="auto">
                  <a:xfrm rot="20634609" flipH="1">
                    <a:off x="4649" y="2795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57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64" name="Freeform 2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5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8" name="Group 221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62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9" name="Group 224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60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" name="Freeform 2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47" name="Group 227"/>
                  <p:cNvGrpSpPr>
                    <a:grpSpLocks/>
                  </p:cNvGrpSpPr>
                  <p:nvPr/>
                </p:nvGrpSpPr>
                <p:grpSpPr bwMode="auto">
                  <a:xfrm rot="-519260">
                    <a:off x="4921" y="2704"/>
                    <a:ext cx="272" cy="205"/>
                    <a:chOff x="4694" y="3475"/>
                    <a:chExt cx="363" cy="432"/>
                  </a:xfrm>
                </p:grpSpPr>
                <p:grpSp>
                  <p:nvGrpSpPr>
                    <p:cNvPr id="48" name="Group 2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3475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55" name="Freeform 2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6" name="Freeform 2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9" name="Group 231"/>
                    <p:cNvGrpSpPr>
                      <a:grpSpLocks/>
                    </p:cNvGrpSpPr>
                    <p:nvPr/>
                  </p:nvGrpSpPr>
                  <p:grpSpPr bwMode="auto">
                    <a:xfrm rot="451181">
                      <a:off x="4785" y="3521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53" name="Freeform 2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4" name="Freeform 2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0" name="Group 234"/>
                    <p:cNvGrpSpPr>
                      <a:grpSpLocks/>
                    </p:cNvGrpSpPr>
                    <p:nvPr/>
                  </p:nvGrpSpPr>
                  <p:grpSpPr bwMode="auto">
                    <a:xfrm rot="1557406">
                      <a:off x="4921" y="3566"/>
                      <a:ext cx="136" cy="341"/>
                      <a:chOff x="4694" y="3475"/>
                      <a:chExt cx="136" cy="341"/>
                    </a:xfrm>
                  </p:grpSpPr>
                  <p:sp>
                    <p:nvSpPr>
                      <p:cNvPr id="51" name="Freeform 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4" y="3475"/>
                        <a:ext cx="136" cy="318"/>
                      </a:xfrm>
                      <a:custGeom>
                        <a:avLst/>
                        <a:gdLst>
                          <a:gd name="T0" fmla="*/ 136 w 136"/>
                          <a:gd name="T1" fmla="*/ 0 h 318"/>
                          <a:gd name="T2" fmla="*/ 46 w 136"/>
                          <a:gd name="T3" fmla="*/ 137 h 318"/>
                          <a:gd name="T4" fmla="*/ 0 w 136"/>
                          <a:gd name="T5" fmla="*/ 318 h 318"/>
                          <a:gd name="T6" fmla="*/ 0 60000 65536"/>
                          <a:gd name="T7" fmla="*/ 0 60000 65536"/>
                          <a:gd name="T8" fmla="*/ 0 60000 65536"/>
                          <a:gd name="T9" fmla="*/ 0 w 136"/>
                          <a:gd name="T10" fmla="*/ 0 h 318"/>
                          <a:gd name="T11" fmla="*/ 136 w 136"/>
                          <a:gd name="T12" fmla="*/ 318 h 31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36" h="318">
                            <a:moveTo>
                              <a:pt x="136" y="0"/>
                            </a:moveTo>
                            <a:cubicBezTo>
                              <a:pt x="102" y="42"/>
                              <a:pt x="69" y="84"/>
                              <a:pt x="46" y="137"/>
                            </a:cubicBezTo>
                            <a:cubicBezTo>
                              <a:pt x="23" y="190"/>
                              <a:pt x="11" y="254"/>
                              <a:pt x="0" y="318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3480"/>
                        <a:ext cx="88" cy="336"/>
                      </a:xfrm>
                      <a:custGeom>
                        <a:avLst/>
                        <a:gdLst>
                          <a:gd name="T0" fmla="*/ 88 w 88"/>
                          <a:gd name="T1" fmla="*/ 0 h 336"/>
                          <a:gd name="T2" fmla="*/ 16 w 88"/>
                          <a:gd name="T3" fmla="*/ 200 h 336"/>
                          <a:gd name="T4" fmla="*/ 0 w 88"/>
                          <a:gd name="T5" fmla="*/ 336 h 336"/>
                          <a:gd name="T6" fmla="*/ 0 60000 65536"/>
                          <a:gd name="T7" fmla="*/ 0 60000 65536"/>
                          <a:gd name="T8" fmla="*/ 0 60000 65536"/>
                          <a:gd name="T9" fmla="*/ 0 w 88"/>
                          <a:gd name="T10" fmla="*/ 0 h 336"/>
                          <a:gd name="T11" fmla="*/ 88 w 88"/>
                          <a:gd name="T12" fmla="*/ 336 h 3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88" h="336">
                            <a:moveTo>
                              <a:pt x="88" y="0"/>
                            </a:moveTo>
                            <a:cubicBezTo>
                              <a:pt x="76" y="33"/>
                              <a:pt x="31" y="144"/>
                              <a:pt x="16" y="200"/>
                            </a:cubicBezTo>
                            <a:cubicBezTo>
                              <a:pt x="1" y="256"/>
                              <a:pt x="3" y="308"/>
                              <a:pt x="0" y="336"/>
                            </a:cubicBezTo>
                          </a:path>
                        </a:pathLst>
                      </a:custGeom>
                      <a:solidFill>
                        <a:srgbClr val="66FF66"/>
                      </a:solidFill>
                      <a:ln w="28575">
                        <a:solidFill>
                          <a:srgbClr val="33CC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50" name="Group 237"/>
          <p:cNvGrpSpPr>
            <a:grpSpLocks/>
          </p:cNvGrpSpPr>
          <p:nvPr/>
        </p:nvGrpSpPr>
        <p:grpSpPr bwMode="auto">
          <a:xfrm>
            <a:off x="10054009" y="4595614"/>
            <a:ext cx="87313" cy="82550"/>
            <a:chOff x="2199" y="3091"/>
            <a:chExt cx="432" cy="140"/>
          </a:xfrm>
        </p:grpSpPr>
        <p:sp>
          <p:nvSpPr>
            <p:cNvPr id="251" name="Freeform 23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6 h 228"/>
                <a:gd name="T2" fmla="*/ 5 w 356"/>
                <a:gd name="T3" fmla="*/ 1 h 228"/>
                <a:gd name="T4" fmla="*/ 7 w 356"/>
                <a:gd name="T5" fmla="*/ 2 h 228"/>
                <a:gd name="T6" fmla="*/ 5 w 356"/>
                <a:gd name="T7" fmla="*/ 4 h 228"/>
                <a:gd name="T8" fmla="*/ 2 w 356"/>
                <a:gd name="T9" fmla="*/ 7 h 228"/>
                <a:gd name="T10" fmla="*/ 1 w 356"/>
                <a:gd name="T11" fmla="*/ 6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Freeform 23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3 w 330"/>
                <a:gd name="T1" fmla="*/ 3 h 158"/>
                <a:gd name="T2" fmla="*/ 1 w 330"/>
                <a:gd name="T3" fmla="*/ 20 h 158"/>
                <a:gd name="T4" fmla="*/ 8 w 330"/>
                <a:gd name="T5" fmla="*/ 18 h 158"/>
                <a:gd name="T6" fmla="*/ 13 w 330"/>
                <a:gd name="T7" fmla="*/ 18 h 158"/>
                <a:gd name="T8" fmla="*/ 12 w 330"/>
                <a:gd name="T9" fmla="*/ 8 h 158"/>
                <a:gd name="T10" fmla="*/ 9 w 330"/>
                <a:gd name="T11" fmla="*/ 4 h 158"/>
                <a:gd name="T12" fmla="*/ 3 w 330"/>
                <a:gd name="T13" fmla="*/ 3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3" name="Group 240"/>
          <p:cNvGrpSpPr>
            <a:grpSpLocks/>
          </p:cNvGrpSpPr>
          <p:nvPr/>
        </p:nvGrpSpPr>
        <p:grpSpPr bwMode="auto">
          <a:xfrm>
            <a:off x="8449047" y="5421114"/>
            <a:ext cx="165100" cy="82550"/>
            <a:chOff x="2199" y="3091"/>
            <a:chExt cx="432" cy="140"/>
          </a:xfrm>
        </p:grpSpPr>
        <p:sp>
          <p:nvSpPr>
            <p:cNvPr id="254" name="Freeform 24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6 h 228"/>
                <a:gd name="T2" fmla="*/ 5 w 356"/>
                <a:gd name="T3" fmla="*/ 1 h 228"/>
                <a:gd name="T4" fmla="*/ 7 w 356"/>
                <a:gd name="T5" fmla="*/ 2 h 228"/>
                <a:gd name="T6" fmla="*/ 5 w 356"/>
                <a:gd name="T7" fmla="*/ 4 h 228"/>
                <a:gd name="T8" fmla="*/ 2 w 356"/>
                <a:gd name="T9" fmla="*/ 7 h 228"/>
                <a:gd name="T10" fmla="*/ 1 w 356"/>
                <a:gd name="T11" fmla="*/ 6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Freeform 24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3 w 330"/>
                <a:gd name="T1" fmla="*/ 3 h 158"/>
                <a:gd name="T2" fmla="*/ 1 w 330"/>
                <a:gd name="T3" fmla="*/ 20 h 158"/>
                <a:gd name="T4" fmla="*/ 8 w 330"/>
                <a:gd name="T5" fmla="*/ 18 h 158"/>
                <a:gd name="T6" fmla="*/ 13 w 330"/>
                <a:gd name="T7" fmla="*/ 18 h 158"/>
                <a:gd name="T8" fmla="*/ 12 w 330"/>
                <a:gd name="T9" fmla="*/ 8 h 158"/>
                <a:gd name="T10" fmla="*/ 9 w 330"/>
                <a:gd name="T11" fmla="*/ 4 h 158"/>
                <a:gd name="T12" fmla="*/ 3 w 330"/>
                <a:gd name="T13" fmla="*/ 3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" name="Group 243"/>
          <p:cNvGrpSpPr>
            <a:grpSpLocks/>
          </p:cNvGrpSpPr>
          <p:nvPr/>
        </p:nvGrpSpPr>
        <p:grpSpPr bwMode="auto">
          <a:xfrm>
            <a:off x="9376147" y="5497314"/>
            <a:ext cx="165100" cy="82550"/>
            <a:chOff x="2199" y="3091"/>
            <a:chExt cx="432" cy="140"/>
          </a:xfrm>
        </p:grpSpPr>
        <p:sp>
          <p:nvSpPr>
            <p:cNvPr id="257" name="Freeform 24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 w 356"/>
                <a:gd name="T1" fmla="*/ 6 h 228"/>
                <a:gd name="T2" fmla="*/ 5 w 356"/>
                <a:gd name="T3" fmla="*/ 1 h 228"/>
                <a:gd name="T4" fmla="*/ 7 w 356"/>
                <a:gd name="T5" fmla="*/ 2 h 228"/>
                <a:gd name="T6" fmla="*/ 5 w 356"/>
                <a:gd name="T7" fmla="*/ 4 h 228"/>
                <a:gd name="T8" fmla="*/ 2 w 356"/>
                <a:gd name="T9" fmla="*/ 7 h 228"/>
                <a:gd name="T10" fmla="*/ 1 w 356"/>
                <a:gd name="T11" fmla="*/ 6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Freeform 24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3 w 330"/>
                <a:gd name="T1" fmla="*/ 3 h 158"/>
                <a:gd name="T2" fmla="*/ 1 w 330"/>
                <a:gd name="T3" fmla="*/ 20 h 158"/>
                <a:gd name="T4" fmla="*/ 8 w 330"/>
                <a:gd name="T5" fmla="*/ 18 h 158"/>
                <a:gd name="T6" fmla="*/ 13 w 330"/>
                <a:gd name="T7" fmla="*/ 18 h 158"/>
                <a:gd name="T8" fmla="*/ 12 w 330"/>
                <a:gd name="T9" fmla="*/ 8 h 158"/>
                <a:gd name="T10" fmla="*/ 9 w 330"/>
                <a:gd name="T11" fmla="*/ 4 h 158"/>
                <a:gd name="T12" fmla="*/ 3 w 330"/>
                <a:gd name="T13" fmla="*/ 3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789715" y="3933587"/>
            <a:ext cx="1331913" cy="945055"/>
            <a:chOff x="9376147" y="3291889"/>
            <a:chExt cx="1331913" cy="945055"/>
          </a:xfrm>
        </p:grpSpPr>
        <p:grpSp>
          <p:nvGrpSpPr>
            <p:cNvPr id="259" name="Group 249"/>
            <p:cNvGrpSpPr>
              <a:grpSpLocks/>
            </p:cNvGrpSpPr>
            <p:nvPr/>
          </p:nvGrpSpPr>
          <p:grpSpPr bwMode="auto">
            <a:xfrm>
              <a:off x="9376147" y="3291889"/>
              <a:ext cx="1331913" cy="790575"/>
              <a:chOff x="1000" y="835"/>
              <a:chExt cx="1871" cy="794"/>
            </a:xfrm>
          </p:grpSpPr>
          <p:sp>
            <p:nvSpPr>
              <p:cNvPr id="260" name="Freeform 250"/>
              <p:cNvSpPr>
                <a:spLocks/>
              </p:cNvSpPr>
              <p:nvPr/>
            </p:nvSpPr>
            <p:spPr bwMode="auto">
              <a:xfrm>
                <a:off x="1009" y="835"/>
                <a:ext cx="1860" cy="794"/>
              </a:xfrm>
              <a:custGeom>
                <a:avLst/>
                <a:gdLst>
                  <a:gd name="T0" fmla="*/ 1728 w 3416"/>
                  <a:gd name="T1" fmla="*/ 45 h 1511"/>
                  <a:gd name="T2" fmla="*/ 1614 w 3416"/>
                  <a:gd name="T3" fmla="*/ 45 h 1511"/>
                  <a:gd name="T4" fmla="*/ 830 w 3416"/>
                  <a:gd name="T5" fmla="*/ 3 h 1511"/>
                  <a:gd name="T6" fmla="*/ 255 w 3416"/>
                  <a:gd name="T7" fmla="*/ 61 h 1511"/>
                  <a:gd name="T8" fmla="*/ 194 w 3416"/>
                  <a:gd name="T9" fmla="*/ 70 h 1511"/>
                  <a:gd name="T10" fmla="*/ 177 w 3416"/>
                  <a:gd name="T11" fmla="*/ 129 h 1511"/>
                  <a:gd name="T12" fmla="*/ 160 w 3416"/>
                  <a:gd name="T13" fmla="*/ 322 h 1511"/>
                  <a:gd name="T14" fmla="*/ 160 w 3416"/>
                  <a:gd name="T15" fmla="*/ 406 h 1511"/>
                  <a:gd name="T16" fmla="*/ 125 w 3416"/>
                  <a:gd name="T17" fmla="*/ 457 h 1511"/>
                  <a:gd name="T18" fmla="*/ 29 w 3416"/>
                  <a:gd name="T19" fmla="*/ 490 h 1511"/>
                  <a:gd name="T20" fmla="*/ 3 w 3416"/>
                  <a:gd name="T21" fmla="*/ 616 h 1511"/>
                  <a:gd name="T22" fmla="*/ 11 w 3416"/>
                  <a:gd name="T23" fmla="*/ 734 h 1511"/>
                  <a:gd name="T24" fmla="*/ 55 w 3416"/>
                  <a:gd name="T25" fmla="*/ 785 h 1511"/>
                  <a:gd name="T26" fmla="*/ 221 w 3416"/>
                  <a:gd name="T27" fmla="*/ 785 h 1511"/>
                  <a:gd name="T28" fmla="*/ 262 w 3416"/>
                  <a:gd name="T29" fmla="*/ 778 h 1511"/>
                  <a:gd name="T30" fmla="*/ 278 w 3416"/>
                  <a:gd name="T31" fmla="*/ 690 h 1511"/>
                  <a:gd name="T32" fmla="*/ 331 w 3416"/>
                  <a:gd name="T33" fmla="*/ 649 h 1511"/>
                  <a:gd name="T34" fmla="*/ 402 w 3416"/>
                  <a:gd name="T35" fmla="*/ 630 h 1511"/>
                  <a:gd name="T36" fmla="*/ 474 w 3416"/>
                  <a:gd name="T37" fmla="*/ 649 h 1511"/>
                  <a:gd name="T38" fmla="*/ 517 w 3416"/>
                  <a:gd name="T39" fmla="*/ 684 h 1511"/>
                  <a:gd name="T40" fmla="*/ 559 w 3416"/>
                  <a:gd name="T41" fmla="*/ 756 h 1511"/>
                  <a:gd name="T42" fmla="*/ 572 w 3416"/>
                  <a:gd name="T43" fmla="*/ 762 h 1511"/>
                  <a:gd name="T44" fmla="*/ 935 w 3416"/>
                  <a:gd name="T45" fmla="*/ 759 h 1511"/>
                  <a:gd name="T46" fmla="*/ 1293 w 3416"/>
                  <a:gd name="T47" fmla="*/ 755 h 1511"/>
                  <a:gd name="T48" fmla="*/ 1309 w 3416"/>
                  <a:gd name="T49" fmla="*/ 742 h 1511"/>
                  <a:gd name="T50" fmla="*/ 1312 w 3416"/>
                  <a:gd name="T51" fmla="*/ 710 h 1511"/>
                  <a:gd name="T52" fmla="*/ 1351 w 3416"/>
                  <a:gd name="T53" fmla="*/ 644 h 1511"/>
                  <a:gd name="T54" fmla="*/ 1443 w 3416"/>
                  <a:gd name="T55" fmla="*/ 606 h 1511"/>
                  <a:gd name="T56" fmla="*/ 1521 w 3416"/>
                  <a:gd name="T57" fmla="*/ 622 h 1511"/>
                  <a:gd name="T58" fmla="*/ 1574 w 3416"/>
                  <a:gd name="T59" fmla="*/ 673 h 1511"/>
                  <a:gd name="T60" fmla="*/ 1593 w 3416"/>
                  <a:gd name="T61" fmla="*/ 729 h 1511"/>
                  <a:gd name="T62" fmla="*/ 1603 w 3416"/>
                  <a:gd name="T63" fmla="*/ 739 h 1511"/>
                  <a:gd name="T64" fmla="*/ 1754 w 3416"/>
                  <a:gd name="T65" fmla="*/ 734 h 1511"/>
                  <a:gd name="T66" fmla="*/ 1832 w 3416"/>
                  <a:gd name="T67" fmla="*/ 692 h 1511"/>
                  <a:gd name="T68" fmla="*/ 1858 w 3416"/>
                  <a:gd name="T69" fmla="*/ 406 h 1511"/>
                  <a:gd name="T70" fmla="*/ 1824 w 3416"/>
                  <a:gd name="T71" fmla="*/ 78 h 1511"/>
                  <a:gd name="T72" fmla="*/ 1728 w 3416"/>
                  <a:gd name="T73" fmla="*/ 45 h 15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416" h="1511">
                    <a:moveTo>
                      <a:pt x="3173" y="85"/>
                    </a:moveTo>
                    <a:cubicBezTo>
                      <a:pt x="3109" y="74"/>
                      <a:pt x="3240" y="98"/>
                      <a:pt x="2965" y="85"/>
                    </a:cubicBezTo>
                    <a:cubicBezTo>
                      <a:pt x="2690" y="72"/>
                      <a:pt x="1941" y="0"/>
                      <a:pt x="1525" y="5"/>
                    </a:cubicBezTo>
                    <a:cubicBezTo>
                      <a:pt x="1109" y="10"/>
                      <a:pt x="664" y="96"/>
                      <a:pt x="469" y="117"/>
                    </a:cubicBezTo>
                    <a:cubicBezTo>
                      <a:pt x="274" y="138"/>
                      <a:pt x="381" y="112"/>
                      <a:pt x="357" y="133"/>
                    </a:cubicBezTo>
                    <a:cubicBezTo>
                      <a:pt x="333" y="154"/>
                      <a:pt x="336" y="165"/>
                      <a:pt x="325" y="245"/>
                    </a:cubicBezTo>
                    <a:cubicBezTo>
                      <a:pt x="314" y="325"/>
                      <a:pt x="298" y="525"/>
                      <a:pt x="293" y="613"/>
                    </a:cubicBezTo>
                    <a:cubicBezTo>
                      <a:pt x="288" y="701"/>
                      <a:pt x="304" y="730"/>
                      <a:pt x="293" y="773"/>
                    </a:cubicBezTo>
                    <a:cubicBezTo>
                      <a:pt x="282" y="816"/>
                      <a:pt x="269" y="842"/>
                      <a:pt x="229" y="869"/>
                    </a:cubicBezTo>
                    <a:cubicBezTo>
                      <a:pt x="189" y="896"/>
                      <a:pt x="90" y="882"/>
                      <a:pt x="53" y="933"/>
                    </a:cubicBezTo>
                    <a:cubicBezTo>
                      <a:pt x="16" y="984"/>
                      <a:pt x="10" y="1096"/>
                      <a:pt x="5" y="1173"/>
                    </a:cubicBezTo>
                    <a:cubicBezTo>
                      <a:pt x="0" y="1250"/>
                      <a:pt x="5" y="1344"/>
                      <a:pt x="21" y="1397"/>
                    </a:cubicBezTo>
                    <a:cubicBezTo>
                      <a:pt x="37" y="1450"/>
                      <a:pt x="37" y="1477"/>
                      <a:pt x="101" y="1493"/>
                    </a:cubicBezTo>
                    <a:cubicBezTo>
                      <a:pt x="165" y="1509"/>
                      <a:pt x="342" y="1495"/>
                      <a:pt x="405" y="1493"/>
                    </a:cubicBezTo>
                    <a:cubicBezTo>
                      <a:pt x="468" y="1491"/>
                      <a:pt x="463" y="1511"/>
                      <a:pt x="481" y="1481"/>
                    </a:cubicBezTo>
                    <a:cubicBezTo>
                      <a:pt x="499" y="1451"/>
                      <a:pt x="490" y="1354"/>
                      <a:pt x="511" y="1313"/>
                    </a:cubicBezTo>
                    <a:cubicBezTo>
                      <a:pt x="532" y="1272"/>
                      <a:pt x="569" y="1254"/>
                      <a:pt x="607" y="1235"/>
                    </a:cubicBezTo>
                    <a:cubicBezTo>
                      <a:pt x="645" y="1216"/>
                      <a:pt x="695" y="1199"/>
                      <a:pt x="739" y="1199"/>
                    </a:cubicBezTo>
                    <a:cubicBezTo>
                      <a:pt x="783" y="1199"/>
                      <a:pt x="836" y="1218"/>
                      <a:pt x="871" y="1235"/>
                    </a:cubicBezTo>
                    <a:cubicBezTo>
                      <a:pt x="906" y="1252"/>
                      <a:pt x="923" y="1267"/>
                      <a:pt x="949" y="1301"/>
                    </a:cubicBezTo>
                    <a:cubicBezTo>
                      <a:pt x="975" y="1335"/>
                      <a:pt x="1010" y="1414"/>
                      <a:pt x="1027" y="1439"/>
                    </a:cubicBezTo>
                    <a:cubicBezTo>
                      <a:pt x="1044" y="1464"/>
                      <a:pt x="936" y="1450"/>
                      <a:pt x="1051" y="1451"/>
                    </a:cubicBezTo>
                    <a:cubicBezTo>
                      <a:pt x="1166" y="1452"/>
                      <a:pt x="1497" y="1447"/>
                      <a:pt x="1717" y="1445"/>
                    </a:cubicBezTo>
                    <a:cubicBezTo>
                      <a:pt x="1937" y="1443"/>
                      <a:pt x="2259" y="1441"/>
                      <a:pt x="2374" y="1436"/>
                    </a:cubicBezTo>
                    <a:cubicBezTo>
                      <a:pt x="2489" y="1431"/>
                      <a:pt x="2398" y="1426"/>
                      <a:pt x="2404" y="1412"/>
                    </a:cubicBezTo>
                    <a:cubicBezTo>
                      <a:pt x="2410" y="1398"/>
                      <a:pt x="2397" y="1383"/>
                      <a:pt x="2410" y="1352"/>
                    </a:cubicBezTo>
                    <a:cubicBezTo>
                      <a:pt x="2423" y="1321"/>
                      <a:pt x="2442" y="1259"/>
                      <a:pt x="2482" y="1226"/>
                    </a:cubicBezTo>
                    <a:cubicBezTo>
                      <a:pt x="2522" y="1193"/>
                      <a:pt x="2598" y="1161"/>
                      <a:pt x="2650" y="1154"/>
                    </a:cubicBezTo>
                    <a:cubicBezTo>
                      <a:pt x="2702" y="1147"/>
                      <a:pt x="2754" y="1163"/>
                      <a:pt x="2794" y="1184"/>
                    </a:cubicBezTo>
                    <a:cubicBezTo>
                      <a:pt x="2834" y="1205"/>
                      <a:pt x="2868" y="1246"/>
                      <a:pt x="2890" y="1280"/>
                    </a:cubicBezTo>
                    <a:cubicBezTo>
                      <a:pt x="2912" y="1314"/>
                      <a:pt x="2917" y="1367"/>
                      <a:pt x="2926" y="1388"/>
                    </a:cubicBezTo>
                    <a:cubicBezTo>
                      <a:pt x="2935" y="1409"/>
                      <a:pt x="2895" y="1405"/>
                      <a:pt x="2944" y="1406"/>
                    </a:cubicBezTo>
                    <a:cubicBezTo>
                      <a:pt x="2993" y="1407"/>
                      <a:pt x="3151" y="1412"/>
                      <a:pt x="3221" y="1397"/>
                    </a:cubicBezTo>
                    <a:cubicBezTo>
                      <a:pt x="3291" y="1382"/>
                      <a:pt x="3333" y="1421"/>
                      <a:pt x="3365" y="1317"/>
                    </a:cubicBezTo>
                    <a:cubicBezTo>
                      <a:pt x="3397" y="1213"/>
                      <a:pt x="3416" y="968"/>
                      <a:pt x="3413" y="773"/>
                    </a:cubicBezTo>
                    <a:cubicBezTo>
                      <a:pt x="3410" y="578"/>
                      <a:pt x="3384" y="266"/>
                      <a:pt x="3349" y="149"/>
                    </a:cubicBezTo>
                    <a:cubicBezTo>
                      <a:pt x="3314" y="32"/>
                      <a:pt x="3237" y="96"/>
                      <a:pt x="3173" y="85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63500" dir="19387806" algn="ctr" rotWithShape="0">
                  <a:schemeClr val="accent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1" name="Group 251"/>
              <p:cNvGrpSpPr>
                <a:grpSpLocks/>
              </p:cNvGrpSpPr>
              <p:nvPr/>
            </p:nvGrpSpPr>
            <p:grpSpPr bwMode="auto">
              <a:xfrm>
                <a:off x="1763" y="1003"/>
                <a:ext cx="357" cy="254"/>
                <a:chOff x="3475" y="1139"/>
                <a:chExt cx="656" cy="482"/>
              </a:xfrm>
            </p:grpSpPr>
            <p:sp>
              <p:nvSpPr>
                <p:cNvPr id="275" name="Freeform 252"/>
                <p:cNvSpPr>
                  <a:spLocks/>
                </p:cNvSpPr>
                <p:nvPr/>
              </p:nvSpPr>
              <p:spPr bwMode="auto">
                <a:xfrm>
                  <a:off x="3474" y="1138"/>
                  <a:ext cx="656" cy="484"/>
                </a:xfrm>
                <a:custGeom>
                  <a:avLst/>
                  <a:gdLst>
                    <a:gd name="T0" fmla="*/ 228 w 336"/>
                    <a:gd name="T1" fmla="*/ 4 h 562"/>
                    <a:gd name="T2" fmla="*/ 510 w 336"/>
                    <a:gd name="T3" fmla="*/ 4 h 562"/>
                    <a:gd name="T4" fmla="*/ 635 w 336"/>
                    <a:gd name="T5" fmla="*/ 32 h 562"/>
                    <a:gd name="T6" fmla="*/ 635 w 336"/>
                    <a:gd name="T7" fmla="*/ 128 h 562"/>
                    <a:gd name="T8" fmla="*/ 635 w 336"/>
                    <a:gd name="T9" fmla="*/ 404 h 562"/>
                    <a:gd name="T10" fmla="*/ 541 w 336"/>
                    <a:gd name="T11" fmla="*/ 473 h 562"/>
                    <a:gd name="T12" fmla="*/ 322 w 336"/>
                    <a:gd name="T13" fmla="*/ 473 h 562"/>
                    <a:gd name="T14" fmla="*/ 228 w 336"/>
                    <a:gd name="T15" fmla="*/ 473 h 562"/>
                    <a:gd name="T16" fmla="*/ 72 w 336"/>
                    <a:gd name="T17" fmla="*/ 473 h 562"/>
                    <a:gd name="T18" fmla="*/ 10 w 336"/>
                    <a:gd name="T19" fmla="*/ 404 h 562"/>
                    <a:gd name="T20" fmla="*/ 10 w 336"/>
                    <a:gd name="T21" fmla="*/ 266 h 562"/>
                    <a:gd name="T22" fmla="*/ 10 w 336"/>
                    <a:gd name="T23" fmla="*/ 73 h 562"/>
                    <a:gd name="T24" fmla="*/ 41 w 336"/>
                    <a:gd name="T25" fmla="*/ 18 h 562"/>
                    <a:gd name="T26" fmla="*/ 135 w 336"/>
                    <a:gd name="T27" fmla="*/ 4 h 562"/>
                    <a:gd name="T28" fmla="*/ 385 w 336"/>
                    <a:gd name="T29" fmla="*/ 4 h 56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36" h="562">
                      <a:moveTo>
                        <a:pt x="117" y="5"/>
                      </a:moveTo>
                      <a:cubicBezTo>
                        <a:pt x="171" y="2"/>
                        <a:pt x="226" y="0"/>
                        <a:pt x="261" y="5"/>
                      </a:cubicBezTo>
                      <a:cubicBezTo>
                        <a:pt x="296" y="10"/>
                        <a:pt x="314" y="13"/>
                        <a:pt x="325" y="37"/>
                      </a:cubicBezTo>
                      <a:cubicBezTo>
                        <a:pt x="336" y="61"/>
                        <a:pt x="325" y="77"/>
                        <a:pt x="325" y="149"/>
                      </a:cubicBezTo>
                      <a:cubicBezTo>
                        <a:pt x="325" y="221"/>
                        <a:pt x="333" y="402"/>
                        <a:pt x="325" y="469"/>
                      </a:cubicBezTo>
                      <a:cubicBezTo>
                        <a:pt x="317" y="536"/>
                        <a:pt x="304" y="536"/>
                        <a:pt x="277" y="549"/>
                      </a:cubicBezTo>
                      <a:cubicBezTo>
                        <a:pt x="250" y="562"/>
                        <a:pt x="192" y="549"/>
                        <a:pt x="165" y="549"/>
                      </a:cubicBezTo>
                      <a:cubicBezTo>
                        <a:pt x="138" y="549"/>
                        <a:pt x="138" y="549"/>
                        <a:pt x="117" y="549"/>
                      </a:cubicBezTo>
                      <a:cubicBezTo>
                        <a:pt x="96" y="549"/>
                        <a:pt x="56" y="562"/>
                        <a:pt x="37" y="549"/>
                      </a:cubicBezTo>
                      <a:cubicBezTo>
                        <a:pt x="18" y="536"/>
                        <a:pt x="10" y="509"/>
                        <a:pt x="5" y="469"/>
                      </a:cubicBezTo>
                      <a:cubicBezTo>
                        <a:pt x="0" y="429"/>
                        <a:pt x="5" y="373"/>
                        <a:pt x="5" y="309"/>
                      </a:cubicBezTo>
                      <a:cubicBezTo>
                        <a:pt x="5" y="245"/>
                        <a:pt x="2" y="133"/>
                        <a:pt x="5" y="85"/>
                      </a:cubicBezTo>
                      <a:cubicBezTo>
                        <a:pt x="8" y="37"/>
                        <a:pt x="10" y="34"/>
                        <a:pt x="21" y="21"/>
                      </a:cubicBezTo>
                      <a:cubicBezTo>
                        <a:pt x="32" y="8"/>
                        <a:pt x="40" y="8"/>
                        <a:pt x="69" y="5"/>
                      </a:cubicBezTo>
                      <a:cubicBezTo>
                        <a:pt x="98" y="2"/>
                        <a:pt x="147" y="3"/>
                        <a:pt x="197" y="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FFCC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" name="Freeform 253"/>
                <p:cNvSpPr>
                  <a:spLocks/>
                </p:cNvSpPr>
                <p:nvPr/>
              </p:nvSpPr>
              <p:spPr bwMode="auto">
                <a:xfrm>
                  <a:off x="3765" y="1144"/>
                  <a:ext cx="49" cy="466"/>
                </a:xfrm>
                <a:custGeom>
                  <a:avLst/>
                  <a:gdLst>
                    <a:gd name="T0" fmla="*/ 33 w 48"/>
                    <a:gd name="T1" fmla="*/ 0 h 464"/>
                    <a:gd name="T2" fmla="*/ 49 w 48"/>
                    <a:gd name="T3" fmla="*/ 466 h 464"/>
                    <a:gd name="T4" fmla="*/ 0 w 48"/>
                    <a:gd name="T5" fmla="*/ 466 h 464"/>
                    <a:gd name="T6" fmla="*/ 0 w 48"/>
                    <a:gd name="T7" fmla="*/ 0 h 464"/>
                    <a:gd name="T8" fmla="*/ 33 w 48"/>
                    <a:gd name="T9" fmla="*/ 0 h 4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464">
                      <a:moveTo>
                        <a:pt x="32" y="0"/>
                      </a:moveTo>
                      <a:lnTo>
                        <a:pt x="48" y="464"/>
                      </a:lnTo>
                      <a:lnTo>
                        <a:pt x="0" y="464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2" name="Group 254"/>
              <p:cNvGrpSpPr>
                <a:grpSpLocks/>
              </p:cNvGrpSpPr>
              <p:nvPr/>
            </p:nvGrpSpPr>
            <p:grpSpPr bwMode="auto">
              <a:xfrm>
                <a:off x="2138" y="1003"/>
                <a:ext cx="357" cy="254"/>
                <a:chOff x="3475" y="1139"/>
                <a:chExt cx="656" cy="482"/>
              </a:xfrm>
            </p:grpSpPr>
            <p:sp>
              <p:nvSpPr>
                <p:cNvPr id="273" name="Freeform 255"/>
                <p:cNvSpPr>
                  <a:spLocks/>
                </p:cNvSpPr>
                <p:nvPr/>
              </p:nvSpPr>
              <p:spPr bwMode="auto">
                <a:xfrm>
                  <a:off x="3474" y="1138"/>
                  <a:ext cx="656" cy="484"/>
                </a:xfrm>
                <a:custGeom>
                  <a:avLst/>
                  <a:gdLst>
                    <a:gd name="T0" fmla="*/ 228 w 336"/>
                    <a:gd name="T1" fmla="*/ 4 h 562"/>
                    <a:gd name="T2" fmla="*/ 510 w 336"/>
                    <a:gd name="T3" fmla="*/ 4 h 562"/>
                    <a:gd name="T4" fmla="*/ 635 w 336"/>
                    <a:gd name="T5" fmla="*/ 32 h 562"/>
                    <a:gd name="T6" fmla="*/ 635 w 336"/>
                    <a:gd name="T7" fmla="*/ 128 h 562"/>
                    <a:gd name="T8" fmla="*/ 635 w 336"/>
                    <a:gd name="T9" fmla="*/ 404 h 562"/>
                    <a:gd name="T10" fmla="*/ 541 w 336"/>
                    <a:gd name="T11" fmla="*/ 473 h 562"/>
                    <a:gd name="T12" fmla="*/ 322 w 336"/>
                    <a:gd name="T13" fmla="*/ 473 h 562"/>
                    <a:gd name="T14" fmla="*/ 228 w 336"/>
                    <a:gd name="T15" fmla="*/ 473 h 562"/>
                    <a:gd name="T16" fmla="*/ 72 w 336"/>
                    <a:gd name="T17" fmla="*/ 473 h 562"/>
                    <a:gd name="T18" fmla="*/ 10 w 336"/>
                    <a:gd name="T19" fmla="*/ 404 h 562"/>
                    <a:gd name="T20" fmla="*/ 10 w 336"/>
                    <a:gd name="T21" fmla="*/ 266 h 562"/>
                    <a:gd name="T22" fmla="*/ 10 w 336"/>
                    <a:gd name="T23" fmla="*/ 73 h 562"/>
                    <a:gd name="T24" fmla="*/ 41 w 336"/>
                    <a:gd name="T25" fmla="*/ 18 h 562"/>
                    <a:gd name="T26" fmla="*/ 135 w 336"/>
                    <a:gd name="T27" fmla="*/ 4 h 562"/>
                    <a:gd name="T28" fmla="*/ 385 w 336"/>
                    <a:gd name="T29" fmla="*/ 4 h 56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36" h="562">
                      <a:moveTo>
                        <a:pt x="117" y="5"/>
                      </a:moveTo>
                      <a:cubicBezTo>
                        <a:pt x="171" y="2"/>
                        <a:pt x="226" y="0"/>
                        <a:pt x="261" y="5"/>
                      </a:cubicBezTo>
                      <a:cubicBezTo>
                        <a:pt x="296" y="10"/>
                        <a:pt x="314" y="13"/>
                        <a:pt x="325" y="37"/>
                      </a:cubicBezTo>
                      <a:cubicBezTo>
                        <a:pt x="336" y="61"/>
                        <a:pt x="325" y="77"/>
                        <a:pt x="325" y="149"/>
                      </a:cubicBezTo>
                      <a:cubicBezTo>
                        <a:pt x="325" y="221"/>
                        <a:pt x="333" y="402"/>
                        <a:pt x="325" y="469"/>
                      </a:cubicBezTo>
                      <a:cubicBezTo>
                        <a:pt x="317" y="536"/>
                        <a:pt x="304" y="536"/>
                        <a:pt x="277" y="549"/>
                      </a:cubicBezTo>
                      <a:cubicBezTo>
                        <a:pt x="250" y="562"/>
                        <a:pt x="192" y="549"/>
                        <a:pt x="165" y="549"/>
                      </a:cubicBezTo>
                      <a:cubicBezTo>
                        <a:pt x="138" y="549"/>
                        <a:pt x="138" y="549"/>
                        <a:pt x="117" y="549"/>
                      </a:cubicBezTo>
                      <a:cubicBezTo>
                        <a:pt x="96" y="549"/>
                        <a:pt x="56" y="562"/>
                        <a:pt x="37" y="549"/>
                      </a:cubicBezTo>
                      <a:cubicBezTo>
                        <a:pt x="18" y="536"/>
                        <a:pt x="10" y="509"/>
                        <a:pt x="5" y="469"/>
                      </a:cubicBezTo>
                      <a:cubicBezTo>
                        <a:pt x="0" y="429"/>
                        <a:pt x="5" y="373"/>
                        <a:pt x="5" y="309"/>
                      </a:cubicBezTo>
                      <a:cubicBezTo>
                        <a:pt x="5" y="245"/>
                        <a:pt x="2" y="133"/>
                        <a:pt x="5" y="85"/>
                      </a:cubicBezTo>
                      <a:cubicBezTo>
                        <a:pt x="8" y="37"/>
                        <a:pt x="10" y="34"/>
                        <a:pt x="21" y="21"/>
                      </a:cubicBezTo>
                      <a:cubicBezTo>
                        <a:pt x="32" y="8"/>
                        <a:pt x="40" y="8"/>
                        <a:pt x="69" y="5"/>
                      </a:cubicBezTo>
                      <a:cubicBezTo>
                        <a:pt x="98" y="2"/>
                        <a:pt x="147" y="3"/>
                        <a:pt x="197" y="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FFCC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4" name="Freeform 256"/>
                <p:cNvSpPr>
                  <a:spLocks/>
                </p:cNvSpPr>
                <p:nvPr/>
              </p:nvSpPr>
              <p:spPr bwMode="auto">
                <a:xfrm>
                  <a:off x="3765" y="1144"/>
                  <a:ext cx="49" cy="466"/>
                </a:xfrm>
                <a:custGeom>
                  <a:avLst/>
                  <a:gdLst>
                    <a:gd name="T0" fmla="*/ 33 w 48"/>
                    <a:gd name="T1" fmla="*/ 0 h 464"/>
                    <a:gd name="T2" fmla="*/ 49 w 48"/>
                    <a:gd name="T3" fmla="*/ 466 h 464"/>
                    <a:gd name="T4" fmla="*/ 0 w 48"/>
                    <a:gd name="T5" fmla="*/ 466 h 464"/>
                    <a:gd name="T6" fmla="*/ 0 w 48"/>
                    <a:gd name="T7" fmla="*/ 0 h 464"/>
                    <a:gd name="T8" fmla="*/ 33 w 48"/>
                    <a:gd name="T9" fmla="*/ 0 h 4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464">
                      <a:moveTo>
                        <a:pt x="32" y="0"/>
                      </a:moveTo>
                      <a:lnTo>
                        <a:pt x="48" y="464"/>
                      </a:lnTo>
                      <a:lnTo>
                        <a:pt x="0" y="464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>
                  <a:outerShdw dist="38100" dir="162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3" name="Freeform 257"/>
              <p:cNvSpPr>
                <a:spLocks/>
              </p:cNvSpPr>
              <p:nvPr/>
            </p:nvSpPr>
            <p:spPr bwMode="auto">
              <a:xfrm>
                <a:off x="2521" y="977"/>
                <a:ext cx="350" cy="293"/>
              </a:xfrm>
              <a:custGeom>
                <a:avLst/>
                <a:gdLst>
                  <a:gd name="T0" fmla="*/ 124 w 644"/>
                  <a:gd name="T1" fmla="*/ 28 h 558"/>
                  <a:gd name="T2" fmla="*/ 277 w 644"/>
                  <a:gd name="T3" fmla="*/ 28 h 558"/>
                  <a:gd name="T4" fmla="*/ 324 w 644"/>
                  <a:gd name="T5" fmla="*/ 20 h 558"/>
                  <a:gd name="T6" fmla="*/ 342 w 644"/>
                  <a:gd name="T7" fmla="*/ 146 h 558"/>
                  <a:gd name="T8" fmla="*/ 342 w 644"/>
                  <a:gd name="T9" fmla="*/ 272 h 558"/>
                  <a:gd name="T10" fmla="*/ 294 w 644"/>
                  <a:gd name="T11" fmla="*/ 273 h 558"/>
                  <a:gd name="T12" fmla="*/ 175 w 644"/>
                  <a:gd name="T13" fmla="*/ 273 h 558"/>
                  <a:gd name="T14" fmla="*/ 124 w 644"/>
                  <a:gd name="T15" fmla="*/ 273 h 558"/>
                  <a:gd name="T16" fmla="*/ 39 w 644"/>
                  <a:gd name="T17" fmla="*/ 273 h 558"/>
                  <a:gd name="T18" fmla="*/ 5 w 644"/>
                  <a:gd name="T19" fmla="*/ 237 h 558"/>
                  <a:gd name="T20" fmla="*/ 5 w 644"/>
                  <a:gd name="T21" fmla="*/ 165 h 558"/>
                  <a:gd name="T22" fmla="*/ 5 w 644"/>
                  <a:gd name="T23" fmla="*/ 64 h 558"/>
                  <a:gd name="T24" fmla="*/ 22 w 644"/>
                  <a:gd name="T25" fmla="*/ 35 h 558"/>
                  <a:gd name="T26" fmla="*/ 73 w 644"/>
                  <a:gd name="T27" fmla="*/ 28 h 558"/>
                  <a:gd name="T28" fmla="*/ 209 w 644"/>
                  <a:gd name="T29" fmla="*/ 28 h 5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44" h="558">
                    <a:moveTo>
                      <a:pt x="228" y="53"/>
                    </a:moveTo>
                    <a:cubicBezTo>
                      <a:pt x="334" y="51"/>
                      <a:pt x="449" y="55"/>
                      <a:pt x="510" y="53"/>
                    </a:cubicBezTo>
                    <a:cubicBezTo>
                      <a:pt x="571" y="51"/>
                      <a:pt x="577" y="0"/>
                      <a:pt x="597" y="38"/>
                    </a:cubicBezTo>
                    <a:cubicBezTo>
                      <a:pt x="617" y="76"/>
                      <a:pt x="624" y="198"/>
                      <a:pt x="629" y="278"/>
                    </a:cubicBezTo>
                    <a:cubicBezTo>
                      <a:pt x="634" y="358"/>
                      <a:pt x="644" y="478"/>
                      <a:pt x="629" y="518"/>
                    </a:cubicBezTo>
                    <a:cubicBezTo>
                      <a:pt x="614" y="558"/>
                      <a:pt x="592" y="520"/>
                      <a:pt x="541" y="520"/>
                    </a:cubicBezTo>
                    <a:cubicBezTo>
                      <a:pt x="490" y="520"/>
                      <a:pt x="375" y="520"/>
                      <a:pt x="322" y="520"/>
                    </a:cubicBezTo>
                    <a:cubicBezTo>
                      <a:pt x="269" y="520"/>
                      <a:pt x="269" y="520"/>
                      <a:pt x="228" y="520"/>
                    </a:cubicBezTo>
                    <a:cubicBezTo>
                      <a:pt x="187" y="520"/>
                      <a:pt x="109" y="531"/>
                      <a:pt x="72" y="520"/>
                    </a:cubicBezTo>
                    <a:cubicBezTo>
                      <a:pt x="35" y="509"/>
                      <a:pt x="20" y="486"/>
                      <a:pt x="10" y="451"/>
                    </a:cubicBezTo>
                    <a:cubicBezTo>
                      <a:pt x="0" y="417"/>
                      <a:pt x="10" y="369"/>
                      <a:pt x="10" y="314"/>
                    </a:cubicBezTo>
                    <a:cubicBezTo>
                      <a:pt x="10" y="259"/>
                      <a:pt x="4" y="163"/>
                      <a:pt x="10" y="122"/>
                    </a:cubicBezTo>
                    <a:cubicBezTo>
                      <a:pt x="16" y="81"/>
                      <a:pt x="20" y="78"/>
                      <a:pt x="41" y="67"/>
                    </a:cubicBezTo>
                    <a:cubicBezTo>
                      <a:pt x="62" y="56"/>
                      <a:pt x="78" y="56"/>
                      <a:pt x="135" y="53"/>
                    </a:cubicBezTo>
                    <a:cubicBezTo>
                      <a:pt x="191" y="51"/>
                      <a:pt x="287" y="52"/>
                      <a:pt x="385" y="53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258"/>
              <p:cNvSpPr>
                <a:spLocks/>
              </p:cNvSpPr>
              <p:nvPr/>
            </p:nvSpPr>
            <p:spPr bwMode="auto">
              <a:xfrm>
                <a:off x="2679" y="1006"/>
                <a:ext cx="27" cy="244"/>
              </a:xfrm>
              <a:custGeom>
                <a:avLst/>
                <a:gdLst>
                  <a:gd name="T0" fmla="*/ 18 w 48"/>
                  <a:gd name="T1" fmla="*/ 0 h 464"/>
                  <a:gd name="T2" fmla="*/ 27 w 48"/>
                  <a:gd name="T3" fmla="*/ 244 h 464"/>
                  <a:gd name="T4" fmla="*/ 0 w 48"/>
                  <a:gd name="T5" fmla="*/ 244 h 464"/>
                  <a:gd name="T6" fmla="*/ 0 w 48"/>
                  <a:gd name="T7" fmla="*/ 0 h 464"/>
                  <a:gd name="T8" fmla="*/ 18 w 48"/>
                  <a:gd name="T9" fmla="*/ 0 h 4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259"/>
              <p:cNvSpPr>
                <a:spLocks/>
              </p:cNvSpPr>
              <p:nvPr/>
            </p:nvSpPr>
            <p:spPr bwMode="auto">
              <a:xfrm>
                <a:off x="1161" y="947"/>
                <a:ext cx="299" cy="330"/>
              </a:xfrm>
              <a:custGeom>
                <a:avLst/>
                <a:gdLst>
                  <a:gd name="T0" fmla="*/ 111 w 547"/>
                  <a:gd name="T1" fmla="*/ 59 h 627"/>
                  <a:gd name="T2" fmla="*/ 234 w 547"/>
                  <a:gd name="T3" fmla="*/ 59 h 627"/>
                  <a:gd name="T4" fmla="*/ 290 w 547"/>
                  <a:gd name="T5" fmla="*/ 74 h 627"/>
                  <a:gd name="T6" fmla="*/ 290 w 547"/>
                  <a:gd name="T7" fmla="*/ 124 h 627"/>
                  <a:gd name="T8" fmla="*/ 290 w 547"/>
                  <a:gd name="T9" fmla="*/ 268 h 627"/>
                  <a:gd name="T10" fmla="*/ 248 w 547"/>
                  <a:gd name="T11" fmla="*/ 305 h 627"/>
                  <a:gd name="T12" fmla="*/ 152 w 547"/>
                  <a:gd name="T13" fmla="*/ 305 h 627"/>
                  <a:gd name="T14" fmla="*/ 111 w 547"/>
                  <a:gd name="T15" fmla="*/ 305 h 627"/>
                  <a:gd name="T16" fmla="*/ 42 w 547"/>
                  <a:gd name="T17" fmla="*/ 305 h 627"/>
                  <a:gd name="T18" fmla="*/ 4 w 547"/>
                  <a:gd name="T19" fmla="*/ 312 h 627"/>
                  <a:gd name="T20" fmla="*/ 15 w 547"/>
                  <a:gd name="T21" fmla="*/ 196 h 627"/>
                  <a:gd name="T22" fmla="*/ 15 w 547"/>
                  <a:gd name="T23" fmla="*/ 95 h 627"/>
                  <a:gd name="T24" fmla="*/ 31 w 547"/>
                  <a:gd name="T25" fmla="*/ 9 h 627"/>
                  <a:gd name="T26" fmla="*/ 48 w 547"/>
                  <a:gd name="T27" fmla="*/ 43 h 627"/>
                  <a:gd name="T28" fmla="*/ 180 w 547"/>
                  <a:gd name="T29" fmla="*/ 59 h 6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7" h="627">
                    <a:moveTo>
                      <a:pt x="203" y="112"/>
                    </a:moveTo>
                    <a:cubicBezTo>
                      <a:pt x="288" y="110"/>
                      <a:pt x="374" y="108"/>
                      <a:pt x="429" y="112"/>
                    </a:cubicBezTo>
                    <a:cubicBezTo>
                      <a:pt x="484" y="117"/>
                      <a:pt x="512" y="119"/>
                      <a:pt x="530" y="140"/>
                    </a:cubicBezTo>
                    <a:cubicBezTo>
                      <a:pt x="547" y="160"/>
                      <a:pt x="530" y="174"/>
                      <a:pt x="530" y="236"/>
                    </a:cubicBezTo>
                    <a:cubicBezTo>
                      <a:pt x="530" y="298"/>
                      <a:pt x="542" y="453"/>
                      <a:pt x="530" y="510"/>
                    </a:cubicBezTo>
                    <a:cubicBezTo>
                      <a:pt x="517" y="568"/>
                      <a:pt x="497" y="568"/>
                      <a:pt x="454" y="579"/>
                    </a:cubicBezTo>
                    <a:cubicBezTo>
                      <a:pt x="412" y="590"/>
                      <a:pt x="321" y="579"/>
                      <a:pt x="278" y="579"/>
                    </a:cubicBezTo>
                    <a:cubicBezTo>
                      <a:pt x="236" y="579"/>
                      <a:pt x="236" y="579"/>
                      <a:pt x="203" y="579"/>
                    </a:cubicBezTo>
                    <a:cubicBezTo>
                      <a:pt x="170" y="579"/>
                      <a:pt x="109" y="577"/>
                      <a:pt x="77" y="579"/>
                    </a:cubicBezTo>
                    <a:cubicBezTo>
                      <a:pt x="45" y="581"/>
                      <a:pt x="16" y="627"/>
                      <a:pt x="8" y="593"/>
                    </a:cubicBezTo>
                    <a:cubicBezTo>
                      <a:pt x="0" y="559"/>
                      <a:pt x="24" y="442"/>
                      <a:pt x="27" y="373"/>
                    </a:cubicBezTo>
                    <a:cubicBezTo>
                      <a:pt x="30" y="304"/>
                      <a:pt x="22" y="240"/>
                      <a:pt x="27" y="181"/>
                    </a:cubicBezTo>
                    <a:cubicBezTo>
                      <a:pt x="32" y="122"/>
                      <a:pt x="46" y="34"/>
                      <a:pt x="56" y="17"/>
                    </a:cubicBezTo>
                    <a:cubicBezTo>
                      <a:pt x="66" y="0"/>
                      <a:pt x="43" y="65"/>
                      <a:pt x="88" y="81"/>
                    </a:cubicBezTo>
                    <a:cubicBezTo>
                      <a:pt x="133" y="97"/>
                      <a:pt x="279" y="106"/>
                      <a:pt x="329" y="112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260"/>
              <p:cNvSpPr>
                <a:spLocks/>
              </p:cNvSpPr>
              <p:nvPr/>
            </p:nvSpPr>
            <p:spPr bwMode="auto">
              <a:xfrm>
                <a:off x="1301" y="1006"/>
                <a:ext cx="18" cy="244"/>
              </a:xfrm>
              <a:custGeom>
                <a:avLst/>
                <a:gdLst>
                  <a:gd name="T0" fmla="*/ 12 w 48"/>
                  <a:gd name="T1" fmla="*/ 0 h 464"/>
                  <a:gd name="T2" fmla="*/ 18 w 48"/>
                  <a:gd name="T3" fmla="*/ 244 h 464"/>
                  <a:gd name="T4" fmla="*/ 0 w 48"/>
                  <a:gd name="T5" fmla="*/ 244 h 464"/>
                  <a:gd name="T6" fmla="*/ 0 w 48"/>
                  <a:gd name="T7" fmla="*/ 0 h 464"/>
                  <a:gd name="T8" fmla="*/ 12 w 48"/>
                  <a:gd name="T9" fmla="*/ 0 h 4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261"/>
              <p:cNvSpPr>
                <a:spLocks/>
              </p:cNvSpPr>
              <p:nvPr/>
            </p:nvSpPr>
            <p:spPr bwMode="auto">
              <a:xfrm>
                <a:off x="2302" y="1404"/>
                <a:ext cx="317" cy="183"/>
              </a:xfrm>
              <a:custGeom>
                <a:avLst/>
                <a:gdLst>
                  <a:gd name="T0" fmla="*/ 0 w 583"/>
                  <a:gd name="T1" fmla="*/ 183 h 347"/>
                  <a:gd name="T2" fmla="*/ 13 w 583"/>
                  <a:gd name="T3" fmla="*/ 107 h 347"/>
                  <a:gd name="T4" fmla="*/ 39 w 583"/>
                  <a:gd name="T5" fmla="*/ 47 h 347"/>
                  <a:gd name="T6" fmla="*/ 117 w 583"/>
                  <a:gd name="T7" fmla="*/ 5 h 347"/>
                  <a:gd name="T8" fmla="*/ 213 w 583"/>
                  <a:gd name="T9" fmla="*/ 14 h 347"/>
                  <a:gd name="T10" fmla="*/ 294 w 583"/>
                  <a:gd name="T11" fmla="*/ 85 h 347"/>
                  <a:gd name="T12" fmla="*/ 317 w 583"/>
                  <a:gd name="T13" fmla="*/ 174 h 3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262"/>
              <p:cNvSpPr>
                <a:spLocks/>
              </p:cNvSpPr>
              <p:nvPr/>
            </p:nvSpPr>
            <p:spPr bwMode="auto">
              <a:xfrm>
                <a:off x="1256" y="1433"/>
                <a:ext cx="317" cy="182"/>
              </a:xfrm>
              <a:custGeom>
                <a:avLst/>
                <a:gdLst>
                  <a:gd name="T0" fmla="*/ 0 w 583"/>
                  <a:gd name="T1" fmla="*/ 182 h 347"/>
                  <a:gd name="T2" fmla="*/ 13 w 583"/>
                  <a:gd name="T3" fmla="*/ 106 h 347"/>
                  <a:gd name="T4" fmla="*/ 39 w 583"/>
                  <a:gd name="T5" fmla="*/ 47 h 347"/>
                  <a:gd name="T6" fmla="*/ 117 w 583"/>
                  <a:gd name="T7" fmla="*/ 5 h 347"/>
                  <a:gd name="T8" fmla="*/ 213 w 583"/>
                  <a:gd name="T9" fmla="*/ 14 h 347"/>
                  <a:gd name="T10" fmla="*/ 294 w 583"/>
                  <a:gd name="T11" fmla="*/ 84 h 347"/>
                  <a:gd name="T12" fmla="*/ 317 w 583"/>
                  <a:gd name="T13" fmla="*/ 173 h 3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Oval 263"/>
              <p:cNvSpPr>
                <a:spLocks noChangeArrowheads="1"/>
              </p:cNvSpPr>
              <p:nvPr/>
            </p:nvSpPr>
            <p:spPr bwMode="auto">
              <a:xfrm>
                <a:off x="1000" y="1342"/>
                <a:ext cx="51" cy="77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0" name="Freeform 264"/>
              <p:cNvSpPr>
                <a:spLocks/>
              </p:cNvSpPr>
              <p:nvPr/>
            </p:nvSpPr>
            <p:spPr bwMode="auto">
              <a:xfrm>
                <a:off x="1446" y="921"/>
                <a:ext cx="314" cy="682"/>
              </a:xfrm>
              <a:custGeom>
                <a:avLst/>
                <a:gdLst>
                  <a:gd name="T0" fmla="*/ 304 w 578"/>
                  <a:gd name="T1" fmla="*/ 627 h 1299"/>
                  <a:gd name="T2" fmla="*/ 304 w 578"/>
                  <a:gd name="T3" fmla="*/ 133 h 1299"/>
                  <a:gd name="T4" fmla="*/ 294 w 578"/>
                  <a:gd name="T5" fmla="*/ 32 h 1299"/>
                  <a:gd name="T6" fmla="*/ 225 w 578"/>
                  <a:gd name="T7" fmla="*/ 7 h 1299"/>
                  <a:gd name="T8" fmla="*/ 154 w 578"/>
                  <a:gd name="T9" fmla="*/ 1 h 1299"/>
                  <a:gd name="T10" fmla="*/ 76 w 578"/>
                  <a:gd name="T11" fmla="*/ 9 h 1299"/>
                  <a:gd name="T12" fmla="*/ 40 w 578"/>
                  <a:gd name="T13" fmla="*/ 26 h 1299"/>
                  <a:gd name="T14" fmla="*/ 15 w 578"/>
                  <a:gd name="T15" fmla="*/ 51 h 1299"/>
                  <a:gd name="T16" fmla="*/ 15 w 578"/>
                  <a:gd name="T17" fmla="*/ 161 h 1299"/>
                  <a:gd name="T18" fmla="*/ 14 w 578"/>
                  <a:gd name="T19" fmla="*/ 344 h 1299"/>
                  <a:gd name="T20" fmla="*/ 1 w 578"/>
                  <a:gd name="T21" fmla="*/ 489 h 1299"/>
                  <a:gd name="T22" fmla="*/ 10 w 578"/>
                  <a:gd name="T23" fmla="*/ 527 h 1299"/>
                  <a:gd name="T24" fmla="*/ 23 w 578"/>
                  <a:gd name="T25" fmla="*/ 533 h 1299"/>
                  <a:gd name="T26" fmla="*/ 76 w 578"/>
                  <a:gd name="T27" fmla="*/ 564 h 1299"/>
                  <a:gd name="T28" fmla="*/ 120 w 578"/>
                  <a:gd name="T29" fmla="*/ 648 h 1299"/>
                  <a:gd name="T30" fmla="*/ 124 w 578"/>
                  <a:gd name="T31" fmla="*/ 671 h 1299"/>
                  <a:gd name="T32" fmla="*/ 163 w 578"/>
                  <a:gd name="T33" fmla="*/ 673 h 1299"/>
                  <a:gd name="T34" fmla="*/ 241 w 578"/>
                  <a:gd name="T35" fmla="*/ 673 h 1299"/>
                  <a:gd name="T36" fmla="*/ 304 w 578"/>
                  <a:gd name="T37" fmla="*/ 675 h 1299"/>
                  <a:gd name="T38" fmla="*/ 304 w 578"/>
                  <a:gd name="T39" fmla="*/ 627 h 12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78" h="1299">
                    <a:moveTo>
                      <a:pt x="559" y="1195"/>
                    </a:moveTo>
                    <a:cubicBezTo>
                      <a:pt x="559" y="1023"/>
                      <a:pt x="562" y="442"/>
                      <a:pt x="559" y="253"/>
                    </a:cubicBezTo>
                    <a:cubicBezTo>
                      <a:pt x="556" y="64"/>
                      <a:pt x="565" y="101"/>
                      <a:pt x="541" y="61"/>
                    </a:cubicBezTo>
                    <a:cubicBezTo>
                      <a:pt x="517" y="21"/>
                      <a:pt x="458" y="23"/>
                      <a:pt x="415" y="13"/>
                    </a:cubicBezTo>
                    <a:cubicBezTo>
                      <a:pt x="372" y="3"/>
                      <a:pt x="329" y="0"/>
                      <a:pt x="283" y="1"/>
                    </a:cubicBezTo>
                    <a:cubicBezTo>
                      <a:pt x="237" y="2"/>
                      <a:pt x="175" y="10"/>
                      <a:pt x="140" y="18"/>
                    </a:cubicBezTo>
                    <a:cubicBezTo>
                      <a:pt x="105" y="26"/>
                      <a:pt x="92" y="36"/>
                      <a:pt x="73" y="49"/>
                    </a:cubicBezTo>
                    <a:cubicBezTo>
                      <a:pt x="54" y="62"/>
                      <a:pt x="35" y="55"/>
                      <a:pt x="28" y="98"/>
                    </a:cubicBezTo>
                    <a:cubicBezTo>
                      <a:pt x="21" y="141"/>
                      <a:pt x="28" y="213"/>
                      <a:pt x="28" y="306"/>
                    </a:cubicBezTo>
                    <a:cubicBezTo>
                      <a:pt x="28" y="399"/>
                      <a:pt x="29" y="551"/>
                      <a:pt x="25" y="655"/>
                    </a:cubicBezTo>
                    <a:cubicBezTo>
                      <a:pt x="21" y="759"/>
                      <a:pt x="2" y="873"/>
                      <a:pt x="1" y="931"/>
                    </a:cubicBezTo>
                    <a:cubicBezTo>
                      <a:pt x="0" y="989"/>
                      <a:pt x="12" y="989"/>
                      <a:pt x="19" y="1003"/>
                    </a:cubicBezTo>
                    <a:cubicBezTo>
                      <a:pt x="26" y="1017"/>
                      <a:pt x="23" y="1003"/>
                      <a:pt x="43" y="1015"/>
                    </a:cubicBezTo>
                    <a:cubicBezTo>
                      <a:pt x="63" y="1027"/>
                      <a:pt x="110" y="1039"/>
                      <a:pt x="139" y="1075"/>
                    </a:cubicBezTo>
                    <a:cubicBezTo>
                      <a:pt x="168" y="1111"/>
                      <a:pt x="205" y="1200"/>
                      <a:pt x="220" y="1234"/>
                    </a:cubicBezTo>
                    <a:cubicBezTo>
                      <a:pt x="235" y="1268"/>
                      <a:pt x="216" y="1271"/>
                      <a:pt x="229" y="1279"/>
                    </a:cubicBezTo>
                    <a:cubicBezTo>
                      <a:pt x="242" y="1287"/>
                      <a:pt x="264" y="1282"/>
                      <a:pt x="300" y="1282"/>
                    </a:cubicBezTo>
                    <a:cubicBezTo>
                      <a:pt x="336" y="1282"/>
                      <a:pt x="401" y="1282"/>
                      <a:pt x="444" y="1282"/>
                    </a:cubicBezTo>
                    <a:cubicBezTo>
                      <a:pt x="487" y="1282"/>
                      <a:pt x="540" y="1299"/>
                      <a:pt x="559" y="1285"/>
                    </a:cubicBezTo>
                    <a:cubicBezTo>
                      <a:pt x="578" y="1271"/>
                      <a:pt x="559" y="1214"/>
                      <a:pt x="559" y="11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33CCFF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265"/>
              <p:cNvSpPr>
                <a:spLocks/>
              </p:cNvSpPr>
              <p:nvPr/>
            </p:nvSpPr>
            <p:spPr bwMode="auto">
              <a:xfrm>
                <a:off x="1466" y="1002"/>
                <a:ext cx="281" cy="255"/>
              </a:xfrm>
              <a:custGeom>
                <a:avLst/>
                <a:gdLst>
                  <a:gd name="T0" fmla="*/ 98 w 336"/>
                  <a:gd name="T1" fmla="*/ 2 h 562"/>
                  <a:gd name="T2" fmla="*/ 218 w 336"/>
                  <a:gd name="T3" fmla="*/ 2 h 562"/>
                  <a:gd name="T4" fmla="*/ 272 w 336"/>
                  <a:gd name="T5" fmla="*/ 17 h 562"/>
                  <a:gd name="T6" fmla="*/ 272 w 336"/>
                  <a:gd name="T7" fmla="*/ 68 h 562"/>
                  <a:gd name="T8" fmla="*/ 272 w 336"/>
                  <a:gd name="T9" fmla="*/ 213 h 562"/>
                  <a:gd name="T10" fmla="*/ 232 w 336"/>
                  <a:gd name="T11" fmla="*/ 249 h 562"/>
                  <a:gd name="T12" fmla="*/ 138 w 336"/>
                  <a:gd name="T13" fmla="*/ 249 h 562"/>
                  <a:gd name="T14" fmla="*/ 98 w 336"/>
                  <a:gd name="T15" fmla="*/ 249 h 562"/>
                  <a:gd name="T16" fmla="*/ 31 w 336"/>
                  <a:gd name="T17" fmla="*/ 249 h 562"/>
                  <a:gd name="T18" fmla="*/ 4 w 336"/>
                  <a:gd name="T19" fmla="*/ 213 h 562"/>
                  <a:gd name="T20" fmla="*/ 4 w 336"/>
                  <a:gd name="T21" fmla="*/ 140 h 562"/>
                  <a:gd name="T22" fmla="*/ 4 w 336"/>
                  <a:gd name="T23" fmla="*/ 39 h 562"/>
                  <a:gd name="T24" fmla="*/ 18 w 336"/>
                  <a:gd name="T25" fmla="*/ 10 h 562"/>
                  <a:gd name="T26" fmla="*/ 58 w 336"/>
                  <a:gd name="T27" fmla="*/ 2 h 562"/>
                  <a:gd name="T28" fmla="*/ 165 w 336"/>
                  <a:gd name="T29" fmla="*/ 2 h 5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266"/>
              <p:cNvSpPr>
                <a:spLocks/>
              </p:cNvSpPr>
              <p:nvPr/>
            </p:nvSpPr>
            <p:spPr bwMode="auto">
              <a:xfrm>
                <a:off x="1714" y="1262"/>
                <a:ext cx="18" cy="62"/>
              </a:xfrm>
              <a:custGeom>
                <a:avLst/>
                <a:gdLst>
                  <a:gd name="T0" fmla="*/ 7 w 30"/>
                  <a:gd name="T1" fmla="*/ 0 h 120"/>
                  <a:gd name="T2" fmla="*/ 0 w 30"/>
                  <a:gd name="T3" fmla="*/ 31 h 120"/>
                  <a:gd name="T4" fmla="*/ 11 w 30"/>
                  <a:gd name="T5" fmla="*/ 62 h 120"/>
                  <a:gd name="T6" fmla="*/ 18 w 30"/>
                  <a:gd name="T7" fmla="*/ 28 h 120"/>
                  <a:gd name="T8" fmla="*/ 7 w 3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20">
                    <a:moveTo>
                      <a:pt x="12" y="0"/>
                    </a:moveTo>
                    <a:lnTo>
                      <a:pt x="0" y="60"/>
                    </a:lnTo>
                    <a:lnTo>
                      <a:pt x="18" y="120"/>
                    </a:lnTo>
                    <a:lnTo>
                      <a:pt x="30" y="5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7" name="Group 267"/>
            <p:cNvGrpSpPr>
              <a:grpSpLocks/>
            </p:cNvGrpSpPr>
            <p:nvPr/>
          </p:nvGrpSpPr>
          <p:grpSpPr bwMode="auto">
            <a:xfrm rot="-324712">
              <a:off x="10303303" y="3885910"/>
              <a:ext cx="295275" cy="300038"/>
              <a:chOff x="4920" y="2408"/>
              <a:chExt cx="432" cy="432"/>
            </a:xfrm>
          </p:grpSpPr>
          <p:sp>
            <p:nvSpPr>
              <p:cNvPr id="278" name="AutoShape 268"/>
              <p:cNvSpPr>
                <a:spLocks noChangeArrowheads="1"/>
              </p:cNvSpPr>
              <p:nvPr/>
            </p:nvSpPr>
            <p:spPr bwMode="auto">
              <a:xfrm>
                <a:off x="4920" y="2417"/>
                <a:ext cx="432" cy="416"/>
              </a:xfrm>
              <a:prstGeom prst="star16">
                <a:avLst>
                  <a:gd name="adj" fmla="val 5625"/>
                </a:avLst>
              </a:prstGeom>
              <a:solidFill>
                <a:schemeClr val="accent1"/>
              </a:solidFill>
              <a:ln w="9525" algn="ctr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" name="Oval 269"/>
              <p:cNvSpPr>
                <a:spLocks noChangeArrowheads="1"/>
              </p:cNvSpPr>
              <p:nvPr/>
            </p:nvSpPr>
            <p:spPr bwMode="auto">
              <a:xfrm>
                <a:off x="4920" y="2408"/>
                <a:ext cx="432" cy="432"/>
              </a:xfrm>
              <a:prstGeom prst="ellipse">
                <a:avLst/>
              </a:prstGeom>
              <a:noFill/>
              <a:ln w="38100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0" name="Group 270"/>
            <p:cNvGrpSpPr>
              <a:grpSpLocks/>
            </p:cNvGrpSpPr>
            <p:nvPr/>
          </p:nvGrpSpPr>
          <p:grpSpPr bwMode="auto">
            <a:xfrm rot="-324712">
              <a:off x="9547039" y="3936906"/>
              <a:ext cx="295275" cy="300038"/>
              <a:chOff x="4920" y="2408"/>
              <a:chExt cx="432" cy="432"/>
            </a:xfrm>
          </p:grpSpPr>
          <p:sp>
            <p:nvSpPr>
              <p:cNvPr id="281" name="AutoShape 271"/>
              <p:cNvSpPr>
                <a:spLocks noChangeArrowheads="1"/>
              </p:cNvSpPr>
              <p:nvPr/>
            </p:nvSpPr>
            <p:spPr bwMode="auto">
              <a:xfrm>
                <a:off x="4920" y="2417"/>
                <a:ext cx="396" cy="388"/>
              </a:xfrm>
              <a:prstGeom prst="star16">
                <a:avLst>
                  <a:gd name="adj" fmla="val 5625"/>
                </a:avLst>
              </a:prstGeom>
              <a:solidFill>
                <a:schemeClr val="accent1"/>
              </a:solidFill>
              <a:ln w="9525" algn="ctr">
                <a:solidFill>
                  <a:srgbClr val="4D4D4D"/>
                </a:solidFill>
                <a:miter lim="800000"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" name="Oval 272"/>
              <p:cNvSpPr>
                <a:spLocks noChangeArrowheads="1"/>
              </p:cNvSpPr>
              <p:nvPr/>
            </p:nvSpPr>
            <p:spPr bwMode="auto">
              <a:xfrm>
                <a:off x="4920" y="2408"/>
                <a:ext cx="432" cy="432"/>
              </a:xfrm>
              <a:prstGeom prst="ellipse">
                <a:avLst/>
              </a:prstGeom>
              <a:noFill/>
              <a:ln w="38100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127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3" name="Group 273"/>
          <p:cNvGrpSpPr>
            <a:grpSpLocks/>
          </p:cNvGrpSpPr>
          <p:nvPr/>
        </p:nvGrpSpPr>
        <p:grpSpPr bwMode="auto">
          <a:xfrm>
            <a:off x="9671422" y="4819451"/>
            <a:ext cx="633412" cy="685800"/>
            <a:chOff x="2464" y="3024"/>
            <a:chExt cx="399" cy="432"/>
          </a:xfrm>
        </p:grpSpPr>
        <p:grpSp>
          <p:nvGrpSpPr>
            <p:cNvPr id="284" name="Group 274"/>
            <p:cNvGrpSpPr>
              <a:grpSpLocks/>
            </p:cNvGrpSpPr>
            <p:nvPr/>
          </p:nvGrpSpPr>
          <p:grpSpPr bwMode="auto">
            <a:xfrm>
              <a:off x="2464" y="3312"/>
              <a:ext cx="336" cy="144"/>
              <a:chOff x="1792" y="4000"/>
              <a:chExt cx="352" cy="160"/>
            </a:xfrm>
          </p:grpSpPr>
          <p:sp>
            <p:nvSpPr>
              <p:cNvPr id="286" name="Oval 275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" name="Oval 276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" name="Oval 277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85" name="Freeform 278"/>
            <p:cNvSpPr>
              <a:spLocks/>
            </p:cNvSpPr>
            <p:nvPr/>
          </p:nvSpPr>
          <p:spPr bwMode="auto">
            <a:xfrm>
              <a:off x="2632" y="3024"/>
              <a:ext cx="231" cy="318"/>
            </a:xfrm>
            <a:custGeom>
              <a:avLst/>
              <a:gdLst>
                <a:gd name="T0" fmla="*/ 0 w 454"/>
                <a:gd name="T1" fmla="*/ 8 h 544"/>
                <a:gd name="T2" fmla="*/ 4 w 454"/>
                <a:gd name="T3" fmla="*/ 8 h 544"/>
                <a:gd name="T4" fmla="*/ 0 w 454"/>
                <a:gd name="T5" fmla="*/ 0 h 544"/>
                <a:gd name="T6" fmla="*/ 0 w 454"/>
                <a:gd name="T7" fmla="*/ 13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9" name="Group 280"/>
          <p:cNvGrpSpPr>
            <a:grpSpLocks/>
          </p:cNvGrpSpPr>
          <p:nvPr/>
        </p:nvGrpSpPr>
        <p:grpSpPr bwMode="auto">
          <a:xfrm>
            <a:off x="6309097" y="4701976"/>
            <a:ext cx="633412" cy="685800"/>
            <a:chOff x="2464" y="3024"/>
            <a:chExt cx="399" cy="432"/>
          </a:xfrm>
        </p:grpSpPr>
        <p:grpSp>
          <p:nvGrpSpPr>
            <p:cNvPr id="290" name="Group 281"/>
            <p:cNvGrpSpPr>
              <a:grpSpLocks/>
            </p:cNvGrpSpPr>
            <p:nvPr/>
          </p:nvGrpSpPr>
          <p:grpSpPr bwMode="auto">
            <a:xfrm>
              <a:off x="2464" y="3312"/>
              <a:ext cx="336" cy="144"/>
              <a:chOff x="1792" y="4000"/>
              <a:chExt cx="352" cy="160"/>
            </a:xfrm>
          </p:grpSpPr>
          <p:sp>
            <p:nvSpPr>
              <p:cNvPr id="292" name="Oval 282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" name="Oval 283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" name="Oval 284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91" name="Freeform 285"/>
            <p:cNvSpPr>
              <a:spLocks/>
            </p:cNvSpPr>
            <p:nvPr/>
          </p:nvSpPr>
          <p:spPr bwMode="auto">
            <a:xfrm>
              <a:off x="2632" y="3024"/>
              <a:ext cx="231" cy="318"/>
            </a:xfrm>
            <a:custGeom>
              <a:avLst/>
              <a:gdLst>
                <a:gd name="T0" fmla="*/ 0 w 454"/>
                <a:gd name="T1" fmla="*/ 8 h 544"/>
                <a:gd name="T2" fmla="*/ 4 w 454"/>
                <a:gd name="T3" fmla="*/ 8 h 544"/>
                <a:gd name="T4" fmla="*/ 0 w 454"/>
                <a:gd name="T5" fmla="*/ 0 h 544"/>
                <a:gd name="T6" fmla="*/ 0 w 454"/>
                <a:gd name="T7" fmla="*/ 13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5" name="Group 286"/>
          <p:cNvGrpSpPr>
            <a:grpSpLocks/>
          </p:cNvGrpSpPr>
          <p:nvPr/>
        </p:nvGrpSpPr>
        <p:grpSpPr bwMode="auto">
          <a:xfrm>
            <a:off x="6740896" y="4086026"/>
            <a:ext cx="3171013" cy="584200"/>
            <a:chOff x="3664" y="2684"/>
            <a:chExt cx="1856" cy="391"/>
          </a:xfrm>
        </p:grpSpPr>
        <p:sp>
          <p:nvSpPr>
            <p:cNvPr id="296" name="Freeform 287"/>
            <p:cNvSpPr>
              <a:spLocks/>
            </p:cNvSpPr>
            <p:nvPr/>
          </p:nvSpPr>
          <p:spPr bwMode="auto">
            <a:xfrm>
              <a:off x="3664" y="3064"/>
              <a:ext cx="1856" cy="9"/>
            </a:xfrm>
            <a:custGeom>
              <a:avLst/>
              <a:gdLst>
                <a:gd name="T0" fmla="*/ 0 w 1856"/>
                <a:gd name="T1" fmla="*/ 0 h 9"/>
                <a:gd name="T2" fmla="*/ 1856 w 1856"/>
                <a:gd name="T3" fmla="*/ 9 h 9"/>
                <a:gd name="T4" fmla="*/ 0 60000 65536"/>
                <a:gd name="T5" fmla="*/ 0 60000 65536"/>
                <a:gd name="T6" fmla="*/ 0 w 1856"/>
                <a:gd name="T7" fmla="*/ 0 h 9"/>
                <a:gd name="T8" fmla="*/ 1856 w 1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6" h="9">
                  <a:moveTo>
                    <a:pt x="0" y="0"/>
                  </a:moveTo>
                  <a:lnTo>
                    <a:pt x="1856" y="9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" name="Rectangle 288"/>
            <p:cNvSpPr>
              <a:spLocks noChangeArrowheads="1"/>
            </p:cNvSpPr>
            <p:nvPr/>
          </p:nvSpPr>
          <p:spPr bwMode="auto">
            <a:xfrm>
              <a:off x="4004" y="2684"/>
              <a:ext cx="1269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 dirty="0">
                  <a:latin typeface="Arial" panose="020B0604020202020204" pitchFamily="34" charset="0"/>
                </a:rPr>
                <a:t>28</a:t>
              </a:r>
              <a:r>
                <a:rPr lang="ru-RU" altLang="ru-RU" b="1" dirty="0">
                  <a:latin typeface="Arial" panose="020B0604020202020204" pitchFamily="34" charset="0"/>
                </a:rPr>
                <a:t> </a:t>
              </a:r>
              <a:r>
                <a:rPr lang="en-US" altLang="ru-RU" b="1" dirty="0">
                  <a:latin typeface="Arial" panose="020B0604020202020204" pitchFamily="34" charset="0"/>
                </a:rPr>
                <a:t>km</a:t>
              </a:r>
              <a:endParaRPr lang="ru-RU" altLang="ru-RU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8" name="Group 289"/>
          <p:cNvGrpSpPr>
            <a:grpSpLocks/>
          </p:cNvGrpSpPr>
          <p:nvPr/>
        </p:nvGrpSpPr>
        <p:grpSpPr bwMode="auto">
          <a:xfrm>
            <a:off x="3980234" y="4057451"/>
            <a:ext cx="2590800" cy="1447800"/>
            <a:chOff x="1776" y="2592"/>
            <a:chExt cx="1632" cy="912"/>
          </a:xfrm>
        </p:grpSpPr>
        <p:sp>
          <p:nvSpPr>
            <p:cNvPr id="299" name="Freeform 290"/>
            <p:cNvSpPr>
              <a:spLocks/>
            </p:cNvSpPr>
            <p:nvPr/>
          </p:nvSpPr>
          <p:spPr bwMode="auto">
            <a:xfrm>
              <a:off x="2032" y="3064"/>
              <a:ext cx="1376" cy="1"/>
            </a:xfrm>
            <a:custGeom>
              <a:avLst/>
              <a:gdLst>
                <a:gd name="T0" fmla="*/ 0 w 1376"/>
                <a:gd name="T1" fmla="*/ 0 h 1"/>
                <a:gd name="T2" fmla="*/ 1248 w 1376"/>
                <a:gd name="T3" fmla="*/ 0 h 1"/>
                <a:gd name="T4" fmla="*/ 1376 w 1376"/>
                <a:gd name="T5" fmla="*/ 0 h 1"/>
                <a:gd name="T6" fmla="*/ 0 60000 65536"/>
                <a:gd name="T7" fmla="*/ 0 60000 65536"/>
                <a:gd name="T8" fmla="*/ 0 60000 65536"/>
                <a:gd name="T9" fmla="*/ 0 w 1376"/>
                <a:gd name="T10" fmla="*/ 0 h 1"/>
                <a:gd name="T11" fmla="*/ 1376 w 137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6" h="1">
                  <a:moveTo>
                    <a:pt x="0" y="0"/>
                  </a:moveTo>
                  <a:lnTo>
                    <a:pt x="1248" y="0"/>
                  </a:lnTo>
                  <a:lnTo>
                    <a:pt x="1376" y="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0" name="Group 291"/>
            <p:cNvGrpSpPr>
              <a:grpSpLocks/>
            </p:cNvGrpSpPr>
            <p:nvPr/>
          </p:nvGrpSpPr>
          <p:grpSpPr bwMode="auto">
            <a:xfrm>
              <a:off x="1776" y="3072"/>
              <a:ext cx="399" cy="432"/>
              <a:chOff x="2464" y="3024"/>
              <a:chExt cx="399" cy="432"/>
            </a:xfrm>
          </p:grpSpPr>
          <p:grpSp>
            <p:nvGrpSpPr>
              <p:cNvPr id="302" name="Group 292"/>
              <p:cNvGrpSpPr>
                <a:grpSpLocks/>
              </p:cNvGrpSpPr>
              <p:nvPr/>
            </p:nvGrpSpPr>
            <p:grpSpPr bwMode="auto">
              <a:xfrm>
                <a:off x="2464" y="3312"/>
                <a:ext cx="336" cy="144"/>
                <a:chOff x="1792" y="4000"/>
                <a:chExt cx="352" cy="160"/>
              </a:xfrm>
            </p:grpSpPr>
            <p:sp>
              <p:nvSpPr>
                <p:cNvPr id="304" name="Oval 293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5" name="Oval 294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6" name="Oval 295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3" name="Freeform 296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>
                  <a:gd name="T0" fmla="*/ 0 w 454"/>
                  <a:gd name="T1" fmla="*/ 8 h 544"/>
                  <a:gd name="T2" fmla="*/ 4 w 454"/>
                  <a:gd name="T3" fmla="*/ 8 h 544"/>
                  <a:gd name="T4" fmla="*/ 0 w 454"/>
                  <a:gd name="T5" fmla="*/ 0 h 544"/>
                  <a:gd name="T6" fmla="*/ 0 w 454"/>
                  <a:gd name="T7" fmla="*/ 13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1" name="Rectangle 297"/>
            <p:cNvSpPr>
              <a:spLocks noChangeArrowheads="1"/>
            </p:cNvSpPr>
            <p:nvPr/>
          </p:nvSpPr>
          <p:spPr bwMode="auto">
            <a:xfrm>
              <a:off x="2304" y="2592"/>
              <a:ext cx="84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b="1" dirty="0">
                  <a:latin typeface="Arial" panose="020B0604020202020204" pitchFamily="34" charset="0"/>
                </a:rPr>
                <a:t>2</a:t>
              </a:r>
              <a:r>
                <a:rPr lang="en-US" altLang="ru-RU" b="1" dirty="0">
                  <a:latin typeface="Arial" panose="020B0604020202020204" pitchFamily="34" charset="0"/>
                </a:rPr>
                <a:t>0</a:t>
              </a:r>
              <a:r>
                <a:rPr lang="ru-RU" altLang="ru-RU" b="1" dirty="0">
                  <a:latin typeface="Arial" panose="020B0604020202020204" pitchFamily="34" charset="0"/>
                </a:rPr>
                <a:t> </a:t>
              </a:r>
              <a:r>
                <a:rPr lang="en-US" altLang="ru-RU" b="1" dirty="0">
                  <a:latin typeface="Arial" panose="020B0604020202020204" pitchFamily="34" charset="0"/>
                </a:rPr>
                <a:t>km</a:t>
              </a:r>
              <a:endParaRPr lang="ru-RU" altLang="ru-RU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07" name="Group 298"/>
          <p:cNvGrpSpPr>
            <a:grpSpLocks/>
          </p:cNvGrpSpPr>
          <p:nvPr/>
        </p:nvGrpSpPr>
        <p:grpSpPr bwMode="auto">
          <a:xfrm>
            <a:off x="407092" y="4137903"/>
            <a:ext cx="3735032" cy="1493838"/>
            <a:chOff x="0" y="2611"/>
            <a:chExt cx="1904" cy="941"/>
          </a:xfrm>
        </p:grpSpPr>
        <p:grpSp>
          <p:nvGrpSpPr>
            <p:cNvPr id="308" name="Group 299"/>
            <p:cNvGrpSpPr>
              <a:grpSpLocks/>
            </p:cNvGrpSpPr>
            <p:nvPr/>
          </p:nvGrpSpPr>
          <p:grpSpPr bwMode="auto">
            <a:xfrm>
              <a:off x="0" y="3120"/>
              <a:ext cx="399" cy="432"/>
              <a:chOff x="2464" y="3024"/>
              <a:chExt cx="399" cy="432"/>
            </a:xfrm>
          </p:grpSpPr>
          <p:grpSp>
            <p:nvGrpSpPr>
              <p:cNvPr id="311" name="Group 300"/>
              <p:cNvGrpSpPr>
                <a:grpSpLocks/>
              </p:cNvGrpSpPr>
              <p:nvPr/>
            </p:nvGrpSpPr>
            <p:grpSpPr bwMode="auto">
              <a:xfrm>
                <a:off x="2464" y="3312"/>
                <a:ext cx="336" cy="144"/>
                <a:chOff x="1792" y="4000"/>
                <a:chExt cx="352" cy="160"/>
              </a:xfrm>
            </p:grpSpPr>
            <p:sp>
              <p:nvSpPr>
                <p:cNvPr id="313" name="Oval 301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4" name="Oval 302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5" name="Oval 303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2" name="Freeform 304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>
                  <a:gd name="T0" fmla="*/ 0 w 454"/>
                  <a:gd name="T1" fmla="*/ 8 h 544"/>
                  <a:gd name="T2" fmla="*/ 4 w 454"/>
                  <a:gd name="T3" fmla="*/ 8 h 544"/>
                  <a:gd name="T4" fmla="*/ 0 w 454"/>
                  <a:gd name="T5" fmla="*/ 0 h 544"/>
                  <a:gd name="T6" fmla="*/ 0 w 454"/>
                  <a:gd name="T7" fmla="*/ 13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9" name="Freeform 305"/>
            <p:cNvSpPr>
              <a:spLocks/>
            </p:cNvSpPr>
            <p:nvPr/>
          </p:nvSpPr>
          <p:spPr bwMode="auto">
            <a:xfrm>
              <a:off x="192" y="3072"/>
              <a:ext cx="1712" cy="8"/>
            </a:xfrm>
            <a:custGeom>
              <a:avLst/>
              <a:gdLst>
                <a:gd name="T0" fmla="*/ 0 w 1712"/>
                <a:gd name="T1" fmla="*/ 0 h 8"/>
                <a:gd name="T2" fmla="*/ 1712 w 1712"/>
                <a:gd name="T3" fmla="*/ 8 h 8"/>
                <a:gd name="T4" fmla="*/ 0 60000 65536"/>
                <a:gd name="T5" fmla="*/ 0 60000 65536"/>
                <a:gd name="T6" fmla="*/ 0 w 1712"/>
                <a:gd name="T7" fmla="*/ 0 h 8"/>
                <a:gd name="T8" fmla="*/ 1712 w 171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12" h="8">
                  <a:moveTo>
                    <a:pt x="0" y="0"/>
                  </a:moveTo>
                  <a:lnTo>
                    <a:pt x="1712" y="8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Rectangle 306"/>
            <p:cNvSpPr>
              <a:spLocks noChangeArrowheads="1"/>
            </p:cNvSpPr>
            <p:nvPr/>
          </p:nvSpPr>
          <p:spPr bwMode="auto">
            <a:xfrm>
              <a:off x="624" y="2611"/>
              <a:ext cx="84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 dirty="0">
                  <a:latin typeface="Arial" panose="020B0604020202020204" pitchFamily="34" charset="0"/>
                </a:rPr>
                <a:t>3</a:t>
              </a:r>
              <a:r>
                <a:rPr lang="ru-RU" altLang="ru-RU" b="1" dirty="0">
                  <a:latin typeface="Arial" panose="020B0604020202020204" pitchFamily="34" charset="0"/>
                </a:rPr>
                <a:t>2 </a:t>
              </a:r>
              <a:r>
                <a:rPr lang="en-US" altLang="ru-RU" b="1" dirty="0">
                  <a:latin typeface="Arial" panose="020B0604020202020204" pitchFamily="34" charset="0"/>
                </a:rPr>
                <a:t>km</a:t>
              </a:r>
              <a:endParaRPr lang="ru-RU" altLang="ru-RU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7" name="Group 120"/>
          <p:cNvGrpSpPr>
            <a:grpSpLocks/>
          </p:cNvGrpSpPr>
          <p:nvPr/>
        </p:nvGrpSpPr>
        <p:grpSpPr bwMode="auto">
          <a:xfrm>
            <a:off x="1465634" y="5352851"/>
            <a:ext cx="8382000" cy="1379538"/>
            <a:chOff x="192" y="3408"/>
            <a:chExt cx="5280" cy="869"/>
          </a:xfrm>
        </p:grpSpPr>
        <p:sp>
          <p:nvSpPr>
            <p:cNvPr id="318" name="Rectangle 121"/>
            <p:cNvSpPr>
              <a:spLocks noChangeArrowheads="1"/>
            </p:cNvSpPr>
            <p:nvPr/>
          </p:nvSpPr>
          <p:spPr bwMode="auto">
            <a:xfrm>
              <a:off x="2304" y="3792"/>
              <a:ext cx="1125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44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80</a:t>
              </a:r>
              <a:r>
                <a:rPr lang="ru-RU" sz="44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44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km</a:t>
              </a:r>
              <a:endParaRPr lang="ru-RU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19" name="AutoShape 122"/>
            <p:cNvSpPr>
              <a:spLocks/>
            </p:cNvSpPr>
            <p:nvPr/>
          </p:nvSpPr>
          <p:spPr bwMode="auto">
            <a:xfrm rot="5400000">
              <a:off x="2616" y="984"/>
              <a:ext cx="432" cy="5280"/>
            </a:xfrm>
            <a:prstGeom prst="rightBrace">
              <a:avLst>
                <a:gd name="adj1" fmla="val 101852"/>
                <a:gd name="adj2" fmla="val 50000"/>
              </a:avLst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8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092E-6 -4.09769E-6 L -0.23058 -0.00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9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59 -0.00385 L -0.43603 0.000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9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03 0.00068 L -0.70726 -0.002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2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580657" y="230693"/>
            <a:ext cx="3188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400" spc="3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217" y="5526186"/>
            <a:ext cx="7527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35%,  25%,  40%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08"/>
          <p:cNvSpPr txBox="1">
            <a:spLocks noChangeArrowheads="1"/>
          </p:cNvSpPr>
          <p:nvPr/>
        </p:nvSpPr>
        <p:spPr bwMode="auto">
          <a:xfrm>
            <a:off x="3716561" y="1287551"/>
            <a:ext cx="5361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28 + 20 + 32 = 80 (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km)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56703" r="28452" b="33437"/>
          <a:stretch>
            <a:fillRect/>
          </a:stretch>
        </p:blipFill>
        <p:spPr bwMode="auto">
          <a:xfrm>
            <a:off x="300341" y="2026640"/>
            <a:ext cx="6224531" cy="12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67490" r="28082" b="20493"/>
          <a:stretch>
            <a:fillRect/>
          </a:stretch>
        </p:blipFill>
        <p:spPr bwMode="auto">
          <a:xfrm>
            <a:off x="300341" y="3610874"/>
            <a:ext cx="5792483" cy="151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8" t="79507" r="27654" b="10168"/>
          <a:stretch>
            <a:fillRect/>
          </a:stretch>
        </p:blipFill>
        <p:spPr bwMode="auto">
          <a:xfrm>
            <a:off x="6740897" y="3610874"/>
            <a:ext cx="4923279" cy="125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0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313" y="134972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 err="1" smtClean="0"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5400" b="1" spc="300" dirty="0" smtClean="0">
                <a:latin typeface="Arial" pitchFamily="34" charset="0"/>
                <a:cs typeface="Arial" pitchFamily="34" charset="0"/>
              </a:rPr>
              <a:t> 589-, 592-, 603-, 604- </a:t>
            </a:r>
            <a:r>
              <a:rPr lang="en-US" sz="5400" b="1" spc="300" dirty="0" err="1" smtClean="0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5400" b="1" spc="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spc="300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uz-Latn-UZ" sz="5400" b="1" spc="3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spc="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-243879" y="20042"/>
            <a:ext cx="12357521" cy="959536"/>
          </a:xfrm>
          <a:prstGeom prst="rect">
            <a:avLst/>
          </a:prstGeom>
        </p:spPr>
        <p:txBody>
          <a:bodyPr vert="horz" wrap="square" lIns="0" tIns="35856" rIns="0" bIns="0" rtlCol="0">
            <a:spAutoFit/>
          </a:bodyPr>
          <a:lstStyle/>
          <a:p>
            <a:pPr marL="27582" algn="ctr">
              <a:spcBef>
                <a:spcPts val="282"/>
              </a:spcBef>
            </a:pPr>
            <a:r>
              <a:rPr lang="en-US" sz="6000" dirty="0"/>
              <a:t>  </a:t>
            </a:r>
            <a:r>
              <a:rPr lang="en-US" sz="4000" dirty="0" smtClean="0"/>
              <a:t>MUSTAQIL  BAJARISH  UCHUN TOPSHIRIQLAR:</a:t>
            </a:r>
            <a:endParaRPr sz="6000" dirty="0"/>
          </a:p>
        </p:txBody>
      </p:sp>
      <p:pic>
        <p:nvPicPr>
          <p:cNvPr id="5" name="Picture 2" descr="https://sd.ua/files/news/1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217" y="3653978"/>
            <a:ext cx="3456384" cy="2736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4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75984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185" y="1201588"/>
            <a:ext cx="113531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Abdurahmon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36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foizini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betdan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108" y="3154119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2955" y="3165755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18 % - 36 bet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1185" y="4026176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142922" y="4063759"/>
            <a:ext cx="2339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36 : 18  =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55235" y="4044143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(bet)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185" y="4812495"/>
            <a:ext cx="266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09503" y="4889563"/>
            <a:ext cx="236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·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 =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2876" y="4869947"/>
            <a:ext cx="2382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200 (bet)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5260" y="5807869"/>
            <a:ext cx="3467616" cy="797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00"/>
              </a:lnSpc>
            </a:pP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200 bet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2"/>
          <a:srcRect l="58438" t="19986" r="4438" b="37994"/>
          <a:stretch/>
        </p:blipFill>
        <p:spPr>
          <a:xfrm>
            <a:off x="7973347" y="2645866"/>
            <a:ext cx="3664094" cy="20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15" grpId="0"/>
      <p:bldP spid="16" grpId="0"/>
      <p:bldP spid="1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75984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684" y="1148330"/>
            <a:ext cx="11714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Saylovda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11 570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qatnashib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uchastka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saylovchilarining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89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foizini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Saylov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uchastkasida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saylovchi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7108" y="3154119"/>
            <a:ext cx="2275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52955" y="3165755"/>
            <a:ext cx="4511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89 % - 11 570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1185" y="4026176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142922" y="4063759"/>
            <a:ext cx="3157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11 570 : 89 =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299940" y="4037810"/>
            <a:ext cx="2694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130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1185" y="4812495"/>
            <a:ext cx="266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09503" y="4889563"/>
            <a:ext cx="2938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·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 =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48128" y="4893036"/>
            <a:ext cx="3408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13 000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035260" y="5807869"/>
            <a:ext cx="3834704" cy="797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00"/>
              </a:lnSpc>
            </a:pPr>
            <a:r>
              <a:rPr lang="en-US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13 000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57161" y="250642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25744" y="1237197"/>
            <a:ext cx="76628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623888">
              <a:buNone/>
            </a:pPr>
            <a:r>
              <a:rPr lang="en-US" altLang="ru-RU" sz="3600" dirty="0" smtClean="0">
                <a:latin typeface="Arial" panose="020B0604020202020204" pitchFamily="34" charset="0"/>
              </a:rPr>
              <a:t> 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Nilufar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mga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daftar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sotib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oldi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Bu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undagi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pulning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45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foiz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iga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Nilufar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ning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puli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qancha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bo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lgan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980257" y="3701079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4500 : 45 · 100 = 10000 (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so‘m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10000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so‘m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3500537" y="3701079"/>
            <a:ext cx="4179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45 % - 4500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endParaRPr lang="ru-RU" dirty="0"/>
          </a:p>
        </p:txBody>
      </p:sp>
      <p:pic>
        <p:nvPicPr>
          <p:cNvPr id="1026" name="Picture 2" descr="Как начать вести личный дневник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991" y="1493738"/>
            <a:ext cx="2410499" cy="2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 l="38982" t="11719" r="40703" b="38477"/>
          <a:stretch>
            <a:fillRect/>
          </a:stretch>
        </p:blipFill>
        <p:spPr bwMode="auto">
          <a:xfrm>
            <a:off x="8300450" y="1256901"/>
            <a:ext cx="3609209" cy="440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4868689" y="269602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400" dirty="0"/>
          </a:p>
        </p:txBody>
      </p:sp>
      <p:sp>
        <p:nvSpPr>
          <p:cNvPr id="8" name="Содержимое 2"/>
          <p:cNvSpPr>
            <a:spLocks noGrp="1"/>
          </p:cNvSpPr>
          <p:nvPr>
            <p:ph idx="4294967295"/>
          </p:nvPr>
        </p:nvSpPr>
        <p:spPr>
          <a:xfrm>
            <a:off x="669589" y="1307300"/>
            <a:ext cx="7630861" cy="1846659"/>
          </a:xfrm>
          <a:prstGeom prst="rect">
            <a:avLst/>
          </a:prstGeom>
        </p:spPr>
        <p:txBody>
          <a:bodyPr/>
          <a:lstStyle/>
          <a:p>
            <a:pPr indent="533400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Paxtadan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30% </a:t>
            </a:r>
            <a:r>
              <a:rPr lang="ru-RU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tola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olinsa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150 t </a:t>
            </a:r>
            <a:r>
              <a:rPr lang="ru-RU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tola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qancha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paxta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253" y="3725986"/>
            <a:ext cx="78488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Ychish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30%  -  150 t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bo‘lsa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150 : 30 · 100 = 500 (t)</a:t>
            </a:r>
          </a:p>
          <a:p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500 t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l="33433" t="11459" r="34616" b="38026"/>
          <a:stretch>
            <a:fillRect/>
          </a:stretch>
        </p:blipFill>
        <p:spPr bwMode="auto">
          <a:xfrm>
            <a:off x="11133385" y="282349"/>
            <a:ext cx="782280" cy="6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94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2"/>
          <a:srcRect l="28699" t="11459" r="29883" b="38026"/>
          <a:stretch>
            <a:fillRect/>
          </a:stretch>
        </p:blipFill>
        <p:spPr bwMode="auto">
          <a:xfrm>
            <a:off x="6308848" y="3683027"/>
            <a:ext cx="4069033" cy="279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4437222" y="250418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75041" y="756696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A5CFEA-7E93-4E10-9377-BE0D2F68405D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Содержимое 2"/>
          <p:cNvSpPr>
            <a:spLocks noGrp="1"/>
          </p:cNvSpPr>
          <p:nvPr>
            <p:ph idx="4294967295"/>
          </p:nvPr>
        </p:nvSpPr>
        <p:spPr>
          <a:xfrm>
            <a:off x="360804" y="1116434"/>
            <a:ext cx="11449272" cy="244316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Maktab bo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yicha o‘tkazilgan 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shaxmat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musobaqasida 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oltinchi sinflardagi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o‘quvchilardan 9 nafari 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qatnashdi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Bu oltinchi sinf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o‘quvchilarining 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15% ini tashkil qiladi.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Bu sinflarda qancha o‘quvchi o‘qiydi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0804" y="3559603"/>
            <a:ext cx="777686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ts val="55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nafari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15 %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bo‘lsa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55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9 : 15 · 100 = 60 </a:t>
            </a:r>
          </a:p>
          <a:p>
            <a:pPr>
              <a:lnSpc>
                <a:spcPts val="55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60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nafar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68689" y="269602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4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 l="8333" t="22917" r="4167" b="4167"/>
          <a:stretch>
            <a:fillRect/>
          </a:stretch>
        </p:blipFill>
        <p:spPr bwMode="auto">
          <a:xfrm>
            <a:off x="34224" y="3314648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2"/>
          <p:cNvSpPr>
            <a:spLocks noGrp="1"/>
          </p:cNvSpPr>
          <p:nvPr>
            <p:ph idx="4294967295"/>
          </p:nvPr>
        </p:nvSpPr>
        <p:spPr>
          <a:xfrm>
            <a:off x="404193" y="1205706"/>
            <a:ext cx="12025336" cy="150019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it-IT" sz="4000" dirty="0" smtClean="0">
                <a:latin typeface="Arial" pitchFamily="34" charset="0"/>
                <a:cs typeface="Arial" pitchFamily="34" charset="0"/>
              </a:rPr>
              <a:t>     Velosipedchi </a:t>
            </a:r>
            <a:r>
              <a:rPr lang="it-IT" sz="4000" dirty="0">
                <a:latin typeface="Arial" pitchFamily="34" charset="0"/>
                <a:cs typeface="Arial" pitchFamily="34" charset="0"/>
              </a:rPr>
              <a:t>45 km 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>yo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it-IT" sz="4000" dirty="0">
                <a:latin typeface="Arial" pitchFamily="34" charset="0"/>
                <a:cs typeface="Arial" pitchFamily="34" charset="0"/>
              </a:rPr>
              <a:t>yurdi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t-IT" sz="4000" dirty="0">
                <a:latin typeface="Arial" pitchFamily="34" charset="0"/>
                <a:cs typeface="Arial" pitchFamily="34" charset="0"/>
              </a:rPr>
              <a:t>Bu butun 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>yo‘lning  36</a:t>
            </a:r>
            <a:r>
              <a:rPr lang="it-IT" sz="4000" dirty="0">
                <a:latin typeface="Arial" pitchFamily="34" charset="0"/>
                <a:cs typeface="Arial" pitchFamily="34" charset="0"/>
              </a:rPr>
              <a:t>% ini tashkil qiladi. Velosipedchi yana necha kilometr 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>yo‘l </a:t>
            </a:r>
            <a:r>
              <a:rPr lang="it-IT" sz="4000" dirty="0">
                <a:latin typeface="Arial" pitchFamily="34" charset="0"/>
                <a:cs typeface="Arial" pitchFamily="34" charset="0"/>
              </a:rPr>
              <a:t>yurishi kerak?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2044039" y="3777095"/>
            <a:ext cx="642940" cy="4286280"/>
          </a:xfrm>
          <a:prstGeom prst="rightBrace">
            <a:avLst>
              <a:gd name="adj1" fmla="val 4787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08319" y="624170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45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km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633" y="621853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36%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7857021" y="2255180"/>
            <a:ext cx="792088" cy="7488832"/>
          </a:xfrm>
          <a:prstGeom prst="rightBrace">
            <a:avLst>
              <a:gd name="adj1" fmla="val 47878"/>
              <a:gd name="adj2" fmla="val 4944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725891" y="6165177"/>
            <a:ext cx="2039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km</a:t>
            </a:r>
            <a:endParaRPr lang="ru-RU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3335 L 0.24774 -0.033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5 -0.03335 L 1.04462 -0.041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7" grpId="0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580657" y="230693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89604" y="2576517"/>
            <a:ext cx="5884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45 : 36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·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100= 125 (km)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2964" y="1383181"/>
            <a:ext cx="8735386" cy="936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latin typeface="Arial" pitchFamily="34" charset="0"/>
                <a:ea typeface="+mj-ea"/>
                <a:cs typeface="Arial" pitchFamily="34" charset="0"/>
              </a:rPr>
              <a:t>    36% – 45 km </a:t>
            </a:r>
            <a:r>
              <a:rPr lang="en-US" sz="4000" dirty="0" err="1" smtClean="0">
                <a:latin typeface="Arial" pitchFamily="34" charset="0"/>
                <a:ea typeface="+mj-ea"/>
                <a:cs typeface="Arial" pitchFamily="34" charset="0"/>
              </a:rPr>
              <a:t>bo‘lsa</a:t>
            </a:r>
            <a:r>
              <a:rPr lang="en-US" sz="4000" dirty="0" smtClean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ea typeface="+mj-ea"/>
                <a:cs typeface="Arial" pitchFamily="34" charset="0"/>
              </a:rPr>
              <a:t>umumiy</a:t>
            </a:r>
            <a:r>
              <a:rPr lang="en-US" sz="4000" dirty="0" smtClean="0"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ea typeface="+mj-ea"/>
                <a:cs typeface="Arial" pitchFamily="34" charset="0"/>
              </a:rPr>
              <a:t>yo‘lni</a:t>
            </a:r>
            <a:r>
              <a:rPr lang="en-US" sz="4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ea typeface="+mj-ea"/>
                <a:cs typeface="Arial" pitchFamily="34" charset="0"/>
              </a:rPr>
              <a:t>topamiz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/>
          <a:srcRect l="8333" t="22917" r="4167" b="4167"/>
          <a:stretch>
            <a:fillRect/>
          </a:stretch>
        </p:blipFill>
        <p:spPr bwMode="auto">
          <a:xfrm>
            <a:off x="8973145" y="1421730"/>
            <a:ext cx="2777772" cy="22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76201" y="3653537"/>
            <a:ext cx="8954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Yo‘lning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qismini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topamiz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5666" y="4618085"/>
            <a:ext cx="5884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125 – 45 = 80 (km)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354" y="5832595"/>
            <a:ext cx="7527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80 km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yo‘l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yurishi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kerak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588- 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7920" y="1195443"/>
            <a:ext cx="10878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Dalaning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foiziga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Agar 3,25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dalaning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718" y="3372226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44345" y="4439079"/>
            <a:ext cx="3081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3,25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·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 =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05308" y="4461378"/>
            <a:ext cx="2382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325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76093" y="5572828"/>
            <a:ext cx="782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Dalaning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yuzi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325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4345" y="3442163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1 % - 3,25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8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5632</TotalTime>
  <Words>613</Words>
  <Application>Microsoft Office PowerPoint</Application>
  <PresentationFormat>Произвольный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MUSTAQIL  BAJARISH 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D.Sharipova</dc:creator>
  <cp:lastModifiedBy>Пользователь</cp:lastModifiedBy>
  <cp:revision>540</cp:revision>
  <dcterms:created xsi:type="dcterms:W3CDTF">2020-04-09T07:32:19Z</dcterms:created>
  <dcterms:modified xsi:type="dcterms:W3CDTF">2021-02-25T09:39:33Z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