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2" r:id="rId1"/>
    <p:sldMasterId id="2147483750" r:id="rId2"/>
  </p:sldMasterIdLst>
  <p:sldIdLst>
    <p:sldId id="287" r:id="rId3"/>
    <p:sldId id="372" r:id="rId4"/>
    <p:sldId id="375" r:id="rId5"/>
    <p:sldId id="402" r:id="rId6"/>
    <p:sldId id="403" r:id="rId7"/>
    <p:sldId id="404" r:id="rId8"/>
    <p:sldId id="405" r:id="rId9"/>
    <p:sldId id="406" r:id="rId10"/>
    <p:sldId id="407" r:id="rId11"/>
    <p:sldId id="408" r:id="rId12"/>
    <p:sldId id="409" r:id="rId13"/>
    <p:sldId id="296" r:id="rId14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5CBE99-9980-45FF-8A62-E0312C9D74DB}">
          <p14:sldIdLst>
            <p14:sldId id="287"/>
            <p14:sldId id="372"/>
            <p14:sldId id="375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E0AB6"/>
    <a:srgbClr val="FF3300"/>
    <a:srgbClr val="FF0066"/>
    <a:srgbClr val="B8F3F4"/>
    <a:srgbClr val="F7FBF9"/>
    <a:srgbClr val="FFFFFF"/>
    <a:srgbClr val="87CA3E"/>
    <a:srgbClr val="76B531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4" autoAdjust="0"/>
    <p:restoredTop sz="94291" autoAdjust="0"/>
  </p:normalViewPr>
  <p:slideViewPr>
    <p:cSldViewPr>
      <p:cViewPr varScale="1">
        <p:scale>
          <a:sx n="66" d="100"/>
          <a:sy n="66" d="100"/>
        </p:scale>
        <p:origin x="644" y="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8.wdp"/><Relationship Id="rId4" Type="http://schemas.openxmlformats.org/officeDocument/2006/relationships/image" Target="../media/image21.png"/><Relationship Id="rId9" Type="http://schemas.microsoft.com/office/2007/relationships/hdphoto" Target="../media/hdphoto20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5" Type="http://schemas.microsoft.com/office/2007/relationships/hdphoto" Target="../media/hdphoto22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6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174579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143000" y="609600"/>
            <a:ext cx="6932377" cy="441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6600" b="1" dirty="0">
              <a:solidFill>
                <a:srgbClr val="1E0AB6"/>
              </a:solidFill>
            </a:endParaRPr>
          </a:p>
          <a:p>
            <a:pPr algn="ctr"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6600" b="1" dirty="0" err="1" smtClean="0">
                <a:solidFill>
                  <a:srgbClr val="1E0AB6"/>
                </a:solidFill>
              </a:rPr>
              <a:t>Mavzu</a:t>
            </a:r>
            <a:r>
              <a:rPr lang="en-US" altLang="ru-RU" sz="6600" b="1" dirty="0" smtClean="0">
                <a:solidFill>
                  <a:srgbClr val="1E0AB6"/>
                </a:solidFill>
              </a:rPr>
              <a:t>:</a:t>
            </a:r>
            <a:r>
              <a:rPr lang="uz-Latn-UZ" altLang="ru-RU" sz="6600" b="1" dirty="0" smtClean="0">
                <a:solidFill>
                  <a:srgbClr val="1E0AB6"/>
                </a:solidFill>
              </a:rPr>
              <a:t> </a:t>
            </a:r>
            <a:r>
              <a:rPr lang="en-US" altLang="ru-RU" sz="6600" b="1" dirty="0" err="1" smtClean="0">
                <a:solidFill>
                  <a:srgbClr val="1E0AB6"/>
                </a:solidFill>
              </a:rPr>
              <a:t>Janubiy</a:t>
            </a:r>
            <a:r>
              <a:rPr lang="en-US" altLang="ru-RU" sz="6600" b="1" dirty="0" smtClean="0">
                <a:solidFill>
                  <a:srgbClr val="1E0AB6"/>
                </a:solidFill>
              </a:rPr>
              <a:t> </a:t>
            </a:r>
            <a:r>
              <a:rPr lang="en-US" altLang="ru-RU" sz="6600" b="1" dirty="0" err="1">
                <a:solidFill>
                  <a:srgbClr val="1E0AB6"/>
                </a:solidFill>
              </a:rPr>
              <a:t>iqtisodiy</a:t>
            </a:r>
            <a:r>
              <a:rPr lang="en-US" altLang="ru-RU" sz="6600" b="1" dirty="0">
                <a:solidFill>
                  <a:srgbClr val="1E0AB6"/>
                </a:solidFill>
              </a:rPr>
              <a:t> rayon </a:t>
            </a:r>
            <a:endParaRPr lang="ru-RU" altLang="ru-RU" sz="66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52400" y="2101114"/>
            <a:ext cx="728133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331418" y="247649"/>
            <a:ext cx="1866669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24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331418" y="247648"/>
            <a:ext cx="1866670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372600" y="457200"/>
            <a:ext cx="795383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54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829800" y="533400"/>
            <a:ext cx="1262040" cy="70285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uz-Latn-UZ" sz="4400" b="1" spc="-11" dirty="0" smtClean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44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152400" y="4477082"/>
            <a:ext cx="707128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851" y="-36350"/>
            <a:ext cx="1745796" cy="174579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DCA147-0782-4637-A03C-1435C39171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6715"/>
          <a:stretch/>
        </p:blipFill>
        <p:spPr>
          <a:xfrm>
            <a:off x="8322523" y="2673787"/>
            <a:ext cx="3617843" cy="28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C1AB33-85FB-4A57-B7A7-68BCECD4D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8FEBA9-5099-4D9E-B454-A974457E6881}"/>
              </a:ext>
            </a:extLst>
          </p:cNvPr>
          <p:cNvSpPr/>
          <p:nvPr/>
        </p:nvSpPr>
        <p:spPr>
          <a:xfrm>
            <a:off x="76200" y="0"/>
            <a:ext cx="11887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ryod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rj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IES, “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z” 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n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 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lki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timiz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diyotini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QSH 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niya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niyal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shtir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600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ydig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а-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4,2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2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o‘kdum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nsiyasi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miyatg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z” 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jmu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shul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ndir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4742E6-DB03-4631-A28A-11250A7B2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8689"/>
          <a:stretch/>
        </p:blipFill>
        <p:spPr>
          <a:xfrm>
            <a:off x="6294797" y="0"/>
            <a:ext cx="5897203" cy="40385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7CE87B-1834-4277-BA2F-E02B4EFC34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9143" b="12222"/>
          <a:stretch/>
        </p:blipFill>
        <p:spPr>
          <a:xfrm>
            <a:off x="5486400" y="304800"/>
            <a:ext cx="2590800" cy="76862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AD17B8-4689-4C6C-9AFF-042CC376DB8B}"/>
              </a:ext>
            </a:extLst>
          </p:cNvPr>
          <p:cNvSpPr/>
          <p:nvPr/>
        </p:nvSpPr>
        <p:spPr>
          <a:xfrm>
            <a:off x="152400" y="177148"/>
            <a:ext cx="5105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nsp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vjud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yatning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iy-iqtis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qqiyotini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shtirish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yuk 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shishning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nsp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а’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shg‘uz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r–B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ysun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Qumqo‘rg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n”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miryo‘li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is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tushirildi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8B77F3-83D7-43F8-AB14-DC1DFA1CA8A2}"/>
              </a:ext>
            </a:extLst>
          </p:cNvPr>
          <p:cNvSpPr/>
          <p:nvPr/>
        </p:nvSpPr>
        <p:spPr>
          <a:xfrm>
            <a:off x="132522" y="3575286"/>
            <a:ext cx="52347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miryo‘l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ysun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rq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qtis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tum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lishig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rusti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ylikl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f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nishg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 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turistik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 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qurishg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niyat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4A2F5BB-61B9-470E-8BDD-D7E366D014D4}"/>
              </a:ext>
            </a:extLst>
          </p:cNvPr>
          <p:cNvCxnSpPr>
            <a:cxnSpLocks/>
          </p:cNvCxnSpPr>
          <p:nvPr/>
        </p:nvCxnSpPr>
        <p:spPr>
          <a:xfrm>
            <a:off x="152400" y="3276600"/>
            <a:ext cx="4953000" cy="0"/>
          </a:xfrm>
          <a:prstGeom prst="line">
            <a:avLst/>
          </a:prstGeom>
          <a:ln w="38100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922DF4-F769-437F-82BF-A1E267CA0B2F}"/>
              </a:ext>
            </a:extLst>
          </p:cNvPr>
          <p:cNvSpPr/>
          <p:nvPr/>
        </p:nvSpPr>
        <p:spPr>
          <a:xfrm>
            <a:off x="5791200" y="4303455"/>
            <a:ext cx="62135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iy-iqtis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ktl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o‘rinl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tilishi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</a:rPr>
              <a:t>, 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dbirk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rlikning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nishi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</a:rPr>
              <a:t>. 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 t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shish h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shyol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100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ziyod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tushirildi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mingl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 t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а’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minl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8C67E78-1962-4C7A-9718-F1525FED34F5}"/>
              </a:ext>
            </a:extLst>
          </p:cNvPr>
          <p:cNvCxnSpPr>
            <a:cxnSpLocks/>
          </p:cNvCxnSpPr>
          <p:nvPr/>
        </p:nvCxnSpPr>
        <p:spPr>
          <a:xfrm>
            <a:off x="5562600" y="4303455"/>
            <a:ext cx="0" cy="241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FE4265-C1F5-475B-B7C1-5FE42472A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7483" y="2438400"/>
            <a:ext cx="2237254" cy="1484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51A7542-8E93-47A6-9E2A-BD28286894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34000" b="1318"/>
          <a:stretch/>
        </p:blipFill>
        <p:spPr>
          <a:xfrm>
            <a:off x="5382843" y="1081089"/>
            <a:ext cx="1604893" cy="2957501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3B33A08-EA07-47EC-93F2-5B11CA18CBE4}"/>
              </a:ext>
            </a:extLst>
          </p:cNvPr>
          <p:cNvSpPr/>
          <p:nvPr/>
        </p:nvSpPr>
        <p:spPr>
          <a:xfrm>
            <a:off x="6199244" y="1828800"/>
            <a:ext cx="910898" cy="2202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84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Информационные технологии обучения: определение, использование и  возможности - Новости, статьи и обзоры">
            <a:extLst>
              <a:ext uri="{FF2B5EF4-FFF2-40B4-BE49-F238E27FC236}">
                <a16:creationId xmlns:a16="http://schemas.microsoft.com/office/drawing/2014/main" id="{3A4F40A9-827B-4031-8352-2086DE54B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3589" r="5435" b="4467"/>
          <a:stretch/>
        </p:blipFill>
        <p:spPr bwMode="auto">
          <a:xfrm>
            <a:off x="609600" y="3775057"/>
            <a:ext cx="5574952" cy="29943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5000" b="1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304800" y="1277776"/>
            <a:ext cx="11506199" cy="12036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altLang="ru-RU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altLang="ru-RU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304800" y="2971800"/>
            <a:ext cx="11506199" cy="659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8434" name="Picture 2" descr="ACTUAL🤝MAGAZIN (@actual_magazin) - E'lon #842">
            <a:extLst>
              <a:ext uri="{FF2B5EF4-FFF2-40B4-BE49-F238E27FC236}">
                <a16:creationId xmlns:a16="http://schemas.microsoft.com/office/drawing/2014/main" id="{691BF8FE-B362-4CE8-AB24-7201F559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58176"/>
            <a:ext cx="5105400" cy="3011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Общая информация / Узбекистан / Adeca Tours">
            <a:extLst>
              <a:ext uri="{FF2B5EF4-FFF2-40B4-BE49-F238E27FC236}">
                <a16:creationId xmlns:a16="http://schemas.microsoft.com/office/drawing/2014/main" id="{403A732B-4002-4CD0-A8D2-9D397BAF6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3778" b="11111"/>
          <a:stretch/>
        </p:blipFill>
        <p:spPr bwMode="auto">
          <a:xfrm>
            <a:off x="0" y="721620"/>
            <a:ext cx="8935278" cy="611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BDA479-ED23-4DB7-99A9-6FD43CF22ECE}"/>
              </a:ext>
            </a:extLst>
          </p:cNvPr>
          <p:cNvSpPr/>
          <p:nvPr/>
        </p:nvSpPr>
        <p:spPr>
          <a:xfrm>
            <a:off x="3266661" y="755099"/>
            <a:ext cx="5658678" cy="677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0639E3-CF0F-4FB2-8823-79516EC6E4FA}"/>
              </a:ext>
            </a:extLst>
          </p:cNvPr>
          <p:cNvSpPr/>
          <p:nvPr/>
        </p:nvSpPr>
        <p:spPr>
          <a:xfrm>
            <a:off x="4724400" y="806728"/>
            <a:ext cx="609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nubiy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m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timizning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nubiy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shg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viloyatlari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33A810-C9B1-432F-BAD9-A85F53FD4A79}"/>
              </a:ext>
            </a:extLst>
          </p:cNvPr>
          <p:cNvSpPr/>
          <p:nvPr/>
        </p:nvSpPr>
        <p:spPr>
          <a:xfrm>
            <a:off x="0" y="-1"/>
            <a:ext cx="12192000" cy="6858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7AA111-6AED-4FE2-9D2A-7EA2082B786C}"/>
              </a:ext>
            </a:extLst>
          </p:cNvPr>
          <p:cNvSpPr/>
          <p:nvPr/>
        </p:nvSpPr>
        <p:spPr>
          <a:xfrm>
            <a:off x="8534400" y="2461495"/>
            <a:ext cx="352507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 –  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Turkm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jikist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shim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fsh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ml-IN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ml-IN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E941CB-7860-4F08-8C85-CAD20D28A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5400" y="5233388"/>
            <a:ext cx="2362200" cy="1561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615C28-3484-4C87-91A6-C11391593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526" y="4613283"/>
            <a:ext cx="3144075" cy="2073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26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A4FB45-8303-4E0E-B03A-1B22D8C50615}"/>
              </a:ext>
            </a:extLst>
          </p:cNvPr>
          <p:cNvSpPr/>
          <p:nvPr/>
        </p:nvSpPr>
        <p:spPr>
          <a:xfrm>
            <a:off x="5562600" y="228600"/>
            <a:ext cx="699381" cy="198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99929D-D3D1-4C65-B1C8-9321482E5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4445" b="60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3DD0F6-4F4F-4637-896B-2762E3146649}"/>
              </a:ext>
            </a:extLst>
          </p:cNvPr>
          <p:cNvSpPr/>
          <p:nvPr/>
        </p:nvSpPr>
        <p:spPr>
          <a:xfrm>
            <a:off x="6629400" y="0"/>
            <a:ext cx="5562600" cy="152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ml-I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riyb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kist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 m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1/10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qismig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hududd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lisining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y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ttit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ml-I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ydi</a:t>
            </a:r>
            <a:r>
              <a:rPr lang="ml-I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B7FADD-E7C1-42D7-8748-CCB145AC3BA6}"/>
              </a:ext>
            </a:extLst>
          </p:cNvPr>
          <p:cNvSpPr/>
          <p:nvPr/>
        </p:nvSpPr>
        <p:spPr>
          <a:xfrm>
            <a:off x="0" y="5334000"/>
            <a:ext cx="4648200" cy="152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m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timizning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nubiy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ml-IN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ml-IN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1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2D3125-BFE9-4F52-9A50-C4B440D38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723799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AD2FF1-6F75-4B8B-91F0-6E19F36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000" t="26655" r="13125" b="15539"/>
          <a:stretch/>
        </p:blipFill>
        <p:spPr>
          <a:xfrm>
            <a:off x="7620000" y="0"/>
            <a:ext cx="3962400" cy="4724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03DF62-C82D-46E3-BA06-799DBABC20B3}"/>
              </a:ext>
            </a:extLst>
          </p:cNvPr>
          <p:cNvSpPr/>
          <p:nvPr/>
        </p:nvSpPr>
        <p:spPr>
          <a:xfrm>
            <a:off x="7848600" y="3733800"/>
            <a:ext cx="1447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A16ABC-130F-496D-9D8D-FF01C52B6015}"/>
              </a:ext>
            </a:extLst>
          </p:cNvPr>
          <p:cNvSpPr/>
          <p:nvPr/>
        </p:nvSpPr>
        <p:spPr>
          <a:xfrm>
            <a:off x="0" y="0"/>
            <a:ext cx="71617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ryod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qurilg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miryo‘l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ko‘prigi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nning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ео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lq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miqyosg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77F737-A6E8-4E25-91E8-97A5EA051562}"/>
              </a:ext>
            </a:extLst>
          </p:cNvPr>
          <p:cNvSpPr/>
          <p:nvPr/>
        </p:nvSpPr>
        <p:spPr>
          <a:xfrm>
            <a:off x="7314195" y="4724400"/>
            <a:ext cx="4877805" cy="193899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O‘zbеk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stоngа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sbаtаn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mоldа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jоylаshgаn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аksаr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yat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dаvlаtlаr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Аfg‘оn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stоn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lаn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sаvdо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sоd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аlоqаlаr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оrqаl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аmаlgа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оsh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rmоqdа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96200" y="3733800"/>
            <a:ext cx="3962400" cy="9906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620000" y="38100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bog‘lab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turuvchi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ko‘prik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1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CD24BC-5240-49EA-BBB5-E3368F388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147F33-1E1A-40C8-A404-8A8F846E9EE5}"/>
              </a:ext>
            </a:extLst>
          </p:cNvPr>
          <p:cNvSpPr/>
          <p:nvPr/>
        </p:nvSpPr>
        <p:spPr>
          <a:xfrm>
            <a:off x="6934200" y="5410200"/>
            <a:ext cx="42672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FA0787-CAB6-4713-941E-C0A52A080F08}"/>
              </a:ext>
            </a:extLst>
          </p:cNvPr>
          <p:cNvSpPr/>
          <p:nvPr/>
        </p:nvSpPr>
        <p:spPr>
          <a:xfrm>
            <a:off x="152400" y="5103674"/>
            <a:ext cx="11734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rini</a:t>
            </a:r>
            <a:r>
              <a:rPr lang="ml-IN" sz="3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shtirilishi</a:t>
            </a:r>
            <a:r>
              <a:rPr lang="ml-IN" sz="3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t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 b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q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ko‘lchilik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ko‘rm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dbirl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ko‘rilm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</a:t>
            </a:r>
            <a:r>
              <a:rPr lang="ru-R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6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8C0BF9-65F4-4F25-86F3-78BA0A327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67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2B6DA2-7F61-451D-BB0E-E5499923FA74}"/>
              </a:ext>
            </a:extLst>
          </p:cNvPr>
          <p:cNvSpPr/>
          <p:nvPr/>
        </p:nvSpPr>
        <p:spPr>
          <a:xfrm>
            <a:off x="0" y="5867400"/>
            <a:ext cx="3429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ylikl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23AC98-6D84-4B4E-ABAC-47DF912898FD}"/>
              </a:ext>
            </a:extLst>
          </p:cNvPr>
          <p:cNvSpPr/>
          <p:nvPr/>
        </p:nvSpPr>
        <p:spPr>
          <a:xfrm>
            <a:off x="3429000" y="5077239"/>
            <a:ext cx="3124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IESni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IESni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а’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A399B5-A397-44A0-9D59-B8413093F1DA}"/>
              </a:ext>
            </a:extLst>
          </p:cNvPr>
          <p:cNvSpPr/>
          <p:nvPr/>
        </p:nvSpPr>
        <p:spPr>
          <a:xfrm>
            <a:off x="6705600" y="5486400"/>
            <a:ext cx="533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хо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 n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yonuvchi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niql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E6C65CB-E461-4E8B-9B52-ABA752EF3768}"/>
              </a:ext>
            </a:extLst>
          </p:cNvPr>
          <p:cNvSpPr/>
          <p:nvPr/>
        </p:nvSpPr>
        <p:spPr>
          <a:xfrm>
            <a:off x="6781800" y="4343400"/>
            <a:ext cx="1447800" cy="9144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D0BCD04-D7CD-46AD-977A-0AFCD864C431}"/>
              </a:ext>
            </a:extLst>
          </p:cNvPr>
          <p:cNvSpPr/>
          <p:nvPr/>
        </p:nvSpPr>
        <p:spPr>
          <a:xfrm>
            <a:off x="9677400" y="3733800"/>
            <a:ext cx="1447800" cy="1066800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D884794-97C5-4C9A-984C-6903609EF708}"/>
              </a:ext>
            </a:extLst>
          </p:cNvPr>
          <p:cNvSpPr/>
          <p:nvPr/>
        </p:nvSpPr>
        <p:spPr>
          <a:xfrm>
            <a:off x="7162800" y="0"/>
            <a:ext cx="5029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gips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istiqb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7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0AA41E-1869-4225-821B-3E227131B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3077"/>
          <a:stretch/>
        </p:blipFill>
        <p:spPr>
          <a:xfrm>
            <a:off x="2579370" y="723900"/>
            <a:ext cx="7033260" cy="54102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07D94C-C588-4D66-AA61-8178A8931907}"/>
              </a:ext>
            </a:extLst>
          </p:cNvPr>
          <p:cNvSpPr/>
          <p:nvPr/>
        </p:nvSpPr>
        <p:spPr>
          <a:xfrm>
            <a:off x="2667000" y="4114800"/>
            <a:ext cx="19050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443C8A-E1EB-4BD9-80EC-815B04A04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690" y="4190503"/>
            <a:ext cx="1914310" cy="192040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F0ADB0-FD93-4309-87AB-EAB1E161D29F}"/>
              </a:ext>
            </a:extLst>
          </p:cNvPr>
          <p:cNvSpPr/>
          <p:nvPr/>
        </p:nvSpPr>
        <p:spPr>
          <a:xfrm>
            <a:off x="838200" y="101025"/>
            <a:ext cx="1104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ml-IN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shg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047AA7-036C-46BB-83B2-8267820D1B6F}"/>
              </a:ext>
            </a:extLst>
          </p:cNvPr>
          <p:cNvSpPr/>
          <p:nvPr/>
        </p:nvSpPr>
        <p:spPr>
          <a:xfrm>
            <a:off x="184785" y="4584918"/>
            <a:ext cx="59112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 d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hq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nchilik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tum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ml-IN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1 km</a:t>
            </a:r>
            <a:r>
              <a:rPr lang="en-US" sz="2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 100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ml-IN" sz="2800" dirty="0">
                <a:solidFill>
                  <a:srgbClr val="000000"/>
                </a:solidFill>
                <a:latin typeface="Arial" panose="020B0604020202020204" pitchFamily="34" charset="0"/>
              </a:rPr>
              <a:t>),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ml-IN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siyr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 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36B405-0C0B-4EBA-9B53-AE7A923824F6}"/>
              </a:ext>
            </a:extLst>
          </p:cNvPr>
          <p:cNvSpPr/>
          <p:nvPr/>
        </p:nvSpPr>
        <p:spPr>
          <a:xfrm>
            <a:off x="7250430" y="5234970"/>
            <a:ext cx="472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rl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k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ym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ml-IN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rch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p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1DB69F-22C2-4507-AE14-7EF287C96E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900" t="21111" r="18745" b="23666"/>
          <a:stretch/>
        </p:blipFill>
        <p:spPr>
          <a:xfrm>
            <a:off x="254732" y="1633040"/>
            <a:ext cx="2438400" cy="23373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93951A-7321-4022-94CA-47FB7F7B3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195" y="3504208"/>
            <a:ext cx="2863005" cy="1905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ED28AA-392F-4B26-A250-5832670E48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000"/>
          <a:stretch/>
        </p:blipFill>
        <p:spPr>
          <a:xfrm>
            <a:off x="9460768" y="685800"/>
            <a:ext cx="2578832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C94851-5D09-4E49-AB07-97F342D66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4445" r="48872" b="13333"/>
          <a:stretch/>
        </p:blipFill>
        <p:spPr>
          <a:xfrm>
            <a:off x="3124200" y="485774"/>
            <a:ext cx="6477002" cy="6191252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12E4F5D0-A2EE-4276-9565-5B35322305D5}"/>
              </a:ext>
            </a:extLst>
          </p:cNvPr>
          <p:cNvSpPr/>
          <p:nvPr/>
        </p:nvSpPr>
        <p:spPr>
          <a:xfrm>
            <a:off x="5181600" y="2971800"/>
            <a:ext cx="1181101" cy="76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DE34F3A-8606-445F-BBED-E15E9E0D94F2}"/>
              </a:ext>
            </a:extLst>
          </p:cNvPr>
          <p:cNvSpPr/>
          <p:nvPr/>
        </p:nvSpPr>
        <p:spPr>
          <a:xfrm>
            <a:off x="5600699" y="533400"/>
            <a:ext cx="1257301" cy="12192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3577D5-531C-4E30-8008-5592C969000F}"/>
              </a:ext>
            </a:extLst>
          </p:cNvPr>
          <p:cNvSpPr/>
          <p:nvPr/>
        </p:nvSpPr>
        <p:spPr>
          <a:xfrm>
            <a:off x="1219200" y="180974"/>
            <a:ext cx="2971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o‘j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ligid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02B57B-016D-423F-A009-396A33933558}"/>
              </a:ext>
            </a:extLst>
          </p:cNvPr>
          <p:cNvSpPr/>
          <p:nvPr/>
        </p:nvSpPr>
        <p:spPr>
          <a:xfrm>
            <a:off x="258417" y="2536448"/>
            <a:ext cx="2743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tishtirish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kchi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7594BA-A21A-4054-B4C6-1F05FC14E627}"/>
              </a:ext>
            </a:extLst>
          </p:cNvPr>
          <p:cNvSpPr/>
          <p:nvPr/>
        </p:nvSpPr>
        <p:spPr>
          <a:xfrm>
            <a:off x="76200" y="4891922"/>
            <a:ext cx="3886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 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tishtirish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chiqindil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f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yuks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lishig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 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B422EF1-97D6-4E8F-B75F-F454CC950FCA}"/>
              </a:ext>
            </a:extLst>
          </p:cNvPr>
          <p:cNvSpPr/>
          <p:nvPr/>
        </p:nvSpPr>
        <p:spPr>
          <a:xfrm>
            <a:off x="8458200" y="711781"/>
            <a:ext cx="361950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dumb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 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echkil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 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DACE95-3D20-40AA-98FF-1C3AE54227C6}"/>
              </a:ext>
            </a:extLst>
          </p:cNvPr>
          <p:cNvSpPr/>
          <p:nvPr/>
        </p:nvSpPr>
        <p:spPr>
          <a:xfrm>
            <a:off x="8575811" y="5061199"/>
            <a:ext cx="3619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ldil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shtl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yin,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junli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echkil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b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</a:p>
        </p:txBody>
      </p:sp>
    </p:spTree>
    <p:extLst>
      <p:ext uri="{BB962C8B-B14F-4D97-AF65-F5344CB8AC3E}">
        <p14:creationId xmlns:p14="http://schemas.microsoft.com/office/powerpoint/2010/main" val="12304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688000-F723-4898-98BC-8A0C9AA8E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3800" y="2510183"/>
            <a:ext cx="3886200" cy="431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14D6B7-9DFF-4A73-AFFE-FCF5FF0C5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2510183"/>
            <a:ext cx="6653719" cy="43434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70137B-9022-4062-B26D-3FC5340628B1}"/>
              </a:ext>
            </a:extLst>
          </p:cNvPr>
          <p:cNvSpPr/>
          <p:nvPr/>
        </p:nvSpPr>
        <p:spPr>
          <a:xfrm>
            <a:off x="152400" y="125505"/>
            <a:ext cx="11658600" cy="181588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sоd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rаyоnn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tаshk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etgаn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lоyatdа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sаnоаtn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hоlаt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r-b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dаn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kеsk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fаrq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lаd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Qаshqаdаryo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lоyat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аsоsаn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qаz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оluvch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sаnоаt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sоb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sаnоаt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yuksаk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vоjlаngаn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Surхоndаryo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lоyat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sаnоаt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mаmlаkаt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sаnоаt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dаg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ssаs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03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6869</TotalTime>
  <Words>1637</Words>
  <Application>Microsoft Office PowerPoint</Application>
  <PresentationFormat>Широкоэкранный</PresentationFormat>
  <Paragraphs>37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Open Sans Light</vt:lpstr>
      <vt:lpstr>Wingdings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Пользователь</cp:lastModifiedBy>
  <cp:revision>527</cp:revision>
  <dcterms:created xsi:type="dcterms:W3CDTF">2020-06-30T15:34:35Z</dcterms:created>
  <dcterms:modified xsi:type="dcterms:W3CDTF">2021-02-24T05:56:42Z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