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9" r:id="rId2"/>
    <p:sldMasterId id="2147483707" r:id="rId3"/>
    <p:sldMasterId id="2147483719" r:id="rId4"/>
    <p:sldMasterId id="2147483725" r:id="rId5"/>
  </p:sldMasterIdLst>
  <p:notesMasterIdLst>
    <p:notesMasterId r:id="rId25"/>
  </p:notesMasterIdLst>
  <p:sldIdLst>
    <p:sldId id="435" r:id="rId6"/>
    <p:sldId id="429" r:id="rId7"/>
    <p:sldId id="432" r:id="rId8"/>
    <p:sldId id="434" r:id="rId9"/>
    <p:sldId id="433" r:id="rId10"/>
    <p:sldId id="430" r:id="rId11"/>
    <p:sldId id="405" r:id="rId12"/>
    <p:sldId id="404" r:id="rId13"/>
    <p:sldId id="421" r:id="rId14"/>
    <p:sldId id="422" r:id="rId15"/>
    <p:sldId id="423" r:id="rId16"/>
    <p:sldId id="424" r:id="rId17"/>
    <p:sldId id="425" r:id="rId18"/>
    <p:sldId id="400" r:id="rId19"/>
    <p:sldId id="431" r:id="rId20"/>
    <p:sldId id="426" r:id="rId21"/>
    <p:sldId id="427" r:id="rId22"/>
    <p:sldId id="428" r:id="rId23"/>
    <p:sldId id="293" r:id="rId24"/>
  </p:sldIdLst>
  <p:sldSz cx="12479338" cy="7019925"/>
  <p:notesSz cx="5765800" cy="3244850"/>
  <p:custDataLst>
    <p:tags r:id="rId26"/>
  </p:custDataLst>
  <p:defaultTextStyle>
    <a:defPPr>
      <a:defRPr lang="ru-RU"/>
    </a:defPPr>
    <a:lvl1pPr marL="0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1pPr>
    <a:lvl2pPr marL="97445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2pPr>
    <a:lvl3pPr marL="194891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3pPr>
    <a:lvl4pPr marL="292337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4pPr>
    <a:lvl5pPr marL="389783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5pPr>
    <a:lvl6pPr marL="487229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6pPr>
    <a:lvl7pPr marL="584675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7pPr>
    <a:lvl8pPr marL="6821215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8pPr>
    <a:lvl9pPr marL="7795676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0" userDrawn="1">
          <p15:clr>
            <a:srgbClr val="A4A3A4"/>
          </p15:clr>
        </p15:guide>
        <p15:guide id="2" pos="46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246C"/>
    <a:srgbClr val="800080"/>
    <a:srgbClr val="C00000"/>
    <a:srgbClr val="3333FF"/>
    <a:srgbClr val="383399"/>
    <a:srgbClr val="FF0066"/>
    <a:srgbClr val="4228A0"/>
    <a:srgbClr val="FFCCCC"/>
    <a:srgbClr val="FFFFCC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760" y="60"/>
      </p:cViewPr>
      <p:guideLst>
        <p:guide orient="horz" pos="6230"/>
        <p:guide pos="46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685FB-C4B2-476B-A28C-F96B0E5E4E14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AD757-11CA-46C7-9E87-431DC5517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1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920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641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084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862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069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55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293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08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41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741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AD757-11CA-46C7-9E87-431DC55176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9489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18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63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666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416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685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32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5951" y="2176177"/>
            <a:ext cx="10607438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71902" y="3931158"/>
            <a:ext cx="873553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0712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9917" y="1148863"/>
            <a:ext cx="9359504" cy="2443974"/>
          </a:xfrm>
        </p:spPr>
        <p:txBody>
          <a:bodyPr anchor="b"/>
          <a:lstStyle>
            <a:lvl1pPr algn="ctr">
              <a:defRPr sz="614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917" y="3687086"/>
            <a:ext cx="9359504" cy="1694856"/>
          </a:xfrm>
        </p:spPr>
        <p:txBody>
          <a:bodyPr/>
          <a:lstStyle>
            <a:lvl1pPr marL="0" indent="0" algn="ctr">
              <a:buNone/>
              <a:defRPr sz="2457"/>
            </a:lvl1pPr>
            <a:lvl2pPr marL="467990" indent="0" algn="ctr">
              <a:buNone/>
              <a:defRPr sz="2047"/>
            </a:lvl2pPr>
            <a:lvl3pPr marL="935980" indent="0" algn="ctr">
              <a:buNone/>
              <a:defRPr sz="1842"/>
            </a:lvl3pPr>
            <a:lvl4pPr marL="1403970" indent="0" algn="ctr">
              <a:buNone/>
              <a:defRPr sz="1638"/>
            </a:lvl4pPr>
            <a:lvl5pPr marL="1871960" indent="0" algn="ctr">
              <a:buNone/>
              <a:defRPr sz="1638"/>
            </a:lvl5pPr>
            <a:lvl6pPr marL="2339950" indent="0" algn="ctr">
              <a:buNone/>
              <a:defRPr sz="1638"/>
            </a:lvl6pPr>
            <a:lvl7pPr marL="2807940" indent="0" algn="ctr">
              <a:buNone/>
              <a:defRPr sz="1638"/>
            </a:lvl7pPr>
            <a:lvl8pPr marL="3275929" indent="0" algn="ctr">
              <a:buNone/>
              <a:defRPr sz="1638"/>
            </a:lvl8pPr>
            <a:lvl9pPr marL="3743919" indent="0" algn="ctr">
              <a:buNone/>
              <a:defRPr sz="163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49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03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455" y="1750107"/>
            <a:ext cx="10763429" cy="2920093"/>
          </a:xfrm>
        </p:spPr>
        <p:txBody>
          <a:bodyPr anchor="b"/>
          <a:lstStyle>
            <a:lvl1pPr>
              <a:defRPr sz="614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1455" y="4697826"/>
            <a:ext cx="10763429" cy="1535608"/>
          </a:xfrm>
        </p:spPr>
        <p:txBody>
          <a:bodyPr/>
          <a:lstStyle>
            <a:lvl1pPr marL="0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1pPr>
            <a:lvl2pPr marL="467990" indent="0">
              <a:buNone/>
              <a:defRPr sz="2047">
                <a:solidFill>
                  <a:schemeClr val="tx1">
                    <a:tint val="75000"/>
                  </a:schemeClr>
                </a:solidFill>
              </a:defRPr>
            </a:lvl2pPr>
            <a:lvl3pPr marL="93598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2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954" y="1868730"/>
            <a:ext cx="5303719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7665" y="1868730"/>
            <a:ext cx="5303719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79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80" y="373747"/>
            <a:ext cx="10763429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581" y="1720857"/>
            <a:ext cx="5279344" cy="843365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9581" y="2564223"/>
            <a:ext cx="5279344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7665" y="1720857"/>
            <a:ext cx="5305344" cy="843365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7665" y="2564223"/>
            <a:ext cx="5305344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0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57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47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80" y="467995"/>
            <a:ext cx="4024911" cy="1637983"/>
          </a:xfrm>
        </p:spPr>
        <p:txBody>
          <a:bodyPr anchor="b"/>
          <a:lstStyle>
            <a:lvl1pPr>
              <a:defRPr sz="32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5344" y="1010740"/>
            <a:ext cx="6317665" cy="4988697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9580" y="2105977"/>
            <a:ext cx="4024911" cy="3901584"/>
          </a:xfrm>
        </p:spPr>
        <p:txBody>
          <a:bodyPr/>
          <a:lstStyle>
            <a:lvl1pPr marL="0" indent="0">
              <a:buNone/>
              <a:defRPr sz="1638"/>
            </a:lvl1pPr>
            <a:lvl2pPr marL="467990" indent="0">
              <a:buNone/>
              <a:defRPr sz="1433"/>
            </a:lvl2pPr>
            <a:lvl3pPr marL="935980" indent="0">
              <a:buNone/>
              <a:defRPr sz="1228"/>
            </a:lvl3pPr>
            <a:lvl4pPr marL="1403970" indent="0">
              <a:buNone/>
              <a:defRPr sz="1024"/>
            </a:lvl4pPr>
            <a:lvl5pPr marL="1871960" indent="0">
              <a:buNone/>
              <a:defRPr sz="1024"/>
            </a:lvl5pPr>
            <a:lvl6pPr marL="2339950" indent="0">
              <a:buNone/>
              <a:defRPr sz="1024"/>
            </a:lvl6pPr>
            <a:lvl7pPr marL="2807940" indent="0">
              <a:buNone/>
              <a:defRPr sz="1024"/>
            </a:lvl7pPr>
            <a:lvl8pPr marL="3275929" indent="0">
              <a:buNone/>
              <a:defRPr sz="1024"/>
            </a:lvl8pPr>
            <a:lvl9pPr marL="3743919" indent="0">
              <a:buNone/>
              <a:defRPr sz="102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00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80" y="467995"/>
            <a:ext cx="4024911" cy="1637983"/>
          </a:xfrm>
        </p:spPr>
        <p:txBody>
          <a:bodyPr anchor="b"/>
          <a:lstStyle>
            <a:lvl1pPr>
              <a:defRPr sz="32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05344" y="1010740"/>
            <a:ext cx="6317665" cy="4988697"/>
          </a:xfrm>
        </p:spPr>
        <p:txBody>
          <a:bodyPr anchor="t"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9580" y="2105977"/>
            <a:ext cx="4024911" cy="3901584"/>
          </a:xfrm>
        </p:spPr>
        <p:txBody>
          <a:bodyPr/>
          <a:lstStyle>
            <a:lvl1pPr marL="0" indent="0">
              <a:buNone/>
              <a:defRPr sz="1638"/>
            </a:lvl1pPr>
            <a:lvl2pPr marL="467990" indent="0">
              <a:buNone/>
              <a:defRPr sz="1433"/>
            </a:lvl2pPr>
            <a:lvl3pPr marL="935980" indent="0">
              <a:buNone/>
              <a:defRPr sz="1228"/>
            </a:lvl3pPr>
            <a:lvl4pPr marL="1403970" indent="0">
              <a:buNone/>
              <a:defRPr sz="1024"/>
            </a:lvl4pPr>
            <a:lvl5pPr marL="1871960" indent="0">
              <a:buNone/>
              <a:defRPr sz="1024"/>
            </a:lvl5pPr>
            <a:lvl6pPr marL="2339950" indent="0">
              <a:buNone/>
              <a:defRPr sz="1024"/>
            </a:lvl6pPr>
            <a:lvl7pPr marL="2807940" indent="0">
              <a:buNone/>
              <a:defRPr sz="1024"/>
            </a:lvl7pPr>
            <a:lvl8pPr marL="3275929" indent="0">
              <a:buNone/>
              <a:defRPr sz="1024"/>
            </a:lvl8pPr>
            <a:lvl9pPr marL="3743919" indent="0">
              <a:buNone/>
              <a:defRPr sz="102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1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3" y="221585"/>
            <a:ext cx="1117745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8819" y="2344059"/>
            <a:ext cx="10681704" cy="246093"/>
          </a:xfrm>
        </p:spPr>
        <p:txBody>
          <a:bodyPr lIns="0" tIns="0" rIns="0" bIns="0"/>
          <a:lstStyle>
            <a:lvl1pPr>
              <a:defRPr sz="159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33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30526" y="373746"/>
            <a:ext cx="2690857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955" y="373746"/>
            <a:ext cx="7916580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18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5952" y="2176178"/>
            <a:ext cx="1060743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71902" y="3931158"/>
            <a:ext cx="873553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814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3" y="221584"/>
            <a:ext cx="11177457" cy="420437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8820" y="2344059"/>
            <a:ext cx="10681703" cy="246092"/>
          </a:xfrm>
        </p:spPr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6434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3" y="221584"/>
            <a:ext cx="11177457" cy="420437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3968" y="1614583"/>
            <a:ext cx="542851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26860" y="1614583"/>
            <a:ext cx="542851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6009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3" y="221584"/>
            <a:ext cx="11177457" cy="420437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7070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3578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5956" y="2180733"/>
            <a:ext cx="10607439" cy="1504734"/>
          </a:xfrm>
        </p:spPr>
        <p:txBody>
          <a:bodyPr>
            <a:normAutofit/>
          </a:bodyPr>
          <a:lstStyle>
            <a:lvl1pPr>
              <a:defRPr sz="26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903" y="3977961"/>
            <a:ext cx="8735537" cy="17939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2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9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1729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878"/>
              </a:spcBef>
              <a:defRPr/>
            </a:lvl1pPr>
            <a:lvl2pPr>
              <a:spcBef>
                <a:spcPts val="878"/>
              </a:spcBef>
              <a:defRPr/>
            </a:lvl2pPr>
            <a:lvl3pPr>
              <a:spcBef>
                <a:spcPts val="878"/>
              </a:spcBef>
              <a:defRPr/>
            </a:lvl3pPr>
            <a:lvl4pPr>
              <a:spcBef>
                <a:spcPts val="878"/>
              </a:spcBef>
              <a:defRPr/>
            </a:lvl4pPr>
            <a:lvl5pPr>
              <a:spcBef>
                <a:spcPts val="878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422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956" y="1486714"/>
            <a:ext cx="10607439" cy="4736826"/>
          </a:xfrm>
        </p:spPr>
        <p:txBody>
          <a:bodyPr/>
          <a:lstStyle>
            <a:lvl1pPr>
              <a:spcBef>
                <a:spcPts val="878"/>
              </a:spcBef>
              <a:defRPr/>
            </a:lvl1pPr>
            <a:lvl2pPr>
              <a:spcBef>
                <a:spcPts val="878"/>
              </a:spcBef>
              <a:defRPr/>
            </a:lvl2pPr>
            <a:lvl3pPr>
              <a:spcBef>
                <a:spcPts val="878"/>
              </a:spcBef>
              <a:defRPr/>
            </a:lvl3pPr>
            <a:lvl4pPr>
              <a:spcBef>
                <a:spcPts val="878"/>
              </a:spcBef>
              <a:defRPr/>
            </a:lvl4pPr>
            <a:lvl5pPr>
              <a:spcBef>
                <a:spcPts val="878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5101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3" y="221585"/>
            <a:ext cx="1117745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3969" y="1614583"/>
            <a:ext cx="542851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26860" y="1614583"/>
            <a:ext cx="542851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878"/>
              </a:spcBef>
              <a:buNone/>
              <a:defRPr sz="1170"/>
            </a:lvl1pPr>
            <a:lvl2pPr marL="167142" indent="-167142">
              <a:spcBef>
                <a:spcPts val="878"/>
              </a:spcBef>
              <a:buFont typeface="Arial" panose="020B0604020202020204" pitchFamily="34" charset="0"/>
              <a:buChar char="•"/>
              <a:defRPr sz="1170"/>
            </a:lvl2pPr>
            <a:lvl3pPr marL="348214" indent="-181071">
              <a:spcBef>
                <a:spcPts val="878"/>
              </a:spcBef>
              <a:buFont typeface="Open Sans Light" panose="020B0306030504020204" pitchFamily="34" charset="0"/>
              <a:buChar char="–"/>
              <a:defRPr sz="1170"/>
            </a:lvl3pPr>
            <a:lvl4pPr marL="501426" indent="-167142">
              <a:spcBef>
                <a:spcPts val="878"/>
              </a:spcBef>
              <a:buFont typeface="Arial" panose="020B0604020202020204" pitchFamily="34" charset="0"/>
              <a:buChar char="•"/>
              <a:defRPr sz="1170"/>
            </a:lvl4pPr>
            <a:lvl5pPr marL="668569" indent="-167142">
              <a:spcBef>
                <a:spcPts val="878"/>
              </a:spcBef>
              <a:buFont typeface="Open Sans Light" panose="020B0306030504020204" pitchFamily="34" charset="0"/>
              <a:buChar char="–"/>
              <a:defRPr sz="117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3465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956" y="1486714"/>
            <a:ext cx="10607439" cy="4736826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878"/>
              </a:spcBef>
              <a:buNone/>
              <a:defRPr sz="1170"/>
            </a:lvl1pPr>
            <a:lvl2pPr marL="167142" indent="-167142">
              <a:spcBef>
                <a:spcPts val="878"/>
              </a:spcBef>
              <a:buFont typeface="Arial" panose="020B0604020202020204" pitchFamily="34" charset="0"/>
              <a:buChar char="•"/>
              <a:defRPr sz="1170"/>
            </a:lvl2pPr>
            <a:lvl3pPr marL="334285" indent="-167142">
              <a:spcBef>
                <a:spcPts val="878"/>
              </a:spcBef>
              <a:buFont typeface="Open Sans Light" panose="020B0306030504020204" pitchFamily="34" charset="0"/>
              <a:buChar char="–"/>
              <a:defRPr sz="1170"/>
            </a:lvl3pPr>
            <a:lvl4pPr marL="501426" indent="-167142">
              <a:spcBef>
                <a:spcPts val="878"/>
              </a:spcBef>
              <a:buFont typeface="Arial" panose="020B0604020202020204" pitchFamily="34" charset="0"/>
              <a:buChar char="•"/>
              <a:defRPr sz="1170"/>
            </a:lvl4pPr>
            <a:lvl5pPr marL="668569" indent="-167142">
              <a:spcBef>
                <a:spcPts val="878"/>
              </a:spcBef>
              <a:buFont typeface="Open Sans Light" panose="020B0306030504020204" pitchFamily="34" charset="0"/>
              <a:buChar char="–"/>
              <a:defRPr sz="117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52873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5956" y="1486716"/>
            <a:ext cx="5199724" cy="4632826"/>
          </a:xfrm>
        </p:spPr>
        <p:txBody>
          <a:bodyPr>
            <a:normAutofit/>
          </a:bodyPr>
          <a:lstStyle>
            <a:lvl1pPr>
              <a:defRPr sz="1463"/>
            </a:lvl1pPr>
            <a:lvl2pPr>
              <a:defRPr sz="1170"/>
            </a:lvl2pPr>
            <a:lvl3pPr>
              <a:defRPr sz="1170"/>
            </a:lvl3pPr>
            <a:lvl4pPr>
              <a:defRPr sz="1170"/>
            </a:lvl4pPr>
            <a:lvl5pPr>
              <a:defRPr sz="1170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3664" y="1486716"/>
            <a:ext cx="5199724" cy="4632826"/>
          </a:xfrm>
        </p:spPr>
        <p:txBody>
          <a:bodyPr>
            <a:normAutofit/>
          </a:bodyPr>
          <a:lstStyle>
            <a:lvl1pPr>
              <a:defRPr sz="1463"/>
            </a:lvl1pPr>
            <a:lvl2pPr>
              <a:defRPr sz="1170"/>
            </a:lvl2pPr>
            <a:lvl3pPr>
              <a:defRPr sz="1170"/>
            </a:lvl3pPr>
            <a:lvl4pPr>
              <a:defRPr sz="1170"/>
            </a:lvl4pPr>
            <a:lvl5pPr>
              <a:defRPr sz="1170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2826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5956" y="1247988"/>
            <a:ext cx="5199724" cy="4632826"/>
          </a:xfrm>
        </p:spPr>
        <p:txBody>
          <a:bodyPr>
            <a:normAutofit/>
          </a:bodyPr>
          <a:lstStyle>
            <a:lvl1pPr>
              <a:defRPr sz="1463"/>
            </a:lvl1pPr>
            <a:lvl2pPr>
              <a:defRPr sz="1170"/>
            </a:lvl2pPr>
            <a:lvl3pPr>
              <a:defRPr sz="1170"/>
            </a:lvl3pPr>
            <a:lvl4pPr>
              <a:defRPr sz="1170"/>
            </a:lvl4pPr>
            <a:lvl5pPr>
              <a:defRPr sz="1170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3664" y="1247988"/>
            <a:ext cx="5199724" cy="4632826"/>
          </a:xfrm>
        </p:spPr>
        <p:txBody>
          <a:bodyPr>
            <a:normAutofit/>
          </a:bodyPr>
          <a:lstStyle>
            <a:lvl1pPr>
              <a:defRPr sz="1463"/>
            </a:lvl1pPr>
            <a:lvl2pPr>
              <a:defRPr sz="1170"/>
            </a:lvl2pPr>
            <a:lvl3pPr>
              <a:defRPr sz="1170"/>
            </a:lvl3pPr>
            <a:lvl4pPr>
              <a:defRPr sz="1170"/>
            </a:lvl4pPr>
            <a:lvl5pPr>
              <a:defRPr sz="1170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9633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955" y="1337952"/>
            <a:ext cx="5201891" cy="22508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63" b="1"/>
            </a:lvl1pPr>
            <a:lvl2pPr marL="445712" indent="0">
              <a:buNone/>
              <a:defRPr sz="1950" b="1"/>
            </a:lvl2pPr>
            <a:lvl3pPr marL="891425" indent="0">
              <a:buNone/>
              <a:defRPr sz="1755" b="1"/>
            </a:lvl3pPr>
            <a:lvl4pPr marL="1337136" indent="0">
              <a:buNone/>
              <a:defRPr sz="1561" b="1"/>
            </a:lvl4pPr>
            <a:lvl5pPr marL="1782849" indent="0">
              <a:buNone/>
              <a:defRPr sz="1561" b="1"/>
            </a:lvl5pPr>
            <a:lvl6pPr marL="2228560" indent="0">
              <a:buNone/>
              <a:defRPr sz="1561" b="1"/>
            </a:lvl6pPr>
            <a:lvl7pPr marL="2674272" indent="0">
              <a:buNone/>
              <a:defRPr sz="1561" b="1"/>
            </a:lvl7pPr>
            <a:lvl8pPr marL="3119986" indent="0">
              <a:buNone/>
              <a:defRPr sz="1561" b="1"/>
            </a:lvl8pPr>
            <a:lvl9pPr marL="3565698" indent="0">
              <a:buNone/>
              <a:defRPr sz="156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5955" y="1597128"/>
            <a:ext cx="5201891" cy="4673683"/>
          </a:xfrm>
        </p:spPr>
        <p:txBody>
          <a:bodyPr>
            <a:normAutofit/>
          </a:bodyPr>
          <a:lstStyle>
            <a:lvl1pPr>
              <a:defRPr sz="1463"/>
            </a:lvl1pPr>
            <a:lvl2pPr>
              <a:defRPr sz="1170"/>
            </a:lvl2pPr>
            <a:lvl3pPr>
              <a:defRPr sz="1170"/>
            </a:lvl3pPr>
            <a:lvl4pPr>
              <a:defRPr sz="1170"/>
            </a:lvl4pPr>
            <a:lvl5pPr>
              <a:defRPr sz="1170"/>
            </a:lvl5pPr>
            <a:lvl6pPr>
              <a:defRPr sz="1561"/>
            </a:lvl6pPr>
            <a:lvl7pPr>
              <a:defRPr sz="1561"/>
            </a:lvl7pPr>
            <a:lvl8pPr>
              <a:defRPr sz="1561"/>
            </a:lvl8pPr>
            <a:lvl9pPr>
              <a:defRPr sz="156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334" y="1337952"/>
            <a:ext cx="5204056" cy="22508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63" b="1"/>
            </a:lvl1pPr>
            <a:lvl2pPr marL="445712" indent="0">
              <a:buNone/>
              <a:defRPr sz="1950" b="1"/>
            </a:lvl2pPr>
            <a:lvl3pPr marL="891425" indent="0">
              <a:buNone/>
              <a:defRPr sz="1755" b="1"/>
            </a:lvl3pPr>
            <a:lvl4pPr marL="1337136" indent="0">
              <a:buNone/>
              <a:defRPr sz="1561" b="1"/>
            </a:lvl4pPr>
            <a:lvl5pPr marL="1782849" indent="0">
              <a:buNone/>
              <a:defRPr sz="1561" b="1"/>
            </a:lvl5pPr>
            <a:lvl6pPr marL="2228560" indent="0">
              <a:buNone/>
              <a:defRPr sz="1561" b="1"/>
            </a:lvl6pPr>
            <a:lvl7pPr marL="2674272" indent="0">
              <a:buNone/>
              <a:defRPr sz="1561" b="1"/>
            </a:lvl7pPr>
            <a:lvl8pPr marL="3119986" indent="0">
              <a:buNone/>
              <a:defRPr sz="1561" b="1"/>
            </a:lvl8pPr>
            <a:lvl9pPr marL="3565698" indent="0">
              <a:buNone/>
              <a:defRPr sz="156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334" y="1597128"/>
            <a:ext cx="5204056" cy="4673683"/>
          </a:xfrm>
        </p:spPr>
        <p:txBody>
          <a:bodyPr>
            <a:normAutofit/>
          </a:bodyPr>
          <a:lstStyle>
            <a:lvl1pPr>
              <a:defRPr sz="1463"/>
            </a:lvl1pPr>
            <a:lvl2pPr>
              <a:defRPr sz="1170"/>
            </a:lvl2pPr>
            <a:lvl3pPr>
              <a:defRPr sz="1170"/>
            </a:lvl3pPr>
            <a:lvl4pPr>
              <a:defRPr sz="1170"/>
            </a:lvl4pPr>
            <a:lvl5pPr>
              <a:defRPr sz="1170"/>
            </a:lvl5pPr>
            <a:lvl6pPr>
              <a:defRPr sz="1561"/>
            </a:lvl6pPr>
            <a:lvl7pPr>
              <a:defRPr sz="1561"/>
            </a:lvl7pPr>
            <a:lvl8pPr>
              <a:defRPr sz="1561"/>
            </a:lvl8pPr>
            <a:lvl9pPr>
              <a:defRPr sz="156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9184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955" y="1586776"/>
            <a:ext cx="5201891" cy="22508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63" b="1"/>
            </a:lvl1pPr>
            <a:lvl2pPr marL="445712" indent="0">
              <a:buNone/>
              <a:defRPr sz="1950" b="1"/>
            </a:lvl2pPr>
            <a:lvl3pPr marL="891425" indent="0">
              <a:buNone/>
              <a:defRPr sz="1755" b="1"/>
            </a:lvl3pPr>
            <a:lvl4pPr marL="1337136" indent="0">
              <a:buNone/>
              <a:defRPr sz="1561" b="1"/>
            </a:lvl4pPr>
            <a:lvl5pPr marL="1782849" indent="0">
              <a:buNone/>
              <a:defRPr sz="1561" b="1"/>
            </a:lvl5pPr>
            <a:lvl6pPr marL="2228560" indent="0">
              <a:buNone/>
              <a:defRPr sz="1561" b="1"/>
            </a:lvl6pPr>
            <a:lvl7pPr marL="2674272" indent="0">
              <a:buNone/>
              <a:defRPr sz="1561" b="1"/>
            </a:lvl7pPr>
            <a:lvl8pPr marL="3119986" indent="0">
              <a:buNone/>
              <a:defRPr sz="1561" b="1"/>
            </a:lvl8pPr>
            <a:lvl9pPr marL="3565698" indent="0">
              <a:buNone/>
              <a:defRPr sz="156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5955" y="1845953"/>
            <a:ext cx="5201891" cy="4471985"/>
          </a:xfrm>
        </p:spPr>
        <p:txBody>
          <a:bodyPr>
            <a:normAutofit/>
          </a:bodyPr>
          <a:lstStyle>
            <a:lvl1pPr>
              <a:defRPr sz="1463"/>
            </a:lvl1pPr>
            <a:lvl2pPr>
              <a:defRPr sz="1170"/>
            </a:lvl2pPr>
            <a:lvl3pPr>
              <a:defRPr sz="1170"/>
            </a:lvl3pPr>
            <a:lvl4pPr>
              <a:defRPr sz="1170"/>
            </a:lvl4pPr>
            <a:lvl5pPr>
              <a:defRPr sz="1170"/>
            </a:lvl5pPr>
            <a:lvl6pPr>
              <a:defRPr sz="1561"/>
            </a:lvl6pPr>
            <a:lvl7pPr>
              <a:defRPr sz="1561"/>
            </a:lvl7pPr>
            <a:lvl8pPr>
              <a:defRPr sz="1561"/>
            </a:lvl8pPr>
            <a:lvl9pPr>
              <a:defRPr sz="156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334" y="1586776"/>
            <a:ext cx="5204056" cy="22508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63" b="1"/>
            </a:lvl1pPr>
            <a:lvl2pPr marL="445712" indent="0">
              <a:buNone/>
              <a:defRPr sz="1950" b="1"/>
            </a:lvl2pPr>
            <a:lvl3pPr marL="891425" indent="0">
              <a:buNone/>
              <a:defRPr sz="1755" b="1"/>
            </a:lvl3pPr>
            <a:lvl4pPr marL="1337136" indent="0">
              <a:buNone/>
              <a:defRPr sz="1561" b="1"/>
            </a:lvl4pPr>
            <a:lvl5pPr marL="1782849" indent="0">
              <a:buNone/>
              <a:defRPr sz="1561" b="1"/>
            </a:lvl5pPr>
            <a:lvl6pPr marL="2228560" indent="0">
              <a:buNone/>
              <a:defRPr sz="1561" b="1"/>
            </a:lvl6pPr>
            <a:lvl7pPr marL="2674272" indent="0">
              <a:buNone/>
              <a:defRPr sz="1561" b="1"/>
            </a:lvl7pPr>
            <a:lvl8pPr marL="3119986" indent="0">
              <a:buNone/>
              <a:defRPr sz="1561" b="1"/>
            </a:lvl8pPr>
            <a:lvl9pPr marL="3565698" indent="0">
              <a:buNone/>
              <a:defRPr sz="156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334" y="1845953"/>
            <a:ext cx="5204056" cy="4471985"/>
          </a:xfrm>
        </p:spPr>
        <p:txBody>
          <a:bodyPr>
            <a:normAutofit/>
          </a:bodyPr>
          <a:lstStyle>
            <a:lvl1pPr>
              <a:defRPr sz="1463"/>
            </a:lvl1pPr>
            <a:lvl2pPr>
              <a:defRPr sz="1170"/>
            </a:lvl2pPr>
            <a:lvl3pPr>
              <a:defRPr sz="1170"/>
            </a:lvl3pPr>
            <a:lvl4pPr>
              <a:defRPr sz="1170"/>
            </a:lvl4pPr>
            <a:lvl5pPr>
              <a:defRPr sz="1170"/>
            </a:lvl5pPr>
            <a:lvl6pPr>
              <a:defRPr sz="1561"/>
            </a:lvl6pPr>
            <a:lvl7pPr>
              <a:defRPr sz="1561"/>
            </a:lvl7pPr>
            <a:lvl8pPr>
              <a:defRPr sz="1561"/>
            </a:lvl8pPr>
            <a:lvl9pPr>
              <a:defRPr sz="156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9081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438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46585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5097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35434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120873" y="0"/>
            <a:ext cx="3135434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241749" y="0"/>
            <a:ext cx="3135434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362623" y="0"/>
            <a:ext cx="3135434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0603"/>
            <a:ext cx="3135434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120873" y="3500603"/>
            <a:ext cx="3135434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241749" y="3500603"/>
            <a:ext cx="3135434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362623" y="3500603"/>
            <a:ext cx="3135434" cy="351932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9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3" y="221585"/>
            <a:ext cx="1117745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2498987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95089" y="6"/>
            <a:ext cx="2498987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990176" y="6"/>
            <a:ext cx="2498987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485264" y="6"/>
            <a:ext cx="2498987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980351" y="6"/>
            <a:ext cx="2498987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302"/>
            <a:ext cx="2498987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95089" y="2335302"/>
            <a:ext cx="2498987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90176" y="2335302"/>
            <a:ext cx="2498987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485264" y="2335302"/>
            <a:ext cx="2498987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980351" y="2335302"/>
            <a:ext cx="2498987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0597"/>
            <a:ext cx="2498987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95089" y="4670597"/>
            <a:ext cx="2498987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990176" y="4670597"/>
            <a:ext cx="2498987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485264" y="4670597"/>
            <a:ext cx="2498987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980351" y="4670597"/>
            <a:ext cx="2498987" cy="234933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616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76563" y="0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153127" y="0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29689" y="0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382811" y="0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306250" y="0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2" y="1750303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76563" y="1750303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153127" y="1750303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229689" y="1750303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382811" y="1750303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306250" y="1750303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2" y="3500603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76563" y="3500603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153127" y="3500603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229689" y="3500603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382811" y="3500603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306250" y="3500603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2" y="5250904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76563" y="5250904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153127" y="5250904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229689" y="5250904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382811" y="5250904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306250" y="5250904"/>
            <a:ext cx="2096530" cy="176902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710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3" y="1429988"/>
            <a:ext cx="2495868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39808" y="1429988"/>
            <a:ext cx="2495868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43662" y="1429988"/>
            <a:ext cx="2495868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47518" y="1429988"/>
            <a:ext cx="2495868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35953" y="5098166"/>
            <a:ext cx="2495868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39808" y="5098166"/>
            <a:ext cx="2495868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343662" y="5098166"/>
            <a:ext cx="2495868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9047518" y="5098166"/>
            <a:ext cx="2495868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1781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3" y="1429988"/>
            <a:ext cx="2495868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39808" y="1429988"/>
            <a:ext cx="2495868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43662" y="1429988"/>
            <a:ext cx="2495868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47518" y="1429988"/>
            <a:ext cx="2495868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35953" y="5098166"/>
            <a:ext cx="2495868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39808" y="5098166"/>
            <a:ext cx="2495868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343662" y="5098166"/>
            <a:ext cx="2495868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9047518" y="5098166"/>
            <a:ext cx="2495868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606839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2" y="1429988"/>
            <a:ext cx="3406859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36240" y="1429988"/>
            <a:ext cx="3406859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36527" y="1429988"/>
            <a:ext cx="3406859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35952" y="5098166"/>
            <a:ext cx="3406859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536240" y="5098166"/>
            <a:ext cx="3406859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36527" y="5098166"/>
            <a:ext cx="3406859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40256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2" y="1429988"/>
            <a:ext cx="3406859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36240" y="1429988"/>
            <a:ext cx="3406859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36527" y="1429988"/>
            <a:ext cx="3406859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35952" y="5098166"/>
            <a:ext cx="3406859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536240" y="5098166"/>
            <a:ext cx="3406859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36527" y="5098166"/>
            <a:ext cx="3406859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61775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6" y="1429988"/>
            <a:ext cx="5205445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37947" y="1429988"/>
            <a:ext cx="5205445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35956" y="5098166"/>
            <a:ext cx="5205445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337947" y="5098166"/>
            <a:ext cx="5205445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7943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6" y="1429988"/>
            <a:ext cx="5205445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37947" y="1429988"/>
            <a:ext cx="5205445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35956" y="5098166"/>
            <a:ext cx="5205445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337947" y="5098166"/>
            <a:ext cx="5205445" cy="981490"/>
          </a:xfrm>
        </p:spPr>
        <p:txBody>
          <a:bodyPr>
            <a:noAutofit/>
          </a:bodyPr>
          <a:lstStyle>
            <a:lvl1pPr marL="0" indent="0">
              <a:buNone/>
              <a:defRPr sz="1022"/>
            </a:lvl1pPr>
            <a:lvl2pPr marL="111428" indent="-111428">
              <a:buFont typeface="Arial" panose="020B0604020202020204" pitchFamily="34" charset="0"/>
              <a:buChar char="•"/>
              <a:defRPr sz="1022"/>
            </a:lvl2pPr>
            <a:lvl3pPr marL="222857" indent="-111428">
              <a:defRPr sz="1022"/>
            </a:lvl3pPr>
            <a:lvl4pPr marL="389998" indent="-167142">
              <a:defRPr sz="1022"/>
            </a:lvl4pPr>
            <a:lvl5pPr marL="557140" indent="-167142"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93422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3" y="1429987"/>
            <a:ext cx="2495868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22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39808" y="1429987"/>
            <a:ext cx="2495868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22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43662" y="1429987"/>
            <a:ext cx="2495868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22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47518" y="1429987"/>
            <a:ext cx="2495868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22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35952" y="3127423"/>
            <a:ext cx="2498987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638769" y="3127423"/>
            <a:ext cx="2498987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341582" y="3127423"/>
            <a:ext cx="2498987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044399" y="3127423"/>
            <a:ext cx="2498987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06448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3" y="1429987"/>
            <a:ext cx="2495868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22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39808" y="1429987"/>
            <a:ext cx="2495868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22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43662" y="1429987"/>
            <a:ext cx="2495868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22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47518" y="1429987"/>
            <a:ext cx="2495868" cy="1511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22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35952" y="3127423"/>
            <a:ext cx="2498987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638769" y="3127423"/>
            <a:ext cx="2498987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341582" y="3127423"/>
            <a:ext cx="2498987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044399" y="3127423"/>
            <a:ext cx="2498987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8226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2" y="1429986"/>
            <a:ext cx="3406859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36240" y="1429986"/>
            <a:ext cx="3406859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36527" y="1429986"/>
            <a:ext cx="3406859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35952" y="3127423"/>
            <a:ext cx="3406859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536240" y="3127423"/>
            <a:ext cx="3406859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136527" y="3127423"/>
            <a:ext cx="3406859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78300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2" y="1429986"/>
            <a:ext cx="3406859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36240" y="1429986"/>
            <a:ext cx="3406859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36527" y="1429986"/>
            <a:ext cx="3406859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35952" y="3127423"/>
            <a:ext cx="3406859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536240" y="3127423"/>
            <a:ext cx="3406859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136527" y="3127423"/>
            <a:ext cx="3406859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258310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6" y="1429986"/>
            <a:ext cx="5205445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37947" y="1429986"/>
            <a:ext cx="5205445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35955" y="3127423"/>
            <a:ext cx="5203885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339509" y="3127423"/>
            <a:ext cx="5203885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8579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6" y="1429986"/>
            <a:ext cx="5205445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37947" y="1429986"/>
            <a:ext cx="5205445" cy="15069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22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35955" y="3127423"/>
            <a:ext cx="5203885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339509" y="3127423"/>
            <a:ext cx="5203885" cy="305889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58141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4912" y="1429987"/>
            <a:ext cx="2495868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38768" y="1429987"/>
            <a:ext cx="2495868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42622" y="1429987"/>
            <a:ext cx="2495868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46479" y="1429987"/>
            <a:ext cx="2495868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34912" y="4828381"/>
            <a:ext cx="2498987" cy="1357929"/>
          </a:xfrm>
        </p:spPr>
        <p:txBody>
          <a:bodyPr/>
          <a:lstStyle>
            <a:lvl1pPr marL="0" indent="0">
              <a:buNone/>
              <a:defRPr sz="1022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637729" y="4828381"/>
            <a:ext cx="2498987" cy="1357929"/>
          </a:xfrm>
        </p:spPr>
        <p:txBody>
          <a:bodyPr>
            <a:normAutofit/>
          </a:bodyPr>
          <a:lstStyle>
            <a:lvl1pPr marL="0" indent="0">
              <a:buNone/>
              <a:defRPr sz="1022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340543" y="4828381"/>
            <a:ext cx="2498987" cy="1357929"/>
          </a:xfrm>
        </p:spPr>
        <p:txBody>
          <a:bodyPr>
            <a:normAutofit/>
          </a:bodyPr>
          <a:lstStyle>
            <a:lvl1pPr marL="0" indent="0">
              <a:buNone/>
              <a:defRPr sz="1022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043359" y="4828381"/>
            <a:ext cx="2498987" cy="1357929"/>
          </a:xfrm>
        </p:spPr>
        <p:txBody>
          <a:bodyPr>
            <a:normAutofit/>
          </a:bodyPr>
          <a:lstStyle>
            <a:lvl1pPr marL="0" indent="0">
              <a:buNone/>
              <a:defRPr sz="1022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34912" y="3129185"/>
            <a:ext cx="2495868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638768" y="3129185"/>
            <a:ext cx="2495868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342622" y="3129185"/>
            <a:ext cx="2495868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046479" y="3129185"/>
            <a:ext cx="2495868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944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4912" y="1429987"/>
            <a:ext cx="2495868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38768" y="1429987"/>
            <a:ext cx="2495868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42622" y="1429987"/>
            <a:ext cx="2495868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46479" y="1429987"/>
            <a:ext cx="2495868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34912" y="4828381"/>
            <a:ext cx="2498987" cy="1357929"/>
          </a:xfrm>
        </p:spPr>
        <p:txBody>
          <a:bodyPr/>
          <a:lstStyle>
            <a:lvl1pPr marL="0" indent="0">
              <a:buNone/>
              <a:defRPr sz="1022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637729" y="4828381"/>
            <a:ext cx="2498987" cy="1357929"/>
          </a:xfrm>
        </p:spPr>
        <p:txBody>
          <a:bodyPr>
            <a:normAutofit/>
          </a:bodyPr>
          <a:lstStyle>
            <a:lvl1pPr marL="0" indent="0">
              <a:buNone/>
              <a:defRPr sz="1022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340543" y="4828381"/>
            <a:ext cx="2498987" cy="1357929"/>
          </a:xfrm>
        </p:spPr>
        <p:txBody>
          <a:bodyPr>
            <a:normAutofit/>
          </a:bodyPr>
          <a:lstStyle>
            <a:lvl1pPr marL="0" indent="0">
              <a:buNone/>
              <a:defRPr sz="1022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9043359" y="4828381"/>
            <a:ext cx="2498987" cy="1357929"/>
          </a:xfrm>
        </p:spPr>
        <p:txBody>
          <a:bodyPr>
            <a:normAutofit/>
          </a:bodyPr>
          <a:lstStyle>
            <a:lvl1pPr marL="0" indent="0">
              <a:buNone/>
              <a:defRPr sz="1022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34912" y="3129185"/>
            <a:ext cx="2495868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638768" y="3129185"/>
            <a:ext cx="2495868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342622" y="3129185"/>
            <a:ext cx="2495868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046479" y="3129185"/>
            <a:ext cx="2495868" cy="151102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97143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2" y="1429986"/>
            <a:ext cx="3406859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36240" y="1429986"/>
            <a:ext cx="3406859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36527" y="1429986"/>
            <a:ext cx="3406859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35952" y="4832459"/>
            <a:ext cx="3406859" cy="140260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536240" y="4832459"/>
            <a:ext cx="3406859" cy="140260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136527" y="4832459"/>
            <a:ext cx="3406859" cy="140260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5952" y="3133259"/>
            <a:ext cx="3406859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536240" y="3133259"/>
            <a:ext cx="3406859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36527" y="3133259"/>
            <a:ext cx="3406859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699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2" y="1429986"/>
            <a:ext cx="3406859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36240" y="1429986"/>
            <a:ext cx="3406859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36527" y="1429986"/>
            <a:ext cx="3406859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35952" y="4832459"/>
            <a:ext cx="3406859" cy="140260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536240" y="4832459"/>
            <a:ext cx="3406859" cy="140260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8136527" y="4832459"/>
            <a:ext cx="3406859" cy="1402601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5952" y="3133259"/>
            <a:ext cx="3406859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536240" y="3133259"/>
            <a:ext cx="3406859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36527" y="3133259"/>
            <a:ext cx="3406859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81195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7514" y="1429986"/>
            <a:ext cx="5205445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39508" y="1429986"/>
            <a:ext cx="5205445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35955" y="4815484"/>
            <a:ext cx="5203885" cy="1370827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339509" y="4815484"/>
            <a:ext cx="5203885" cy="1370827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37514" y="3133259"/>
            <a:ext cx="5205445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339508" y="3133259"/>
            <a:ext cx="5205445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921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7514" y="1429986"/>
            <a:ext cx="5205445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39508" y="1429986"/>
            <a:ext cx="5205445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35955" y="4815484"/>
            <a:ext cx="5203885" cy="1370827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339509" y="4815484"/>
            <a:ext cx="5203885" cy="1370827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37514" y="3133259"/>
            <a:ext cx="5205445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339508" y="3133259"/>
            <a:ext cx="5205445" cy="150694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7303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5952" y="2176179"/>
            <a:ext cx="10607438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71903" y="3931158"/>
            <a:ext cx="873553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16213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3" y="1429988"/>
            <a:ext cx="2495868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39808" y="1429988"/>
            <a:ext cx="2495868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43662" y="1429988"/>
            <a:ext cx="2495868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47518" y="1429988"/>
            <a:ext cx="2495868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35952" y="4973140"/>
            <a:ext cx="2498987" cy="82368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638769" y="4973140"/>
            <a:ext cx="2498987" cy="823687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341582" y="4973140"/>
            <a:ext cx="2498987" cy="823687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044399" y="4973140"/>
            <a:ext cx="2498987" cy="823687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713276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3" y="1429988"/>
            <a:ext cx="2495868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39808" y="1429988"/>
            <a:ext cx="2495868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43662" y="1429988"/>
            <a:ext cx="2495868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47518" y="1429988"/>
            <a:ext cx="2495868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35952" y="4973140"/>
            <a:ext cx="2498987" cy="82368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638769" y="4973140"/>
            <a:ext cx="2498987" cy="823687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341582" y="4973140"/>
            <a:ext cx="2498987" cy="823687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044399" y="4973140"/>
            <a:ext cx="2498987" cy="823687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16188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2" y="1429988"/>
            <a:ext cx="3406859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36240" y="1429988"/>
            <a:ext cx="3406859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36527" y="1429988"/>
            <a:ext cx="3406859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35952" y="5198266"/>
            <a:ext cx="3406859" cy="5985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536240" y="5198266"/>
            <a:ext cx="3406859" cy="59856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136527" y="5198266"/>
            <a:ext cx="3406859" cy="5985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408373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2" y="1429988"/>
            <a:ext cx="3406859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36240" y="1429988"/>
            <a:ext cx="3406859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36527" y="1429988"/>
            <a:ext cx="3406859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35952" y="5198266"/>
            <a:ext cx="3406859" cy="5985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536240" y="5198266"/>
            <a:ext cx="3406859" cy="59856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136527" y="5198266"/>
            <a:ext cx="3406859" cy="5985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369283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6" y="1429988"/>
            <a:ext cx="5205445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37947" y="1429988"/>
            <a:ext cx="5205445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35955" y="5198265"/>
            <a:ext cx="5203885" cy="5985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339509" y="5198265"/>
            <a:ext cx="5203885" cy="59856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3013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6" y="1429988"/>
            <a:ext cx="5205445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37947" y="1429988"/>
            <a:ext cx="5205445" cy="43668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35955" y="5198265"/>
            <a:ext cx="5203885" cy="5985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339509" y="5198265"/>
            <a:ext cx="5203885" cy="59856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965713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3" y="1429986"/>
            <a:ext cx="2495868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39808" y="1429986"/>
            <a:ext cx="2495868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43662" y="1429986"/>
            <a:ext cx="2495868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47518" y="1429986"/>
            <a:ext cx="2495868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35952" y="3312799"/>
            <a:ext cx="2498987" cy="82368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638769" y="3312799"/>
            <a:ext cx="2498987" cy="823687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341582" y="3312799"/>
            <a:ext cx="2498987" cy="823687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044399" y="3312799"/>
            <a:ext cx="2498987" cy="823687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35952" y="4311764"/>
            <a:ext cx="2498987" cy="1754018"/>
          </a:xfrm>
        </p:spPr>
        <p:txBody>
          <a:bodyPr/>
          <a:lstStyle>
            <a:lvl1pPr marL="0" indent="0">
              <a:buNone/>
              <a:defRPr sz="1022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638769" y="4311764"/>
            <a:ext cx="2498987" cy="1754018"/>
          </a:xfrm>
        </p:spPr>
        <p:txBody>
          <a:bodyPr>
            <a:normAutofit/>
          </a:bodyPr>
          <a:lstStyle>
            <a:lvl1pPr marL="0" indent="0">
              <a:buNone/>
              <a:defRPr sz="1022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341582" y="4311764"/>
            <a:ext cx="2498987" cy="1754018"/>
          </a:xfrm>
        </p:spPr>
        <p:txBody>
          <a:bodyPr>
            <a:normAutofit/>
          </a:bodyPr>
          <a:lstStyle>
            <a:lvl1pPr marL="0" indent="0">
              <a:buNone/>
              <a:defRPr sz="1022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9044399" y="4311764"/>
            <a:ext cx="2498987" cy="1754018"/>
          </a:xfrm>
        </p:spPr>
        <p:txBody>
          <a:bodyPr>
            <a:normAutofit/>
          </a:bodyPr>
          <a:lstStyle>
            <a:lvl1pPr marL="0" indent="0">
              <a:buNone/>
              <a:defRPr sz="1022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16510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3" y="1429986"/>
            <a:ext cx="2495868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39808" y="1429986"/>
            <a:ext cx="2495868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43662" y="1429986"/>
            <a:ext cx="2495868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47518" y="1429986"/>
            <a:ext cx="2495868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35952" y="3312799"/>
            <a:ext cx="2498987" cy="82368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638769" y="3312799"/>
            <a:ext cx="2498987" cy="823687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341582" y="3312799"/>
            <a:ext cx="2498987" cy="823687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9044399" y="3312799"/>
            <a:ext cx="2498987" cy="823687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35952" y="4311764"/>
            <a:ext cx="2498987" cy="1754018"/>
          </a:xfrm>
        </p:spPr>
        <p:txBody>
          <a:bodyPr/>
          <a:lstStyle>
            <a:lvl1pPr marL="0" indent="0">
              <a:buNone/>
              <a:defRPr sz="1022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638769" y="4311764"/>
            <a:ext cx="2498987" cy="1754018"/>
          </a:xfrm>
        </p:spPr>
        <p:txBody>
          <a:bodyPr>
            <a:normAutofit/>
          </a:bodyPr>
          <a:lstStyle>
            <a:lvl1pPr marL="0" indent="0">
              <a:buNone/>
              <a:defRPr sz="1022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341582" y="4311764"/>
            <a:ext cx="2498987" cy="1754018"/>
          </a:xfrm>
        </p:spPr>
        <p:txBody>
          <a:bodyPr>
            <a:normAutofit/>
          </a:bodyPr>
          <a:lstStyle>
            <a:lvl1pPr marL="0" indent="0">
              <a:buNone/>
              <a:defRPr sz="1022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9044399" y="4311764"/>
            <a:ext cx="2498987" cy="1754018"/>
          </a:xfrm>
        </p:spPr>
        <p:txBody>
          <a:bodyPr>
            <a:normAutofit/>
          </a:bodyPr>
          <a:lstStyle>
            <a:lvl1pPr marL="0" indent="0">
              <a:buNone/>
              <a:defRPr sz="1022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09174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2" y="1429986"/>
            <a:ext cx="3406859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36240" y="1429986"/>
            <a:ext cx="3406859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36527" y="1429986"/>
            <a:ext cx="3406859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35952" y="3537924"/>
            <a:ext cx="3406859" cy="5985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536240" y="3537924"/>
            <a:ext cx="3406859" cy="59856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136527" y="3537924"/>
            <a:ext cx="3406859" cy="5985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35952" y="4311764"/>
            <a:ext cx="3406859" cy="1792028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536240" y="4311764"/>
            <a:ext cx="3406859" cy="1792028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8136527" y="4311764"/>
            <a:ext cx="3406859" cy="1792028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15212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2" y="1429986"/>
            <a:ext cx="3406859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36240" y="1429986"/>
            <a:ext cx="3406859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36527" y="1429986"/>
            <a:ext cx="3406859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35952" y="3537924"/>
            <a:ext cx="3406859" cy="5985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536240" y="3537924"/>
            <a:ext cx="3406859" cy="59856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8136527" y="3537924"/>
            <a:ext cx="3406859" cy="5985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35952" y="4311764"/>
            <a:ext cx="3406859" cy="1792028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536240" y="4311764"/>
            <a:ext cx="3406859" cy="1792028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8136527" y="4311764"/>
            <a:ext cx="3406859" cy="1792028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80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4" y="221585"/>
            <a:ext cx="11177457" cy="420437"/>
          </a:xfrm>
        </p:spPr>
        <p:txBody>
          <a:bodyPr lIns="0" tIns="0" rIns="0" bIns="0"/>
          <a:lstStyle>
            <a:lvl1pPr>
              <a:defRPr sz="2668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8820" y="2344059"/>
            <a:ext cx="10681704" cy="246092"/>
          </a:xfrm>
        </p:spPr>
        <p:txBody>
          <a:bodyPr lIns="0" tIns="0" rIns="0" bIns="0"/>
          <a:lstStyle>
            <a:lvl1pPr>
              <a:defRPr sz="1562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3109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6" y="1429986"/>
            <a:ext cx="5205445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37947" y="1429986"/>
            <a:ext cx="5205445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35955" y="3537926"/>
            <a:ext cx="5203885" cy="5985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339509" y="3537926"/>
            <a:ext cx="5203885" cy="59856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35955" y="4311761"/>
            <a:ext cx="5203885" cy="1743278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339509" y="4311761"/>
            <a:ext cx="5203885" cy="1743278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57762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5956" y="1429986"/>
            <a:ext cx="5205445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37947" y="1429986"/>
            <a:ext cx="5205445" cy="2706497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2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35955" y="3537926"/>
            <a:ext cx="5203885" cy="5985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339509" y="3537926"/>
            <a:ext cx="5203885" cy="59856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22">
                <a:solidFill>
                  <a:srgbClr val="FFFFFF"/>
                </a:solidFill>
              </a:defRPr>
            </a:lvl2pPr>
            <a:lvl3pPr marL="250719" indent="-125361">
              <a:defRPr sz="1022">
                <a:solidFill>
                  <a:srgbClr val="FFFFFF"/>
                </a:solidFill>
              </a:defRPr>
            </a:lvl3pPr>
            <a:lvl4pPr marL="376079" indent="-125361">
              <a:defRPr sz="1022">
                <a:solidFill>
                  <a:srgbClr val="FFFFFF"/>
                </a:solidFill>
              </a:defRPr>
            </a:lvl4pPr>
            <a:lvl5pPr marL="543226" indent="-167147">
              <a:defRPr sz="10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35955" y="4311761"/>
            <a:ext cx="5203885" cy="1743278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339509" y="4311761"/>
            <a:ext cx="5203885" cy="1743278"/>
          </a:xfrm>
        </p:spPr>
        <p:txBody>
          <a:bodyPr/>
          <a:lstStyle>
            <a:lvl1pPr marL="0" indent="0">
              <a:buNone/>
              <a:defRPr sz="1535"/>
            </a:lvl1pPr>
            <a:lvl2pPr marL="125361" indent="-125361">
              <a:buFont typeface="Arial" panose="020B0604020202020204" pitchFamily="34" charset="0"/>
              <a:buChar char="•"/>
              <a:defRPr sz="1022"/>
            </a:lvl2pPr>
            <a:lvl3pPr marL="250719" indent="-125361">
              <a:defRPr sz="1022"/>
            </a:lvl3pPr>
            <a:lvl4pPr marL="376079" indent="-125361">
              <a:defRPr sz="1022"/>
            </a:lvl4pPr>
            <a:lvl5pPr>
              <a:defRPr sz="102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888024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88952" y="1678509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76516" y="1678511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565817" y="1678509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653383" y="1678511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542684" y="1678509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630251" y="1678511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519549" y="1678509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607115" y="1678511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88952" y="3228008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76516" y="3228011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565817" y="3228008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653383" y="3228011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542684" y="3228008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630251" y="3228011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519549" y="3228008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607115" y="3228011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88952" y="4777506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76516" y="4777509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565817" y="4777506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653383" y="4777509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542684" y="4777506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630251" y="4777509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19549" y="4777506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607115" y="4777509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122284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88952" y="1678509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76516" y="1678511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565817" y="1678509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653383" y="1678511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542684" y="1678509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630251" y="1678511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519549" y="1678509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607115" y="1678511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88952" y="3228008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76516" y="3228011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565817" y="3228008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653383" y="3228011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542684" y="3228008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630251" y="3228011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519549" y="3228008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607115" y="3228011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88952" y="4777506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76516" y="4777509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565817" y="4777506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653383" y="4777509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542684" y="4777506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630251" y="4777509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19549" y="4777506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607115" y="4777509"/>
            <a:ext cx="141173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92517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88952" y="1678509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76524" y="1678511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463093" y="1678509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554530" y="1678511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337233" y="1678507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432539" y="1678511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88952" y="3228008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76524" y="3228011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463093" y="3228008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554530" y="3228011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337233" y="3228008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432539" y="3228011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88952" y="4777506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76524" y="4777509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463093" y="4777506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554530" y="4777509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337233" y="4777506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432539" y="4777509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115840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88952" y="1678509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76524" y="1678511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463093" y="1678509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554530" y="1678511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337233" y="1678507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432539" y="1678511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88952" y="3228008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76524" y="3228011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463093" y="3228008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554530" y="3228011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337233" y="3228008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432539" y="3228011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88952" y="4777506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76524" y="4777509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463093" y="4777506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554530" y="4777509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337233" y="4777506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432539" y="4777509"/>
            <a:ext cx="2368955" cy="100151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899186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88952" y="1678509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76524" y="1678511"/>
            <a:ext cx="236895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463093" y="1678509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554530" y="1678511"/>
            <a:ext cx="236895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337233" y="1678507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432539" y="1678511"/>
            <a:ext cx="236895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88952" y="3978345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76524" y="3978347"/>
            <a:ext cx="236895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463093" y="3978345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554530" y="3978347"/>
            <a:ext cx="236895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337233" y="3978343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432539" y="3978347"/>
            <a:ext cx="236895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90372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88952" y="1678509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76524" y="1678511"/>
            <a:ext cx="236895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463093" y="1678509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554530" y="1678511"/>
            <a:ext cx="236895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337233" y="1678507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432539" y="1678511"/>
            <a:ext cx="236895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88952" y="3978345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76524" y="3978347"/>
            <a:ext cx="236895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463093" y="3978345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554530" y="3978347"/>
            <a:ext cx="236895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337233" y="3978343"/>
            <a:ext cx="935952" cy="9359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432539" y="3978347"/>
            <a:ext cx="2368955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457008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88946" y="1678508"/>
            <a:ext cx="1570311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349476" y="1678511"/>
            <a:ext cx="3642549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427805" y="1678508"/>
            <a:ext cx="1570311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192200" y="1678511"/>
            <a:ext cx="3642549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88946" y="3978344"/>
            <a:ext cx="1570311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349476" y="3978347"/>
            <a:ext cx="3642549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427805" y="3978344"/>
            <a:ext cx="1570311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192200" y="3978347"/>
            <a:ext cx="3642549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51086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88946" y="1678508"/>
            <a:ext cx="1570311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349476" y="1678511"/>
            <a:ext cx="3642549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427805" y="1678508"/>
            <a:ext cx="1570311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192200" y="1678511"/>
            <a:ext cx="3642549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88946" y="3978344"/>
            <a:ext cx="1570311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349476" y="3978347"/>
            <a:ext cx="3642549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427805" y="3978344"/>
            <a:ext cx="1570311" cy="157037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192200" y="3978347"/>
            <a:ext cx="3642549" cy="19881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2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878" i="1"/>
            </a:lvl2pPr>
            <a:lvl3pPr marL="0" indent="0">
              <a:buNone/>
              <a:defRPr sz="878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440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4" y="221585"/>
            <a:ext cx="11177457" cy="420437"/>
          </a:xfrm>
        </p:spPr>
        <p:txBody>
          <a:bodyPr lIns="0" tIns="0" rIns="0" bIns="0"/>
          <a:lstStyle>
            <a:lvl1pPr>
              <a:defRPr sz="2668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3969" y="1614583"/>
            <a:ext cx="542851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26860" y="1614583"/>
            <a:ext cx="542851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08978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601093" y="1678510"/>
            <a:ext cx="1432239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88953" y="3333893"/>
            <a:ext cx="345652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6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1022" i="1"/>
            </a:lvl2pPr>
            <a:lvl3pPr marL="0" indent="0" algn="ctr">
              <a:buNone/>
              <a:defRPr sz="1022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475234" y="1678510"/>
            <a:ext cx="1432239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463095" y="3333893"/>
            <a:ext cx="345652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6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1022" i="1"/>
            </a:lvl2pPr>
            <a:lvl3pPr marL="0" indent="0" algn="ctr">
              <a:buNone/>
              <a:defRPr sz="1022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349374" y="1678507"/>
            <a:ext cx="1432239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337234" y="3333893"/>
            <a:ext cx="345652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6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1022" i="1"/>
            </a:lvl2pPr>
            <a:lvl3pPr marL="0" indent="0" algn="ctr">
              <a:buNone/>
              <a:defRPr sz="1022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5503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601093" y="1678510"/>
            <a:ext cx="1432239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88953" y="3333893"/>
            <a:ext cx="345652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6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1022" i="1"/>
            </a:lvl2pPr>
            <a:lvl3pPr marL="0" indent="0" algn="ctr">
              <a:buNone/>
              <a:defRPr sz="1022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475234" y="1678510"/>
            <a:ext cx="1432239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463095" y="3333893"/>
            <a:ext cx="345652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6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1022" i="1"/>
            </a:lvl2pPr>
            <a:lvl3pPr marL="0" indent="0" algn="ctr">
              <a:buNone/>
              <a:defRPr sz="1022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349374" y="1678507"/>
            <a:ext cx="1432239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337234" y="3333893"/>
            <a:ext cx="3456524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6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1022" i="1"/>
            </a:lvl2pPr>
            <a:lvl3pPr marL="0" indent="0" algn="ctr">
              <a:buNone/>
              <a:defRPr sz="1022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47354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50396" y="1678510"/>
            <a:ext cx="1432239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36208" y="3333893"/>
            <a:ext cx="2460612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6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1022" i="1"/>
            </a:lvl2pPr>
            <a:lvl3pPr marL="0" indent="0" algn="ctr">
              <a:buNone/>
              <a:defRPr sz="1022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120338" y="1678510"/>
            <a:ext cx="1432239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606153" y="3333893"/>
            <a:ext cx="2460612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6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1022" i="1"/>
            </a:lvl2pPr>
            <a:lvl3pPr marL="0" indent="0" algn="ctr">
              <a:buNone/>
              <a:defRPr sz="1022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990281" y="1678510"/>
            <a:ext cx="1432239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476092" y="3333893"/>
            <a:ext cx="2460612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6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1022" i="1"/>
            </a:lvl2pPr>
            <a:lvl3pPr marL="0" indent="0" algn="ctr">
              <a:buNone/>
              <a:defRPr sz="1022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35956" y="955493"/>
            <a:ext cx="10607439" cy="415996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1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860225" y="1678507"/>
            <a:ext cx="1432239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346038" y="3333893"/>
            <a:ext cx="2460612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6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1022" i="1"/>
            </a:lvl2pPr>
            <a:lvl3pPr marL="0" indent="0" algn="ctr">
              <a:buNone/>
              <a:defRPr sz="1022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704656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50396" y="1678510"/>
            <a:ext cx="1432239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36208" y="3333893"/>
            <a:ext cx="2460612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6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1022" i="1"/>
            </a:lvl2pPr>
            <a:lvl3pPr marL="0" indent="0" algn="ctr">
              <a:buNone/>
              <a:defRPr sz="1022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120338" y="1678510"/>
            <a:ext cx="1432239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606153" y="3333893"/>
            <a:ext cx="2460612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6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1022" i="1"/>
            </a:lvl2pPr>
            <a:lvl3pPr marL="0" indent="0" algn="ctr">
              <a:buNone/>
              <a:defRPr sz="1022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990281" y="1678510"/>
            <a:ext cx="1432239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476092" y="3333893"/>
            <a:ext cx="2460612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6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1022" i="1"/>
            </a:lvl2pPr>
            <a:lvl3pPr marL="0" indent="0" algn="ctr">
              <a:buNone/>
              <a:defRPr sz="1022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860225" y="1678507"/>
            <a:ext cx="1432239" cy="1432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6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346038" y="3333893"/>
            <a:ext cx="2460612" cy="2459961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6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85"/>
              </a:spcAft>
              <a:buFont typeface="Arial" panose="020B0604020202020204" pitchFamily="34" charset="0"/>
              <a:buNone/>
              <a:defRPr sz="1022" i="1"/>
            </a:lvl2pPr>
            <a:lvl3pPr marL="0" indent="0" algn="ctr">
              <a:buNone/>
              <a:defRPr sz="1022"/>
            </a:lvl3pPr>
            <a:lvl4pPr marL="376079" indent="-125361">
              <a:defRPr sz="878"/>
            </a:lvl4pPr>
            <a:lvl5pPr>
              <a:defRPr sz="87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5490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4" y="221585"/>
            <a:ext cx="11177457" cy="420437"/>
          </a:xfrm>
        </p:spPr>
        <p:txBody>
          <a:bodyPr lIns="0" tIns="0" rIns="0" bIns="0"/>
          <a:lstStyle>
            <a:lvl1pPr>
              <a:defRPr sz="2668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353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9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47.xml"/><Relationship Id="rId34" Type="http://schemas.openxmlformats.org/officeDocument/2006/relationships/slideLayout" Target="../slideLayouts/slideLayout60.xml"/><Relationship Id="rId42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73.xml"/><Relationship Id="rId50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81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41" Type="http://schemas.openxmlformats.org/officeDocument/2006/relationships/slideLayout" Target="../slideLayouts/slideLayout67.xml"/><Relationship Id="rId54" Type="http://schemas.openxmlformats.org/officeDocument/2006/relationships/slideLayout" Target="../slideLayouts/slideLayout80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63.xml"/><Relationship Id="rId40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71.xml"/><Relationship Id="rId53" Type="http://schemas.openxmlformats.org/officeDocument/2006/relationships/slideLayout" Target="../slideLayouts/slideLayout79.xml"/><Relationship Id="rId58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36" Type="http://schemas.openxmlformats.org/officeDocument/2006/relationships/slideLayout" Target="../slideLayouts/slideLayout62.xml"/><Relationship Id="rId49" Type="http://schemas.openxmlformats.org/officeDocument/2006/relationships/slideLayout" Target="../slideLayouts/slideLayout75.xml"/><Relationship Id="rId57" Type="http://schemas.openxmlformats.org/officeDocument/2006/relationships/slideLayout" Target="../slideLayouts/slideLayout83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4" Type="http://schemas.openxmlformats.org/officeDocument/2006/relationships/slideLayout" Target="../slideLayouts/slideLayout70.xml"/><Relationship Id="rId52" Type="http://schemas.openxmlformats.org/officeDocument/2006/relationships/slideLayout" Target="../slideLayouts/slideLayout78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61.xml"/><Relationship Id="rId43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4.xml"/><Relationship Id="rId56" Type="http://schemas.openxmlformats.org/officeDocument/2006/relationships/slideLayout" Target="../slideLayouts/slideLayout82.xml"/><Relationship Id="rId8" Type="http://schemas.openxmlformats.org/officeDocument/2006/relationships/slideLayout" Target="../slideLayouts/slideLayout34.xml"/><Relationship Id="rId51" Type="http://schemas.openxmlformats.org/officeDocument/2006/relationships/slideLayout" Target="../slideLayouts/slideLayout77.xml"/><Relationship Id="rId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4.xml"/><Relationship Id="rId46" Type="http://schemas.openxmlformats.org/officeDocument/2006/relationships/slideLayout" Target="../slideLayouts/slideLayout72.xml"/><Relationship Id="rId59" Type="http://schemas.openxmlformats.org/officeDocument/2006/relationships/hyperlink" Target="https://www.facebook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4668" y="1159949"/>
            <a:ext cx="12230576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17" name="bg object 17"/>
          <p:cNvSpPr/>
          <p:nvPr/>
        </p:nvSpPr>
        <p:spPr>
          <a:xfrm>
            <a:off x="144685" y="153956"/>
            <a:ext cx="12230576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3" y="221586"/>
            <a:ext cx="1117745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8819" y="2344058"/>
            <a:ext cx="1068170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42975" y="6528530"/>
            <a:ext cx="3993388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3967" y="6528530"/>
            <a:ext cx="2870248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85123" y="6528530"/>
            <a:ext cx="2870248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4668" y="1159950"/>
            <a:ext cx="12230576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3713"/>
          </a:p>
        </p:txBody>
      </p:sp>
      <p:sp>
        <p:nvSpPr>
          <p:cNvPr id="17" name="bg object 17"/>
          <p:cNvSpPr/>
          <p:nvPr/>
        </p:nvSpPr>
        <p:spPr>
          <a:xfrm>
            <a:off x="144685" y="153956"/>
            <a:ext cx="12230576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71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4" y="221588"/>
            <a:ext cx="1117745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8820" y="2344058"/>
            <a:ext cx="1068170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42975" y="6528531"/>
            <a:ext cx="3993388" cy="590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3967" y="6528531"/>
            <a:ext cx="2870248" cy="590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85123" y="6528531"/>
            <a:ext cx="2870248" cy="590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181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94883">
        <a:defRPr>
          <a:latin typeface="+mn-lt"/>
          <a:ea typeface="+mn-ea"/>
          <a:cs typeface="+mn-cs"/>
        </a:defRPr>
      </a:lvl2pPr>
      <a:lvl3pPr marL="1189767">
        <a:defRPr>
          <a:latin typeface="+mn-lt"/>
          <a:ea typeface="+mn-ea"/>
          <a:cs typeface="+mn-cs"/>
        </a:defRPr>
      </a:lvl3pPr>
      <a:lvl4pPr marL="1784651">
        <a:defRPr>
          <a:latin typeface="+mn-lt"/>
          <a:ea typeface="+mn-ea"/>
          <a:cs typeface="+mn-cs"/>
        </a:defRPr>
      </a:lvl4pPr>
      <a:lvl5pPr marL="2379535">
        <a:defRPr>
          <a:latin typeface="+mn-lt"/>
          <a:ea typeface="+mn-ea"/>
          <a:cs typeface="+mn-cs"/>
        </a:defRPr>
      </a:lvl5pPr>
      <a:lvl6pPr marL="2974419">
        <a:defRPr>
          <a:latin typeface="+mn-lt"/>
          <a:ea typeface="+mn-ea"/>
          <a:cs typeface="+mn-cs"/>
        </a:defRPr>
      </a:lvl6pPr>
      <a:lvl7pPr marL="3569301">
        <a:defRPr>
          <a:latin typeface="+mn-lt"/>
          <a:ea typeface="+mn-ea"/>
          <a:cs typeface="+mn-cs"/>
        </a:defRPr>
      </a:lvl7pPr>
      <a:lvl8pPr marL="4164186">
        <a:defRPr>
          <a:latin typeface="+mn-lt"/>
          <a:ea typeface="+mn-ea"/>
          <a:cs typeface="+mn-cs"/>
        </a:defRPr>
      </a:lvl8pPr>
      <a:lvl9pPr marL="47590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94883">
        <a:defRPr>
          <a:latin typeface="+mn-lt"/>
          <a:ea typeface="+mn-ea"/>
          <a:cs typeface="+mn-cs"/>
        </a:defRPr>
      </a:lvl2pPr>
      <a:lvl3pPr marL="1189767">
        <a:defRPr>
          <a:latin typeface="+mn-lt"/>
          <a:ea typeface="+mn-ea"/>
          <a:cs typeface="+mn-cs"/>
        </a:defRPr>
      </a:lvl3pPr>
      <a:lvl4pPr marL="1784651">
        <a:defRPr>
          <a:latin typeface="+mn-lt"/>
          <a:ea typeface="+mn-ea"/>
          <a:cs typeface="+mn-cs"/>
        </a:defRPr>
      </a:lvl4pPr>
      <a:lvl5pPr marL="2379535">
        <a:defRPr>
          <a:latin typeface="+mn-lt"/>
          <a:ea typeface="+mn-ea"/>
          <a:cs typeface="+mn-cs"/>
        </a:defRPr>
      </a:lvl5pPr>
      <a:lvl6pPr marL="2974419">
        <a:defRPr>
          <a:latin typeface="+mn-lt"/>
          <a:ea typeface="+mn-ea"/>
          <a:cs typeface="+mn-cs"/>
        </a:defRPr>
      </a:lvl6pPr>
      <a:lvl7pPr marL="3569301">
        <a:defRPr>
          <a:latin typeface="+mn-lt"/>
          <a:ea typeface="+mn-ea"/>
          <a:cs typeface="+mn-cs"/>
        </a:defRPr>
      </a:lvl7pPr>
      <a:lvl8pPr marL="4164186">
        <a:defRPr>
          <a:latin typeface="+mn-lt"/>
          <a:ea typeface="+mn-ea"/>
          <a:cs typeface="+mn-cs"/>
        </a:defRPr>
      </a:lvl8pPr>
      <a:lvl9pPr marL="4759069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955" y="373747"/>
            <a:ext cx="10763429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955" y="1868730"/>
            <a:ext cx="10763429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955" y="6506431"/>
            <a:ext cx="280785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33781" y="6506431"/>
            <a:ext cx="421177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3532" y="6506431"/>
            <a:ext cx="280785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6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35980" rtl="0" eaLnBrk="1" latinLnBrk="0" hangingPunct="1">
        <a:lnSpc>
          <a:spcPct val="90000"/>
        </a:lnSpc>
        <a:spcBef>
          <a:spcPct val="0"/>
        </a:spcBef>
        <a:buNone/>
        <a:defRPr sz="45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995" indent="-233995" algn="l" defTabSz="935980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2866" kern="1200">
          <a:solidFill>
            <a:schemeClr val="tx1"/>
          </a:solidFill>
          <a:latin typeface="+mn-lt"/>
          <a:ea typeface="+mn-ea"/>
          <a:cs typeface="+mn-cs"/>
        </a:defRPr>
      </a:lvl1pPr>
      <a:lvl2pPr marL="70198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2pPr>
      <a:lvl3pPr marL="116997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3pPr>
      <a:lvl4pPr marL="163796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210595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57394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3041934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509924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977914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4668" y="1159950"/>
            <a:ext cx="12230576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3802"/>
          </a:p>
        </p:txBody>
      </p:sp>
      <p:sp>
        <p:nvSpPr>
          <p:cNvPr id="17" name="bg object 17"/>
          <p:cNvSpPr/>
          <p:nvPr/>
        </p:nvSpPr>
        <p:spPr>
          <a:xfrm>
            <a:off x="144684" y="153955"/>
            <a:ext cx="12230576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3" y="221587"/>
            <a:ext cx="1117745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8820" y="2344058"/>
            <a:ext cx="1068170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42975" y="6528531"/>
            <a:ext cx="3993388" cy="590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3967" y="6528531"/>
            <a:ext cx="2870248" cy="590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85123" y="6528531"/>
            <a:ext cx="2870248" cy="590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642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258">
        <a:defRPr>
          <a:latin typeface="+mn-lt"/>
          <a:ea typeface="+mn-ea"/>
          <a:cs typeface="+mn-cs"/>
        </a:defRPr>
      </a:lvl2pPr>
      <a:lvl3pPr marL="1218515">
        <a:defRPr>
          <a:latin typeface="+mn-lt"/>
          <a:ea typeface="+mn-ea"/>
          <a:cs typeface="+mn-cs"/>
        </a:defRPr>
      </a:lvl3pPr>
      <a:lvl4pPr marL="1827774">
        <a:defRPr>
          <a:latin typeface="+mn-lt"/>
          <a:ea typeface="+mn-ea"/>
          <a:cs typeface="+mn-cs"/>
        </a:defRPr>
      </a:lvl4pPr>
      <a:lvl5pPr marL="2437032">
        <a:defRPr>
          <a:latin typeface="+mn-lt"/>
          <a:ea typeface="+mn-ea"/>
          <a:cs typeface="+mn-cs"/>
        </a:defRPr>
      </a:lvl5pPr>
      <a:lvl6pPr marL="3046291">
        <a:defRPr>
          <a:latin typeface="+mn-lt"/>
          <a:ea typeface="+mn-ea"/>
          <a:cs typeface="+mn-cs"/>
        </a:defRPr>
      </a:lvl6pPr>
      <a:lvl7pPr marL="3655547">
        <a:defRPr>
          <a:latin typeface="+mn-lt"/>
          <a:ea typeface="+mn-ea"/>
          <a:cs typeface="+mn-cs"/>
        </a:defRPr>
      </a:lvl7pPr>
      <a:lvl8pPr marL="4264806">
        <a:defRPr>
          <a:latin typeface="+mn-lt"/>
          <a:ea typeface="+mn-ea"/>
          <a:cs typeface="+mn-cs"/>
        </a:defRPr>
      </a:lvl8pPr>
      <a:lvl9pPr marL="487406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258">
        <a:defRPr>
          <a:latin typeface="+mn-lt"/>
          <a:ea typeface="+mn-ea"/>
          <a:cs typeface="+mn-cs"/>
        </a:defRPr>
      </a:lvl2pPr>
      <a:lvl3pPr marL="1218515">
        <a:defRPr>
          <a:latin typeface="+mn-lt"/>
          <a:ea typeface="+mn-ea"/>
          <a:cs typeface="+mn-cs"/>
        </a:defRPr>
      </a:lvl3pPr>
      <a:lvl4pPr marL="1827774">
        <a:defRPr>
          <a:latin typeface="+mn-lt"/>
          <a:ea typeface="+mn-ea"/>
          <a:cs typeface="+mn-cs"/>
        </a:defRPr>
      </a:lvl4pPr>
      <a:lvl5pPr marL="2437032">
        <a:defRPr>
          <a:latin typeface="+mn-lt"/>
          <a:ea typeface="+mn-ea"/>
          <a:cs typeface="+mn-cs"/>
        </a:defRPr>
      </a:lvl5pPr>
      <a:lvl6pPr marL="3046291">
        <a:defRPr>
          <a:latin typeface="+mn-lt"/>
          <a:ea typeface="+mn-ea"/>
          <a:cs typeface="+mn-cs"/>
        </a:defRPr>
      </a:lvl6pPr>
      <a:lvl7pPr marL="3655547">
        <a:defRPr>
          <a:latin typeface="+mn-lt"/>
          <a:ea typeface="+mn-ea"/>
          <a:cs typeface="+mn-cs"/>
        </a:defRPr>
      </a:lvl7pPr>
      <a:lvl8pPr marL="4264806">
        <a:defRPr>
          <a:latin typeface="+mn-lt"/>
          <a:ea typeface="+mn-ea"/>
          <a:cs typeface="+mn-cs"/>
        </a:defRPr>
      </a:lvl8pPr>
      <a:lvl9pPr marL="4874064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5956" y="286575"/>
            <a:ext cx="10607439" cy="83686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956" y="1247990"/>
            <a:ext cx="10607439" cy="47368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32710" y="6497140"/>
            <a:ext cx="2212212" cy="225118"/>
          </a:xfrm>
          <a:prstGeom prst="rect">
            <a:avLst/>
          </a:prstGeom>
        </p:spPr>
        <p:txBody>
          <a:bodyPr vert="horz" wrap="square" lIns="89149" tIns="44573" rIns="89149" bIns="4457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78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4175" y="6441677"/>
            <a:ext cx="142709" cy="336046"/>
          </a:xfrm>
          <a:prstGeom prst="rect">
            <a:avLst/>
          </a:prstGeom>
        </p:spPr>
        <p:txBody>
          <a:bodyPr vert="horz" wrap="none" lIns="89149" tIns="44573" rIns="89149" bIns="4457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878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878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35002" y="6439174"/>
            <a:ext cx="341051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360"/>
            <a:endParaRPr lang="en-US" sz="878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8506" y="6439174"/>
            <a:ext cx="341051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360"/>
            <a:endParaRPr lang="en-US" sz="878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36775" y="6563590"/>
            <a:ext cx="92245" cy="9224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360"/>
            <a:endParaRPr lang="en-US" sz="878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81494" y="6439174"/>
            <a:ext cx="341051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360"/>
            <a:endParaRPr lang="en-US" sz="878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82029" y="6563590"/>
            <a:ext cx="92245" cy="9224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360"/>
            <a:endParaRPr lang="en-US" sz="878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1088882" y="6541251"/>
            <a:ext cx="65646" cy="141058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9149" tIns="44573" rIns="89149" bIns="44573" numCol="1" anchor="t" anchorCtr="0" compatLnSpc="1">
            <a:prstTxWarp prst="textNoShape">
              <a:avLst/>
            </a:prstTxWarp>
          </a:bodyPr>
          <a:lstStyle/>
          <a:p>
            <a:pPr defTabSz="891360"/>
            <a:endParaRPr lang="en-US" sz="2341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495407" y="6538252"/>
            <a:ext cx="145572" cy="139723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9149" tIns="44573" rIns="89149" bIns="44573" numCol="1" anchor="t" anchorCtr="0" compatLnSpc="1">
            <a:prstTxWarp prst="textNoShape">
              <a:avLst/>
            </a:prstTxWarp>
          </a:bodyPr>
          <a:lstStyle/>
          <a:p>
            <a:pPr defTabSz="891360"/>
            <a:endParaRPr lang="en-US" sz="2341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935891" y="6550942"/>
            <a:ext cx="157593" cy="12872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9149" tIns="44573" rIns="89149" bIns="44573" numCol="1" anchor="t" anchorCtr="0" compatLnSpc="1">
            <a:prstTxWarp prst="textNoShape">
              <a:avLst/>
            </a:prstTxWarp>
          </a:bodyPr>
          <a:lstStyle/>
          <a:p>
            <a:pPr defTabSz="891360"/>
            <a:endParaRPr lang="en-US" sz="2341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397668" y="6439174"/>
            <a:ext cx="341051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360"/>
            <a:endParaRPr lang="en-US" sz="781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951174" y="6439174"/>
            <a:ext cx="341051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360"/>
            <a:endParaRPr lang="en-US" sz="781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844161" y="6439174"/>
            <a:ext cx="341051" cy="341069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360"/>
            <a:endParaRPr lang="en-US" sz="781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910139" y="6402196"/>
            <a:ext cx="411818" cy="4118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360"/>
            <a:endParaRPr lang="en-US" sz="83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354374" y="6402196"/>
            <a:ext cx="411818" cy="4118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360"/>
            <a:endParaRPr lang="en-US" sz="83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808777" y="6402196"/>
            <a:ext cx="411818" cy="4118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360"/>
            <a:endParaRPr lang="en-US" sz="83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53641" y="6406884"/>
            <a:ext cx="411818" cy="4118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360"/>
            <a:endParaRPr lang="en-US" sz="83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55851" y="6398927"/>
            <a:ext cx="411818" cy="4118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360"/>
            <a:endParaRPr lang="en-US" sz="83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0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  <p:sldLayoutId id="2147483753" r:id="rId28"/>
    <p:sldLayoutId id="2147483754" r:id="rId29"/>
    <p:sldLayoutId id="2147483755" r:id="rId30"/>
    <p:sldLayoutId id="2147483756" r:id="rId31"/>
    <p:sldLayoutId id="2147483757" r:id="rId32"/>
    <p:sldLayoutId id="2147483758" r:id="rId33"/>
    <p:sldLayoutId id="2147483759" r:id="rId34"/>
    <p:sldLayoutId id="2147483760" r:id="rId35"/>
    <p:sldLayoutId id="2147483761" r:id="rId36"/>
    <p:sldLayoutId id="2147483762" r:id="rId37"/>
    <p:sldLayoutId id="2147483763" r:id="rId38"/>
    <p:sldLayoutId id="2147483764" r:id="rId39"/>
    <p:sldLayoutId id="2147483765" r:id="rId40"/>
    <p:sldLayoutId id="2147483766" r:id="rId41"/>
    <p:sldLayoutId id="2147483767" r:id="rId42"/>
    <p:sldLayoutId id="2147483768" r:id="rId43"/>
    <p:sldLayoutId id="2147483769" r:id="rId44"/>
    <p:sldLayoutId id="2147483770" r:id="rId45"/>
    <p:sldLayoutId id="2147483771" r:id="rId46"/>
    <p:sldLayoutId id="2147483772" r:id="rId47"/>
    <p:sldLayoutId id="2147483773" r:id="rId48"/>
    <p:sldLayoutId id="2147483774" r:id="rId49"/>
    <p:sldLayoutId id="2147483775" r:id="rId50"/>
    <p:sldLayoutId id="2147483776" r:id="rId51"/>
    <p:sldLayoutId id="2147483777" r:id="rId52"/>
    <p:sldLayoutId id="2147483778" r:id="rId53"/>
    <p:sldLayoutId id="2147483779" r:id="rId54"/>
    <p:sldLayoutId id="2147483780" r:id="rId55"/>
    <p:sldLayoutId id="2147483781" r:id="rId56"/>
    <p:sldLayoutId id="2147483782" r:id="rId57"/>
  </p:sldLayoutIdLst>
  <p:txStyles>
    <p:titleStyle>
      <a:lvl1pPr algn="ctr" defTabSz="891425" rtl="0" eaLnBrk="1" latinLnBrk="0" hangingPunct="1">
        <a:lnSpc>
          <a:spcPct val="86000"/>
        </a:lnSpc>
        <a:spcBef>
          <a:spcPct val="0"/>
        </a:spcBef>
        <a:buNone/>
        <a:defRPr sz="2047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142" indent="-167142" algn="l" defTabSz="8914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63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35832" indent="-168689" algn="l" defTabSz="8914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70" kern="800">
          <a:solidFill>
            <a:schemeClr val="tx1"/>
          </a:solidFill>
          <a:latin typeface="+mn-lt"/>
          <a:ea typeface="+mn-ea"/>
          <a:cs typeface="+mn-cs"/>
        </a:defRPr>
      </a:lvl2pPr>
      <a:lvl3pPr marL="502974" indent="-167142" algn="l" defTabSz="8914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70" kern="800">
          <a:solidFill>
            <a:schemeClr val="tx1"/>
          </a:solidFill>
          <a:latin typeface="+mn-lt"/>
          <a:ea typeface="+mn-ea"/>
          <a:cs typeface="+mn-cs"/>
        </a:defRPr>
      </a:lvl3pPr>
      <a:lvl4pPr marL="670117" indent="-167142" algn="l" defTabSz="8914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70" kern="800">
          <a:solidFill>
            <a:schemeClr val="tx1"/>
          </a:solidFill>
          <a:latin typeface="+mn-lt"/>
          <a:ea typeface="+mn-ea"/>
          <a:cs typeface="+mn-cs"/>
        </a:defRPr>
      </a:lvl4pPr>
      <a:lvl5pPr marL="837260" indent="-167142" algn="l" defTabSz="8914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170" kern="800">
          <a:solidFill>
            <a:schemeClr val="tx1"/>
          </a:solidFill>
          <a:latin typeface="+mn-lt"/>
          <a:ea typeface="+mn-ea"/>
          <a:cs typeface="+mn-cs"/>
        </a:defRPr>
      </a:lvl5pPr>
      <a:lvl6pPr marL="2451417" indent="-222857" algn="l" defTabSz="8914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129" indent="-222857" algn="l" defTabSz="8914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2843" indent="-222857" algn="l" defTabSz="8914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8552" indent="-222857" algn="l" defTabSz="8914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42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12" algn="l" defTabSz="89142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425" algn="l" defTabSz="89142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136" algn="l" defTabSz="89142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2849" algn="l" defTabSz="89142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560" algn="l" defTabSz="89142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272" algn="l" defTabSz="89142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19986" algn="l" defTabSz="89142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5698" algn="l" defTabSz="89142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" y="150"/>
            <a:ext cx="12479336" cy="168766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891360"/>
            <a:endParaRPr sz="1752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21877" y="259834"/>
            <a:ext cx="5629326" cy="1103216"/>
          </a:xfrm>
          <a:prstGeom prst="rect">
            <a:avLst/>
          </a:prstGeom>
        </p:spPr>
        <p:txBody>
          <a:bodyPr vert="horz" wrap="square" lIns="0" tIns="22572" rIns="0" bIns="0" rtlCol="0" anchor="ctr">
            <a:spAutoFit/>
          </a:bodyPr>
          <a:lstStyle/>
          <a:p>
            <a:pPr marL="19629" algn="l">
              <a:lnSpc>
                <a:spcPct val="100000"/>
              </a:lnSpc>
              <a:spcBef>
                <a:spcPts val="176"/>
              </a:spcBef>
            </a:pPr>
            <a:r>
              <a:rPr lang="ru-RU" sz="7021" b="1"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7021" b="1"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702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08083" y="2173886"/>
            <a:ext cx="10911633" cy="1702006"/>
          </a:xfrm>
          <a:prstGeom prst="rect">
            <a:avLst/>
          </a:prstGeom>
        </p:spPr>
        <p:txBody>
          <a:bodyPr vert="horz" wrap="square" lIns="0" tIns="21592" rIns="0" bIns="0" rtlCol="0">
            <a:spAutoFit/>
          </a:bodyPr>
          <a:lstStyle/>
          <a:p>
            <a:pPr marL="28460" algn="ctr" defTabSz="891360">
              <a:spcBef>
                <a:spcPts val="171"/>
              </a:spcBef>
            </a:pPr>
            <a:r>
              <a:rPr lang="en-US" sz="5459" b="1" dirty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ru-RU" sz="5459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459" b="1" dirty="0" smtClean="0">
                <a:solidFill>
                  <a:srgbClr val="002060"/>
                </a:solidFill>
                <a:latin typeface="Arial"/>
                <a:cs typeface="Arial"/>
              </a:rPr>
              <a:t>TASDIQ VA INKOR S</a:t>
            </a:r>
            <a:r>
              <a:rPr lang="en-US" sz="5459" b="1" spc="409" dirty="0" smtClean="0">
                <a:solidFill>
                  <a:srgbClr val="002060"/>
                </a:solidFill>
                <a:latin typeface="Arial"/>
                <a:cs typeface="Arial"/>
              </a:rPr>
              <a:t>O‘ZLAR</a:t>
            </a:r>
            <a:endParaRPr lang="en-US" sz="3276" b="1" i="1" spc="409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0089857" y="309561"/>
            <a:ext cx="1943791" cy="121716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891360"/>
            <a:endParaRPr sz="1752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0089856" y="309561"/>
            <a:ext cx="1943792" cy="121716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891360"/>
            <a:endParaRPr sz="1752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02069" y="577266"/>
            <a:ext cx="1981200" cy="722895"/>
          </a:xfrm>
          <a:prstGeom prst="rect">
            <a:avLst/>
          </a:prstGeom>
        </p:spPr>
        <p:txBody>
          <a:bodyPr vert="horz" wrap="square" lIns="0" tIns="24536" rIns="0" bIns="0" rtlCol="0">
            <a:spAutoFit/>
          </a:bodyPr>
          <a:lstStyle/>
          <a:p>
            <a:pPr defTabSz="891360">
              <a:spcBef>
                <a:spcPts val="194"/>
              </a:spcBef>
            </a:pPr>
            <a:r>
              <a:rPr lang="ru-RU" sz="4400" b="1" spc="15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uz-Latn-UZ" sz="4400" b="1" spc="15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ru-RU" sz="4400" b="1" spc="1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uz-Latn-UZ" sz="4400" b="1" spc="1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4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20" y="2156877"/>
            <a:ext cx="535154" cy="190860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7990"/>
            <a:endParaRPr lang="ru-RU" sz="1842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920" y="4568565"/>
            <a:ext cx="535154" cy="19086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7990"/>
            <a:endParaRPr lang="ru-RU" sz="1842">
              <a:solidFill>
                <a:prstClr val="white"/>
              </a:solidFill>
              <a:latin typeface="Open Sans Ligh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95" y="94736"/>
            <a:ext cx="1432842" cy="15218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669" y="3967162"/>
            <a:ext cx="3310998" cy="254705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669" y="3967162"/>
            <a:ext cx="2534582" cy="24856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281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35617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288-</a:t>
            </a:r>
            <a:r>
              <a:rPr lang="uz-Latn-UZ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3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endParaRPr lang="en-US" sz="533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869" y="3967162"/>
            <a:ext cx="11125200" cy="152400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Ha,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ochamiz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Lekin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kitoblarni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qayerdan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olamiz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935" y="1671068"/>
            <a:ext cx="12259468" cy="1524000"/>
          </a:xfrm>
          <a:prstGeom prst="rect">
            <a:avLst/>
          </a:prstGeom>
          <a:solidFill>
            <a:srgbClr val="3833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1.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Sizlarga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uy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topib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bersam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qiroatxona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ochmaysizlarmi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39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35617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288-</a:t>
            </a:r>
            <a:r>
              <a:rPr lang="uz-Latn-UZ" sz="533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3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endParaRPr lang="en-US" sz="533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869" y="3967162"/>
            <a:ext cx="11125200" cy="167640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Yo‘q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‘-e,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buvi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yomon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niyat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qilmang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935" y="1671068"/>
            <a:ext cx="12259468" cy="1524000"/>
          </a:xfrm>
          <a:prstGeom prst="rect">
            <a:avLst/>
          </a:prstGeom>
          <a:solidFill>
            <a:srgbClr val="3833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2.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Shuni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olib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keta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qol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uz-Latn-UZ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Sotib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kuningga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yaratarsan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o‘g‘rigina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bolam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5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35617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288-</a:t>
            </a:r>
            <a:r>
              <a:rPr lang="uz-Latn-UZ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3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endParaRPr lang="en-US" sz="533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7068" y="4576762"/>
            <a:ext cx="11125200" cy="167640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Mayli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mayli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73" y="1613292"/>
            <a:ext cx="11979190" cy="2683218"/>
          </a:xfrm>
          <a:prstGeom prst="rect">
            <a:avLst/>
          </a:prstGeom>
          <a:solidFill>
            <a:srgbClr val="3833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Ha-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huv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deguncha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kunlar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ham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unut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bo‘lib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ketadi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Xayr</a:t>
            </a:r>
            <a:r>
              <a:rPr lang="en-US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o‘g‘rigina</a:t>
            </a:r>
            <a:r>
              <a:rPr lang="en-US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bolam</a:t>
            </a:r>
            <a:r>
              <a:rPr lang="en-US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66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35617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288-</a:t>
            </a:r>
            <a:r>
              <a:rPr lang="uz-Latn-UZ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3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endParaRPr lang="en-US" sz="533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2669" y="4348162"/>
            <a:ext cx="7772401" cy="167640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Yo‘q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suv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ichmayman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15469" y="1681162"/>
            <a:ext cx="8077200" cy="2057400"/>
          </a:xfrm>
          <a:prstGeom prst="rect">
            <a:avLst/>
          </a:prstGeom>
          <a:solidFill>
            <a:srgbClr val="3833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</a:p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Suv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beraymi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Chol</a:t>
            </a:r>
            <a:r>
              <a:rPr lang="en-US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69" y="2233482"/>
            <a:ext cx="2590800" cy="295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2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200976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6000" b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ESDA SAQLANG!</a:t>
            </a:r>
            <a:endParaRPr lang="en-US" sz="6000" b="1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1669" y="1452562"/>
            <a:ext cx="8686800" cy="312420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r>
              <a:rPr lang="ru-RU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4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6949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Tasdiq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inkor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dialogik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nutqda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–mi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so‘roq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yuklamasi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ifodalangan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so‘roq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gaplarning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456949">
              <a:lnSpc>
                <a:spcPct val="150000"/>
              </a:lnSpc>
            </a:pP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24252" y="4800454"/>
            <a:ext cx="9144000" cy="1958212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Ertaga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kutubxonaga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borasanmi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ctr" defTabSz="456949">
              <a:buFontTx/>
              <a:buChar char="-"/>
            </a:pP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Ha.</a:t>
            </a:r>
          </a:p>
          <a:p>
            <a:pPr marL="571500" indent="-571500" algn="ctr" defTabSz="456949">
              <a:buFontTx/>
              <a:buChar char="-"/>
            </a:pPr>
            <a:r>
              <a:rPr lang="en-US" sz="40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40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69" y="1305093"/>
            <a:ext cx="2667000" cy="261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0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200976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289-mashq</a:t>
            </a:r>
            <a:endParaRPr lang="en-US" sz="5330" b="1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625" y="1441335"/>
            <a:ext cx="11738088" cy="220790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endParaRPr lang="en-US" sz="48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6949">
              <a:lnSpc>
                <a:spcPct val="150000"/>
              </a:lnSpc>
            </a:pP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Men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gapni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aytyapman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456949">
              <a:lnSpc>
                <a:spcPct val="15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Ha,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mayli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buni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hozircha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qoldiramiz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456949">
              <a:lnSpc>
                <a:spcPct val="150000"/>
              </a:lnSpc>
            </a:pP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25269" y="4195762"/>
            <a:ext cx="4876800" cy="137160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Tasdiq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669" y="3967162"/>
            <a:ext cx="2667000" cy="261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9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200976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289-mashq</a:t>
            </a:r>
            <a:endParaRPr lang="en-US" sz="5330" b="1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151" y="1494817"/>
            <a:ext cx="11959035" cy="22098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>
              <a:lnSpc>
                <a:spcPct val="150000"/>
              </a:lnSpc>
            </a:pP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Ayting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-chi,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gaplarga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ishonasizmi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-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Mutlaqo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44269" y="4348162"/>
            <a:ext cx="4876800" cy="137160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Inkor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669" y="3967162"/>
            <a:ext cx="2667000" cy="261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200976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289-mashq</a:t>
            </a:r>
            <a:endParaRPr lang="en-US" sz="5330" b="1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151" y="1494817"/>
            <a:ext cx="11959035" cy="22098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>
              <a:lnSpc>
                <a:spcPct val="150000"/>
              </a:lnSpc>
            </a:pP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sz="4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men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buni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kayfiyatingga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aytayotganim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44269" y="4348162"/>
            <a:ext cx="4876800" cy="137160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Inkor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669" y="3967162"/>
            <a:ext cx="2667000" cy="261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1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200976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289-mashq</a:t>
            </a:r>
            <a:endParaRPr lang="en-US" sz="5330" b="1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151" y="1494817"/>
            <a:ext cx="11959035" cy="22098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>
              <a:lnSpc>
                <a:spcPct val="150000"/>
              </a:lnSpc>
            </a:pP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Mayli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yurtim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kezsang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ctr" defTabSz="456949">
              <a:lnSpc>
                <a:spcPct val="150000"/>
              </a:lnSpc>
            </a:pP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O‘zligingni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unutma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aslo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44269" y="4348162"/>
            <a:ext cx="4876800" cy="137160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Tasdiq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669" y="3967162"/>
            <a:ext cx="2667000" cy="261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5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44463"/>
            <a:ext cx="12479338" cy="129222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 UCHUN TOPSHIRIQ:</a:t>
            </a:r>
            <a:endParaRPr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091" y="1425625"/>
            <a:ext cx="11434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810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4869" y="1681162"/>
            <a:ext cx="9598934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290-mashq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Otam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suhbat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tasdiq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inkor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so‘zlardan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foydalaning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tagiga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chizing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Картинки по запросу &quot;узбек халк эртаклари&quot;"/>
          <p:cNvSpPr>
            <a:spLocks noChangeAspect="1" noChangeArrowheads="1"/>
          </p:cNvSpPr>
          <p:nvPr/>
        </p:nvSpPr>
        <p:spPr bwMode="auto">
          <a:xfrm>
            <a:off x="302419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59" y="2512159"/>
            <a:ext cx="2716088" cy="29511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006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731" y="3654"/>
            <a:ext cx="12479338" cy="958056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 OLINGAN SO‘ZLAR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8136" y="1223962"/>
            <a:ext cx="6629400" cy="1136108"/>
          </a:xfrm>
          <a:prstGeom prst="rect">
            <a:avLst/>
          </a:prstGeom>
          <a:solidFill>
            <a:srgbClr val="80246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UNDOV SO‘ZLAR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9119" y="4811109"/>
            <a:ext cx="6812826" cy="124933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MODAL SO‘ZLAR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8137" y="2962723"/>
            <a:ext cx="6629400" cy="1219200"/>
          </a:xfrm>
          <a:prstGeom prst="rect">
            <a:avLst/>
          </a:prstGeom>
          <a:solidFill>
            <a:srgbClr val="4228A0"/>
          </a:solidFill>
          <a:ln>
            <a:solidFill>
              <a:srgbClr val="3333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TAQLID SO‘ZLAR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 descr="Картинки по запросу &quot;вопросительный знак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069" y="1126500"/>
            <a:ext cx="4343400" cy="421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34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9518"/>
            <a:ext cx="12479338" cy="110799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UNDOV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SO‘ZLAR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5372831" y="1981590"/>
            <a:ext cx="1305502" cy="914400"/>
          </a:xfrm>
          <a:prstGeom prst="strip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45763" y="1683274"/>
            <a:ext cx="4968752" cy="13069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Buyruq-xitob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6466" y="1683275"/>
            <a:ext cx="4724400" cy="148882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His-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hayajon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6467" y="3662362"/>
            <a:ext cx="11053535" cy="2209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Bay-bay,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buncha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shirin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olma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194891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turnalar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turnalar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biz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tomonga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uchinglar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95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054" y="1"/>
            <a:ext cx="12547392" cy="1071562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TAQLID SO‘ZLAR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687" y="3449848"/>
            <a:ext cx="3137195" cy="84077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6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97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yilt</a:t>
            </a:r>
            <a:endParaRPr kumimoji="0" lang="ru-RU" sz="479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687" y="2354624"/>
            <a:ext cx="3137195" cy="85984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6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4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yarq</a:t>
            </a:r>
            <a:endParaRPr kumimoji="0" lang="ru-RU" sz="5204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7069" y="4476298"/>
            <a:ext cx="3191621" cy="82662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6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4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tars</a:t>
            </a:r>
            <a:endParaRPr kumimoji="0" lang="ru-RU" sz="5204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7069" y="1248412"/>
            <a:ext cx="3145813" cy="92184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6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4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ship</a:t>
            </a:r>
            <a:endParaRPr kumimoji="0" lang="ru-RU" sz="5204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687" y="5488590"/>
            <a:ext cx="3275533" cy="86334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6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4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lip</a:t>
            </a:r>
            <a:endParaRPr kumimoji="0" lang="ru-RU" sz="5204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45417" y="1248412"/>
            <a:ext cx="4177618" cy="89858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6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4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yarq-yurq</a:t>
            </a:r>
            <a:endParaRPr kumimoji="0" lang="ru-RU" sz="5204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22281" y="2294954"/>
            <a:ext cx="4177618" cy="89858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6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4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yilt-yilt</a:t>
            </a:r>
            <a:endParaRPr kumimoji="0" lang="ru-RU" sz="5204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22281" y="3409326"/>
            <a:ext cx="4183402" cy="8605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6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4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tars-turs</a:t>
            </a:r>
            <a:endParaRPr kumimoji="0" lang="ru-RU" sz="5204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85099" y="4588076"/>
            <a:ext cx="4114800" cy="89858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6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4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milt-milt</a:t>
            </a:r>
            <a:endParaRPr kumimoji="0" lang="ru-RU" sz="5204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85099" y="5716630"/>
            <a:ext cx="4245769" cy="8985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6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4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taq-tuq</a:t>
            </a:r>
            <a:endParaRPr kumimoji="0" lang="ru-RU" sz="5204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2" descr="вектор икону книги, справочная информация, чёрный, книга PNG и вектор пнг  для бесплатной загруз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95" y="2061275"/>
            <a:ext cx="3330517" cy="2976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73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3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10642"/>
            <a:ext cx="12479338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MODAL SO‘ZLAR</a:t>
            </a:r>
            <a:endParaRPr kumimoji="0" lang="ru-RU" sz="60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8994" y="1452562"/>
            <a:ext cx="10801350" cy="1160101"/>
          </a:xfrm>
          <a:prstGeom prst="roundRect">
            <a:avLst/>
          </a:prstGeom>
          <a:solidFill>
            <a:srgbClr val="800080"/>
          </a:solidFill>
          <a:ln>
            <a:solidFill>
              <a:srgbClr val="8024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Chamasi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bugun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yomg‘ir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yog‘adi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8994" y="3037094"/>
            <a:ext cx="10801350" cy="1160101"/>
          </a:xfrm>
          <a:prstGeom prst="roundRect">
            <a:avLst/>
          </a:prstGeom>
          <a:solidFill>
            <a:srgbClr val="3333FF"/>
          </a:solidFill>
          <a:ln>
            <a:solidFill>
              <a:srgbClr val="8024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Bugun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chamasi</a:t>
            </a: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yomg‘ir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yog‘adi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8994" y="4621626"/>
            <a:ext cx="10801350" cy="1160101"/>
          </a:xfrm>
          <a:prstGeom prst="roundRect">
            <a:avLst/>
          </a:prstGeom>
          <a:solidFill>
            <a:srgbClr val="002060"/>
          </a:solidFill>
          <a:ln>
            <a:solidFill>
              <a:srgbClr val="8024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Bugun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yomg‘ir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yog‘adi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chamasi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23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9"/>
            <a:ext cx="12635534" cy="91992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defTabSz="1948898">
              <a:defRPr/>
            </a:pPr>
            <a:endParaRPr sz="511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241" y="95667"/>
            <a:ext cx="12154442" cy="859753"/>
          </a:xfrm>
          <a:prstGeom prst="rect">
            <a:avLst/>
          </a:prstGeom>
        </p:spPr>
        <p:txBody>
          <a:bodyPr vert="horz" wrap="square" lIns="0" tIns="19461" rIns="0" bIns="0" rtlCol="0">
            <a:spAutoFit/>
          </a:bodyPr>
          <a:lstStyle/>
          <a:p>
            <a:pPr marL="16924" algn="ctr">
              <a:spcBef>
                <a:spcPts val="151"/>
              </a:spcBef>
            </a:pPr>
            <a:r>
              <a:rPr lang="en-US" sz="5459" spc="409" dirty="0" smtClean="0"/>
              <a:t>BILIB OLING!</a:t>
            </a:r>
            <a:endParaRPr sz="5459" spc="409" dirty="0"/>
          </a:p>
        </p:txBody>
      </p:sp>
      <p:sp>
        <p:nvSpPr>
          <p:cNvPr id="5" name="object 5"/>
          <p:cNvSpPr txBox="1"/>
          <p:nvPr/>
        </p:nvSpPr>
        <p:spPr>
          <a:xfrm>
            <a:off x="3687666" y="3579941"/>
            <a:ext cx="2989589" cy="363338"/>
          </a:xfrm>
          <a:prstGeom prst="rect">
            <a:avLst/>
          </a:prstGeom>
        </p:spPr>
        <p:txBody>
          <a:bodyPr vert="horz" wrap="square" lIns="0" tIns="16924" rIns="0" bIns="0" rtlCol="0">
            <a:spAutoFit/>
          </a:bodyPr>
          <a:lstStyle/>
          <a:p>
            <a:pPr marL="43155" defTabSz="1948898">
              <a:lnSpc>
                <a:spcPts val="2650"/>
              </a:lnSpc>
              <a:defRPr/>
            </a:pPr>
            <a:endParaRPr lang="en-US" sz="2332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8" name="AutoShape 6" descr="“Muhammad yusuf foto” uchun topilgan rasmlar"/>
          <p:cNvSpPr>
            <a:spLocks noChangeAspect="1" noChangeArrowheads="1"/>
          </p:cNvSpPr>
          <p:nvPr/>
        </p:nvSpPr>
        <p:spPr bwMode="auto">
          <a:xfrm>
            <a:off x="302671" y="-144307"/>
            <a:ext cx="304787" cy="3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defTabSz="1948898">
              <a:defRPr/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54093" y="1548948"/>
            <a:ext cx="3731846" cy="178244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948898">
              <a:defRPr/>
            </a:pPr>
            <a:r>
              <a:rPr lang="en-US" sz="5401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Inkor</a:t>
            </a:r>
            <a:r>
              <a:rPr lang="en-US" sz="5401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1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endParaRPr lang="ru-RU" sz="5401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9383" y="1512450"/>
            <a:ext cx="4340086" cy="1855443"/>
          </a:xfrm>
          <a:prstGeom prst="rect">
            <a:avLst/>
          </a:prstGeom>
          <a:solidFill>
            <a:srgbClr val="80246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948898">
              <a:defRPr/>
            </a:pPr>
            <a:r>
              <a:rPr lang="en-US" sz="5401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Tasdiq</a:t>
            </a:r>
            <a:r>
              <a:rPr lang="en-US" sz="5401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1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endParaRPr lang="ru-RU" sz="5401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6200000">
            <a:off x="5694265" y="1286335"/>
            <a:ext cx="705032" cy="1731780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7990"/>
            <a:endParaRPr lang="ru-RU" sz="184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468" y="3562932"/>
            <a:ext cx="12064379" cy="211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67990">
              <a:lnSpc>
                <a:spcPct val="150000"/>
              </a:lnSpc>
            </a:pPr>
            <a:r>
              <a:rPr lang="en-US" sz="49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tadbirga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qatnashadimi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defTabSz="467990">
              <a:lnSpc>
                <a:spcPct val="150000"/>
              </a:lnSpc>
            </a:pP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Ha.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63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731" y="3654"/>
            <a:ext cx="12479338" cy="958056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TOPSHIRIQ</a:t>
            </a:r>
            <a:endParaRPr lang="en-US" sz="533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9119" y="1148509"/>
            <a:ext cx="8229600" cy="822835"/>
          </a:xfrm>
          <a:prstGeom prst="rect">
            <a:avLst/>
          </a:prstGeom>
          <a:solidFill>
            <a:srgbClr val="80246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456949"/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maktabda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o‘qiysizmi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469" y="2998393"/>
            <a:ext cx="6889750" cy="975465"/>
          </a:xfrm>
          <a:prstGeom prst="rect">
            <a:avLst/>
          </a:prstGeom>
          <a:solidFill>
            <a:srgbClr val="3333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Sakkizinchi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sinfdami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34269" y="2075851"/>
            <a:ext cx="2133600" cy="818419"/>
          </a:xfrm>
          <a:prstGeom prst="rect">
            <a:avLst/>
          </a:prstGeom>
          <a:solidFill>
            <a:srgbClr val="C00000"/>
          </a:solidFill>
          <a:ln>
            <a:solidFill>
              <a:srgbClr val="3333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Ha.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Картинки по запросу &quot;вопросительный знак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069" y="1971344"/>
            <a:ext cx="3545455" cy="287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1509" y="4136990"/>
            <a:ext cx="6889750" cy="9754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yettinchi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sinfda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869" y="5258157"/>
            <a:ext cx="11734800" cy="1373159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defTabSz="456949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Men ham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yettinchi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sinfdaman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50-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maktabda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o‘qiyman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5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81"/>
            <a:ext cx="12479338" cy="1084103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TASDIQ SO‘ZLAR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29140" y="1191939"/>
            <a:ext cx="9220200" cy="113030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164">
              <a:defRPr/>
            </a:pPr>
            <a:r>
              <a:rPr lang="en-US" sz="5204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Ha, </a:t>
            </a:r>
            <a:r>
              <a:rPr lang="en-US" sz="5204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xo‘p</a:t>
            </a:r>
            <a:r>
              <a:rPr lang="en-US" sz="5204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204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mayli</a:t>
            </a:r>
            <a:r>
              <a:rPr lang="en-US" sz="5204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4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5204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4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endParaRPr lang="ru-RU" sz="5204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95939" y="2747281"/>
            <a:ext cx="7462271" cy="1524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 defTabSz="446164">
              <a:buFontTx/>
              <a:buChar char="-"/>
              <a:defRPr/>
            </a:pPr>
            <a:r>
              <a:rPr lang="en-US" sz="5204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sz="520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4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borasizmi</a:t>
            </a:r>
            <a:r>
              <a:rPr lang="en-US" sz="520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685800" indent="-685800" algn="ctr" defTabSz="446164">
              <a:buFontTx/>
              <a:buChar char="-"/>
              <a:defRPr/>
            </a:pPr>
            <a:r>
              <a:rPr lang="en-US" sz="5204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sz="520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04811" y="4860287"/>
            <a:ext cx="8844529" cy="170311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 defTabSz="446164">
              <a:buFontTx/>
              <a:buChar char="-"/>
              <a:defRPr/>
            </a:pPr>
            <a:r>
              <a:rPr lang="en-US" sz="5204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Kitoblaringizni</a:t>
            </a:r>
            <a:r>
              <a:rPr lang="en-US" sz="520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4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olasizmi</a:t>
            </a:r>
            <a:r>
              <a:rPr lang="en-US" sz="520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83637" lvl="4" indent="-685800" defTabSz="446164">
              <a:buFontTx/>
              <a:buChar char="-"/>
              <a:defRPr/>
            </a:pPr>
            <a:r>
              <a:rPr lang="en-US" sz="5204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Mayli</a:t>
            </a:r>
            <a:r>
              <a:rPr lang="en-US" sz="520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20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2243"/>
            <a:ext cx="3104811" cy="288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5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81"/>
            <a:ext cx="12479338" cy="1084103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INKOR SO‘ZLAR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29141" y="1350200"/>
            <a:ext cx="9220200" cy="113030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164">
              <a:defRPr/>
            </a:pPr>
            <a:r>
              <a:rPr lang="en-US" sz="5204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5204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204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mutlaqo</a:t>
            </a:r>
            <a:r>
              <a:rPr lang="en-US" sz="5204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4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5204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4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endParaRPr lang="ru-RU" sz="5204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29141" y="2747281"/>
            <a:ext cx="9377928" cy="1524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164">
              <a:defRPr/>
            </a:pPr>
            <a:r>
              <a:rPr lang="en-US" sz="520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204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Ovqatingizni</a:t>
            </a:r>
            <a:r>
              <a:rPr lang="en-US" sz="520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4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yedingizmi</a:t>
            </a:r>
            <a:r>
              <a:rPr lang="en-US" sz="520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685800" indent="-685800" algn="ctr" defTabSz="446164">
              <a:buFontTx/>
              <a:buChar char="-"/>
              <a:defRPr/>
            </a:pPr>
            <a:r>
              <a:rPr lang="en-US" sz="5204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520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43869" y="4519440"/>
            <a:ext cx="10510271" cy="170311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 defTabSz="446164">
              <a:buFontTx/>
              <a:buChar char="-"/>
              <a:defRPr/>
            </a:pPr>
            <a:r>
              <a:rPr lang="en-US" sz="5204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520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4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520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4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o‘yinda</a:t>
            </a:r>
            <a:r>
              <a:rPr lang="en-US" sz="520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4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o‘ynaysizmi</a:t>
            </a:r>
            <a:r>
              <a:rPr lang="en-US" sz="520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685800" indent="-685800" algn="ctr" defTabSz="446164">
              <a:buFontTx/>
              <a:buChar char="-"/>
              <a:defRPr/>
            </a:pPr>
            <a:r>
              <a:rPr lang="en-US" sz="5204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Mutlaqo</a:t>
            </a:r>
            <a:r>
              <a:rPr lang="en-US" sz="520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20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0" y="1672428"/>
            <a:ext cx="2428589" cy="22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7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1ed6d233add7425c236211876cf3028fe2956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4018</TotalTime>
  <Words>417</Words>
  <Application>Microsoft Office PowerPoint</Application>
  <PresentationFormat>Произвольный</PresentationFormat>
  <Paragraphs>107</Paragraphs>
  <Slides>19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Open Sans</vt:lpstr>
      <vt:lpstr>Open Sans Light</vt:lpstr>
      <vt:lpstr>Wingdings</vt:lpstr>
      <vt:lpstr>Office Theme</vt:lpstr>
      <vt:lpstr>1_Office Theme</vt:lpstr>
      <vt:lpstr>3_Тема Office</vt:lpstr>
      <vt:lpstr>2_Office Theme</vt:lpstr>
      <vt:lpstr>3_Office Theme</vt:lpstr>
      <vt:lpstr>  ONA TILI</vt:lpstr>
      <vt:lpstr>ALOHIDA OLINGAN SO‘ZLAR</vt:lpstr>
      <vt:lpstr>Презентация PowerPoint</vt:lpstr>
      <vt:lpstr>TAQLID SO‘ZLAR</vt:lpstr>
      <vt:lpstr>Презентация PowerPoint</vt:lpstr>
      <vt:lpstr>BILIB OLING!</vt:lpstr>
      <vt:lpstr>1- TOPSHIRIQ</vt:lpstr>
      <vt:lpstr>     TASDIQ SO‘ZLAR</vt:lpstr>
      <vt:lpstr>INKOR SO‘ZLAR</vt:lpstr>
      <vt:lpstr>288- mashq</vt:lpstr>
      <vt:lpstr>288- mashq</vt:lpstr>
      <vt:lpstr>288- mashq</vt:lpstr>
      <vt:lpstr>288- mashq</vt:lpstr>
      <vt:lpstr>ESDA SAQLANG!</vt:lpstr>
      <vt:lpstr>289-mashq</vt:lpstr>
      <vt:lpstr>289-mashq</vt:lpstr>
      <vt:lpstr>289-mashq</vt:lpstr>
      <vt:lpstr>289-mashq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MAKTAB</dc:creator>
  <cp:lastModifiedBy>Пользователь</cp:lastModifiedBy>
  <cp:revision>413</cp:revision>
  <dcterms:created xsi:type="dcterms:W3CDTF">2020-04-13T08:06:06Z</dcterms:created>
  <dcterms:modified xsi:type="dcterms:W3CDTF">2021-02-23T08:19:57Z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