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3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4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5.xml" ContentType="application/vnd.openxmlformats-officedocument.theme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  <p:sldMasterId id="2147483763" r:id="rId2"/>
    <p:sldMasterId id="2147483799" r:id="rId3"/>
    <p:sldMasterId id="2147483913" r:id="rId4"/>
    <p:sldMasterId id="2147483919" r:id="rId5"/>
    <p:sldMasterId id="2147483925" r:id="rId6"/>
  </p:sldMasterIdLst>
  <p:notesMasterIdLst>
    <p:notesMasterId r:id="rId21"/>
  </p:notesMasterIdLst>
  <p:handoutMasterIdLst>
    <p:handoutMasterId r:id="rId22"/>
  </p:handoutMasterIdLst>
  <p:sldIdLst>
    <p:sldId id="390" r:id="rId7"/>
    <p:sldId id="441" r:id="rId8"/>
    <p:sldId id="442" r:id="rId9"/>
    <p:sldId id="455" r:id="rId10"/>
    <p:sldId id="426" r:id="rId11"/>
    <p:sldId id="451" r:id="rId12"/>
    <p:sldId id="450" r:id="rId13"/>
    <p:sldId id="456" r:id="rId14"/>
    <p:sldId id="457" r:id="rId15"/>
    <p:sldId id="460" r:id="rId16"/>
    <p:sldId id="461" r:id="rId17"/>
    <p:sldId id="459" r:id="rId18"/>
    <p:sldId id="458" r:id="rId19"/>
    <p:sldId id="440" r:id="rId20"/>
  </p:sldIdLst>
  <p:sldSz cx="9144000" cy="5143500" type="screen16x9"/>
  <p:notesSz cx="6735763" cy="9866313"/>
  <p:defaultTextStyle>
    <a:defPPr>
      <a:defRPr lang="en-US"/>
    </a:defPPr>
    <a:lvl1pPr marL="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008000"/>
    <a:srgbClr val="FF33CC"/>
    <a:srgbClr val="99FF99"/>
    <a:srgbClr val="66FFFF"/>
    <a:srgbClr val="FF9900"/>
    <a:srgbClr val="FF66CC"/>
    <a:srgbClr val="FFCC99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549" autoAdjust="0"/>
  </p:normalViewPr>
  <p:slideViewPr>
    <p:cSldViewPr snapToGrid="0">
      <p:cViewPr varScale="1">
        <p:scale>
          <a:sx n="76" d="100"/>
          <a:sy n="76" d="100"/>
        </p:scale>
        <p:origin x="952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261DA-2E9C-433B-A2AA-31EC04CCF67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FD3ED-3B66-4117-A4D4-CCBC856C4F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301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311F2-C6F7-4408-8A94-D7C2217BC54F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D4C1E-46C9-452C-9820-5F259BFDC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0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01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540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105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8687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0265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6357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794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508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2991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4051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764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8985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6954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1597823"/>
            <a:ext cx="7772401" cy="1102519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1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137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6086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96948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528305"/>
            <a:ext cx="3813049" cy="1004405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1870158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3193035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594336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594336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594336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594336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67254399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8452313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759317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759317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759317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13048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1590395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75931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375931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902018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616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377804"/>
            <a:ext cx="1831086" cy="65299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377804"/>
            <a:ext cx="1831086" cy="652999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377804"/>
            <a:ext cx="1831086" cy="652999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377804"/>
            <a:ext cx="1831086" cy="65299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1831086" cy="1285169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30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7598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754095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354545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542784"/>
            <a:ext cx="2496312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542784"/>
            <a:ext cx="2496312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542784"/>
            <a:ext cx="2496312" cy="488019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30"/>
            <a:ext cx="2496312" cy="1313019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567290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196998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542786"/>
            <a:ext cx="3813049" cy="48801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5" y="2542786"/>
            <a:ext cx="3813049" cy="48801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072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749">
                <a:solidFill>
                  <a:srgbClr val="FFFFFF"/>
                </a:solidFill>
              </a:defRPr>
            </a:lvl2pPr>
            <a:lvl3pPr marL="183704" indent="-91853">
              <a:defRPr sz="749">
                <a:solidFill>
                  <a:srgbClr val="FFFFFF"/>
                </a:solidFill>
              </a:defRPr>
            </a:lvl3pPr>
            <a:lvl4pPr marL="275556" indent="-91853">
              <a:defRPr sz="749">
                <a:solidFill>
                  <a:srgbClr val="FFFFFF"/>
                </a:solidFill>
              </a:defRPr>
            </a:lvl4pPr>
            <a:lvl5pPr marL="398026" indent="-122470">
              <a:defRPr sz="7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3159228"/>
            <a:ext cx="3813049" cy="127730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1980106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1541132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8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3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70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229845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8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3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7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236516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8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3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7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3500481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343964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4879493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36516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3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1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50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5" y="3500481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8187546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896221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3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1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50" y="122984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5" y="122984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3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1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7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50" y="2914932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5" y="2914935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2693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53134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6448903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4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80" y="122984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4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80" y="2914935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7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643" i="1"/>
            </a:lvl2pPr>
            <a:lvl3pPr marL="0" indent="0">
              <a:buNone/>
              <a:defRPr sz="643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384846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2063902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5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1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1726379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7116149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4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2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40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4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2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563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07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429"/>
              </a:spcAft>
              <a:buFont typeface="Arial" panose="020B0604020202020204" pitchFamily="34" charset="0"/>
              <a:buNone/>
              <a:defRPr sz="749" i="1"/>
            </a:lvl2pPr>
            <a:lvl3pPr marL="0" indent="0" algn="ctr">
              <a:buNone/>
              <a:defRPr sz="749"/>
            </a:lvl3pPr>
            <a:lvl4pPr marL="275556" indent="-91853">
              <a:defRPr sz="643"/>
            </a:lvl4pPr>
            <a:lvl5pPr>
              <a:defRPr sz="643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08191336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5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1525817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0312"/>
          </a:xfrm>
        </p:spPr>
        <p:txBody>
          <a:bodyPr lIns="0" tIns="0" rIns="0" bIns="0"/>
          <a:lstStyle>
            <a:lvl1pPr>
              <a:defRPr sz="117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886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1631850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5"/>
            <a:ext cx="8190071" cy="308054"/>
          </a:xfrm>
        </p:spPr>
        <p:txBody>
          <a:bodyPr lIns="0" tIns="0" rIns="0" bIns="0"/>
          <a:lstStyle>
            <a:lvl1pPr>
              <a:defRPr sz="200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6914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5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5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2998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21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2" y="1594486"/>
            <a:ext cx="77724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2" y="2880360"/>
            <a:ext cx="64008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806174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5"/>
            <a:ext cx="8190071" cy="308054"/>
          </a:xfrm>
        </p:spPr>
        <p:txBody>
          <a:bodyPr lIns="0" tIns="0" rIns="0" bIns="0"/>
          <a:lstStyle>
            <a:lvl1pPr>
              <a:defRPr sz="1955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4" y="1717492"/>
            <a:ext cx="7826817" cy="180312"/>
          </a:xfrm>
        </p:spPr>
        <p:txBody>
          <a:bodyPr lIns="0" tIns="0" rIns="0" bIns="0"/>
          <a:lstStyle>
            <a:lvl1pPr>
              <a:defRPr sz="1144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1170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5"/>
            <a:ext cx="8190071" cy="308054"/>
          </a:xfrm>
        </p:spPr>
        <p:txBody>
          <a:bodyPr lIns="0" tIns="0" rIns="0" bIns="0"/>
          <a:lstStyle>
            <a:lvl1pPr>
              <a:defRPr sz="1955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431098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5"/>
            <a:ext cx="8190071" cy="308054"/>
          </a:xfrm>
        </p:spPr>
        <p:txBody>
          <a:bodyPr lIns="0" tIns="0" rIns="0" bIns="0"/>
          <a:lstStyle>
            <a:lvl1pPr>
              <a:defRPr sz="1955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3827547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820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6" indent="0" algn="ctr">
              <a:buNone/>
              <a:defRPr sz="1500"/>
            </a:lvl2pPr>
            <a:lvl3pPr marL="685793" indent="0" algn="ctr">
              <a:buNone/>
              <a:defRPr sz="1350"/>
            </a:lvl3pPr>
            <a:lvl4pPr marL="1028689" indent="0" algn="ctr">
              <a:buNone/>
              <a:defRPr sz="1200"/>
            </a:lvl4pPr>
            <a:lvl5pPr marL="1371585" indent="0" algn="ctr">
              <a:buNone/>
              <a:defRPr sz="1200"/>
            </a:lvl5pPr>
            <a:lvl6pPr marL="1714481" indent="0" algn="ctr">
              <a:buNone/>
              <a:defRPr sz="1200"/>
            </a:lvl6pPr>
            <a:lvl7pPr marL="2057378" indent="0" algn="ctr">
              <a:buNone/>
              <a:defRPr sz="1200"/>
            </a:lvl7pPr>
            <a:lvl8pPr marL="2400273" indent="0" algn="ctr">
              <a:buNone/>
              <a:defRPr sz="1200"/>
            </a:lvl8pPr>
            <a:lvl9pPr marL="2743169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4368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39048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9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6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65939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50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3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5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896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6" indent="0">
              <a:buNone/>
              <a:defRPr sz="1500" b="1"/>
            </a:lvl2pPr>
            <a:lvl3pPr marL="685793" indent="0">
              <a:buNone/>
              <a:defRPr sz="1350" b="1"/>
            </a:lvl3pPr>
            <a:lvl4pPr marL="1028689" indent="0">
              <a:buNone/>
              <a:defRPr sz="1200" b="1"/>
            </a:lvl4pPr>
            <a:lvl5pPr marL="1371585" indent="0">
              <a:buNone/>
              <a:defRPr sz="1200" b="1"/>
            </a:lvl5pPr>
            <a:lvl6pPr marL="1714481" indent="0">
              <a:buNone/>
              <a:defRPr sz="1200" b="1"/>
            </a:lvl6pPr>
            <a:lvl7pPr marL="2057378" indent="0">
              <a:buNone/>
              <a:defRPr sz="1200" b="1"/>
            </a:lvl7pPr>
            <a:lvl8pPr marL="2400273" indent="0">
              <a:buNone/>
              <a:defRPr sz="1200" b="1"/>
            </a:lvl8pPr>
            <a:lvl9pPr marL="2743169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6" indent="0">
              <a:buNone/>
              <a:defRPr sz="1500" b="1"/>
            </a:lvl2pPr>
            <a:lvl3pPr marL="685793" indent="0">
              <a:buNone/>
              <a:defRPr sz="1350" b="1"/>
            </a:lvl3pPr>
            <a:lvl4pPr marL="1028689" indent="0">
              <a:buNone/>
              <a:defRPr sz="1200" b="1"/>
            </a:lvl4pPr>
            <a:lvl5pPr marL="1371585" indent="0">
              <a:buNone/>
              <a:defRPr sz="1200" b="1"/>
            </a:lvl5pPr>
            <a:lvl6pPr marL="1714481" indent="0">
              <a:buNone/>
              <a:defRPr sz="1200" b="1"/>
            </a:lvl6pPr>
            <a:lvl7pPr marL="2057378" indent="0">
              <a:buNone/>
              <a:defRPr sz="1200" b="1"/>
            </a:lvl7pPr>
            <a:lvl8pPr marL="2400273" indent="0">
              <a:buNone/>
              <a:defRPr sz="1200" b="1"/>
            </a:lvl8pPr>
            <a:lvl9pPr marL="2743169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37418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6380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59678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1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6" indent="0">
              <a:buNone/>
              <a:defRPr sz="1050"/>
            </a:lvl2pPr>
            <a:lvl3pPr marL="685793" indent="0">
              <a:buNone/>
              <a:defRPr sz="900"/>
            </a:lvl3pPr>
            <a:lvl4pPr marL="1028689" indent="0">
              <a:buNone/>
              <a:defRPr sz="750"/>
            </a:lvl4pPr>
            <a:lvl5pPr marL="1371585" indent="0">
              <a:buNone/>
              <a:defRPr sz="750"/>
            </a:lvl5pPr>
            <a:lvl6pPr marL="1714481" indent="0">
              <a:buNone/>
              <a:defRPr sz="750"/>
            </a:lvl6pPr>
            <a:lvl7pPr marL="2057378" indent="0">
              <a:buNone/>
              <a:defRPr sz="750"/>
            </a:lvl7pPr>
            <a:lvl8pPr marL="2400273" indent="0">
              <a:buNone/>
              <a:defRPr sz="750"/>
            </a:lvl8pPr>
            <a:lvl9pPr marL="2743169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014296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1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6" indent="0">
              <a:buNone/>
              <a:defRPr sz="2100"/>
            </a:lvl2pPr>
            <a:lvl3pPr marL="685793" indent="0">
              <a:buNone/>
              <a:defRPr sz="1800"/>
            </a:lvl3pPr>
            <a:lvl4pPr marL="1028689" indent="0">
              <a:buNone/>
              <a:defRPr sz="1500"/>
            </a:lvl4pPr>
            <a:lvl5pPr marL="1371585" indent="0">
              <a:buNone/>
              <a:defRPr sz="1500"/>
            </a:lvl5pPr>
            <a:lvl6pPr marL="1714481" indent="0">
              <a:buNone/>
              <a:defRPr sz="1500"/>
            </a:lvl6pPr>
            <a:lvl7pPr marL="2057378" indent="0">
              <a:buNone/>
              <a:defRPr sz="1500"/>
            </a:lvl7pPr>
            <a:lvl8pPr marL="2400273" indent="0">
              <a:buNone/>
              <a:defRPr sz="1500"/>
            </a:lvl8pPr>
            <a:lvl9pPr marL="2743169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6" indent="0">
              <a:buNone/>
              <a:defRPr sz="1050"/>
            </a:lvl2pPr>
            <a:lvl3pPr marL="685793" indent="0">
              <a:buNone/>
              <a:defRPr sz="900"/>
            </a:lvl3pPr>
            <a:lvl4pPr marL="1028689" indent="0">
              <a:buNone/>
              <a:defRPr sz="750"/>
            </a:lvl4pPr>
            <a:lvl5pPr marL="1371585" indent="0">
              <a:buNone/>
              <a:defRPr sz="750"/>
            </a:lvl5pPr>
            <a:lvl6pPr marL="1714481" indent="0">
              <a:buNone/>
              <a:defRPr sz="750"/>
            </a:lvl6pPr>
            <a:lvl7pPr marL="2057378" indent="0">
              <a:buNone/>
              <a:defRPr sz="750"/>
            </a:lvl7pPr>
            <a:lvl8pPr marL="2400273" indent="0">
              <a:buNone/>
              <a:defRPr sz="750"/>
            </a:lvl8pPr>
            <a:lvl9pPr marL="2743169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4057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40404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57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6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1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6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282446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6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6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74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72451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1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66" userDrawn="1">
          <p15:clr>
            <a:srgbClr val="FBAE40"/>
          </p15:clr>
        </p15:guide>
        <p15:guide id="2" pos="1361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32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578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65630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881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3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4" indent="-114284">
              <a:buFont typeface="Arial" panose="020B0604020202020204" pitchFamily="34" charset="0"/>
              <a:buChar char="•"/>
              <a:defRPr sz="1049"/>
            </a:lvl2pPr>
            <a:lvl3pPr marL="228568" indent="-114284">
              <a:defRPr sz="1049"/>
            </a:lvl3pPr>
            <a:lvl4pPr marL="399993" indent="-171425">
              <a:defRPr sz="1049"/>
            </a:lvl4pPr>
            <a:lvl5pPr marL="571418" indent="-171425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13748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5094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16915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8595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423440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1531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2291463"/>
            <a:ext cx="3813049" cy="224125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010972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232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0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3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3344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95761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118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386702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141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6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5" y="1047751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528304"/>
            <a:ext cx="3813049" cy="1004405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6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5" y="2295739"/>
            <a:ext cx="381419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286927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121348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3407233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3407233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3407233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3407233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29546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89616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3407233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407233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3407233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48345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99932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319958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363806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363806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447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37" indent="-185711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32630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13896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0"/>
            <a:ext cx="1828800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1" y="2190701"/>
            <a:ext cx="1831086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9" y="2190701"/>
            <a:ext cx="1831086" cy="84010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5" y="2190701"/>
            <a:ext cx="1831086" cy="84010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3" y="2190701"/>
            <a:ext cx="1831086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1831086" cy="1285169"/>
          </a:xfrm>
        </p:spPr>
        <p:txBody>
          <a:bodyPr/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9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5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3" y="3159229"/>
            <a:ext cx="1831086" cy="1285169"/>
          </a:xfrm>
        </p:spPr>
        <p:txBody>
          <a:bodyPr>
            <a:normAutofit/>
          </a:bodyPr>
          <a:lstStyle>
            <a:lvl1pPr marL="0" indent="0">
              <a:buNone/>
              <a:defRPr sz="1049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77873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66424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0"/>
            <a:ext cx="249631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1" y="2190701"/>
            <a:ext cx="2496312" cy="84010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2190701"/>
            <a:ext cx="2496312" cy="840102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7" y="2190701"/>
            <a:ext cx="2496312" cy="84010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159229"/>
            <a:ext cx="2496312" cy="1313019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9940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763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3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0"/>
            <a:ext cx="3814192" cy="1983051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3" y="2421535"/>
            <a:ext cx="3813049" cy="609269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4" y="2421535"/>
            <a:ext cx="3813049" cy="609269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49">
                <a:solidFill>
                  <a:srgbClr val="FFFFFF"/>
                </a:solidFill>
              </a:defRPr>
            </a:lvl2pPr>
            <a:lvl3pPr marL="257145" indent="-128573">
              <a:defRPr sz="1049">
                <a:solidFill>
                  <a:srgbClr val="FFFFFF"/>
                </a:solidFill>
              </a:defRPr>
            </a:lvl3pPr>
            <a:lvl4pPr marL="385717" indent="-128573">
              <a:defRPr sz="1049">
                <a:solidFill>
                  <a:srgbClr val="FFFFFF"/>
                </a:solidFill>
              </a:defRPr>
            </a:lvl4pPr>
            <a:lvl5pPr marL="557147" indent="-171431">
              <a:defRPr sz="1049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4" y="3159228"/>
            <a:ext cx="3813049" cy="1277300"/>
          </a:xfrm>
        </p:spPr>
        <p:txBody>
          <a:bodyPr/>
          <a:lstStyle>
            <a:lvl1pPr marL="0" indent="0">
              <a:buNone/>
              <a:defRPr sz="1575"/>
            </a:lvl1pPr>
            <a:lvl2pPr marL="128573" indent="-128573">
              <a:buFont typeface="Arial" panose="020B0604020202020204" pitchFamily="34" charset="0"/>
              <a:buChar char="•"/>
              <a:defRPr sz="1049"/>
            </a:lvl2pPr>
            <a:lvl3pPr marL="257145" indent="-128573">
              <a:defRPr sz="1049"/>
            </a:lvl3pPr>
            <a:lvl4pPr marL="385717" indent="-128573">
              <a:defRPr sz="1049"/>
            </a:lvl4pPr>
            <a:lvl5pPr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942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85124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6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5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7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9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3" y="1229844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6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5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7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9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3" y="2365163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6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5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7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9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3" y="3500480"/>
            <a:ext cx="1034422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80499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72813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36516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365160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365163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2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40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6" y="3500479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7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9" y="3500478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4" y="3500480"/>
            <a:ext cx="1735807" cy="733807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495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3" y="1089314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25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51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277" indent="-171425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03" indent="-171425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9416969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03046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2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40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6" y="122984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7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9" y="122984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4" y="122984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2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40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6" y="2914933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7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9" y="2914931"/>
            <a:ext cx="685801" cy="68580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4" y="2914934"/>
            <a:ext cx="1735807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708284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33816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39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3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3" y="122984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9" y="122984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39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3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3" y="2914933"/>
            <a:ext cx="1150616" cy="115061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9" y="2914934"/>
            <a:ext cx="2669009" cy="145668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49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5393020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44809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173171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4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011874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8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850578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50" y="2442744"/>
            <a:ext cx="2532703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22034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772327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6203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019100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9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5121997" y="1229843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224894" y="1229841"/>
            <a:ext cx="1049446" cy="104944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3" y="2442744"/>
            <a:ext cx="1802967" cy="1802414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49" i="1"/>
            </a:lvl2pPr>
            <a:lvl3pPr marL="0" indent="0" algn="ctr">
              <a:buNone/>
              <a:defRPr sz="1049"/>
            </a:lvl3pPr>
            <a:lvl4pPr marL="385717" indent="-128573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923980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670"/>
            </a:lvl1pPr>
            <a:lvl2pPr marL="318229" indent="0" algn="ctr">
              <a:buNone/>
              <a:defRPr sz="1392"/>
            </a:lvl2pPr>
            <a:lvl3pPr marL="636459" indent="0" algn="ctr">
              <a:buNone/>
              <a:defRPr sz="1253"/>
            </a:lvl3pPr>
            <a:lvl4pPr marL="954688" indent="0" algn="ctr">
              <a:buNone/>
              <a:defRPr sz="1114"/>
            </a:lvl4pPr>
            <a:lvl5pPr marL="1272918" indent="0" algn="ctr">
              <a:buNone/>
              <a:defRPr sz="1114"/>
            </a:lvl5pPr>
            <a:lvl6pPr marL="1591147" indent="0" algn="ctr">
              <a:buNone/>
              <a:defRPr sz="1114"/>
            </a:lvl6pPr>
            <a:lvl7pPr marL="1909377" indent="0" algn="ctr">
              <a:buNone/>
              <a:defRPr sz="1114"/>
            </a:lvl7pPr>
            <a:lvl8pPr marL="2227606" indent="0" algn="ctr">
              <a:buNone/>
              <a:defRPr sz="1114"/>
            </a:lvl8pPr>
            <a:lvl9pPr marL="2545836" indent="0" algn="ctr">
              <a:buNone/>
              <a:defRPr sz="11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5165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6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30124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</p:spPr>
        <p:txBody>
          <a:bodyPr anchor="b"/>
          <a:lstStyle>
            <a:lvl1pPr>
              <a:defRPr sz="417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</p:spPr>
        <p:txBody>
          <a:bodyPr/>
          <a:lstStyle>
            <a:lvl1pPr marL="0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1pPr>
            <a:lvl2pPr marL="318229" indent="0">
              <a:buNone/>
              <a:defRPr sz="1392">
                <a:solidFill>
                  <a:schemeClr val="tx1">
                    <a:tint val="75000"/>
                  </a:schemeClr>
                </a:solidFill>
              </a:defRPr>
            </a:lvl2pPr>
            <a:lvl3pPr marL="636459" indent="0">
              <a:buNone/>
              <a:defRPr sz="1253">
                <a:solidFill>
                  <a:schemeClr val="tx1">
                    <a:tint val="75000"/>
                  </a:schemeClr>
                </a:solidFill>
              </a:defRPr>
            </a:lvl3pPr>
            <a:lvl4pPr marL="95468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4pPr>
            <a:lvl5pPr marL="1272918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5pPr>
            <a:lvl6pPr marL="159114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6pPr>
            <a:lvl7pPr marL="1909377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7pPr>
            <a:lvl8pPr marL="222760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8pPr>
            <a:lvl9pPr marL="2545836" indent="0">
              <a:buNone/>
              <a:defRPr sz="1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786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903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260873"/>
            <a:ext cx="386834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1878807"/>
            <a:ext cx="386834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3"/>
            <a:ext cx="3887391" cy="617934"/>
          </a:xfrm>
        </p:spPr>
        <p:txBody>
          <a:bodyPr anchor="b"/>
          <a:lstStyle>
            <a:lvl1pPr marL="0" indent="0">
              <a:buNone/>
              <a:defRPr sz="1670" b="1"/>
            </a:lvl1pPr>
            <a:lvl2pPr marL="318229" indent="0">
              <a:buNone/>
              <a:defRPr sz="1392" b="1"/>
            </a:lvl2pPr>
            <a:lvl3pPr marL="636459" indent="0">
              <a:buNone/>
              <a:defRPr sz="1253" b="1"/>
            </a:lvl3pPr>
            <a:lvl4pPr marL="954688" indent="0">
              <a:buNone/>
              <a:defRPr sz="1114" b="1"/>
            </a:lvl4pPr>
            <a:lvl5pPr marL="1272918" indent="0">
              <a:buNone/>
              <a:defRPr sz="1114" b="1"/>
            </a:lvl5pPr>
            <a:lvl6pPr marL="1591147" indent="0">
              <a:buNone/>
              <a:defRPr sz="1114" b="1"/>
            </a:lvl6pPr>
            <a:lvl7pPr marL="1909377" indent="0">
              <a:buNone/>
              <a:defRPr sz="1114" b="1"/>
            </a:lvl7pPr>
            <a:lvl8pPr marL="2227606" indent="0">
              <a:buNone/>
              <a:defRPr sz="1114" b="1"/>
            </a:lvl8pPr>
            <a:lvl9pPr marL="2545836" indent="0">
              <a:buNone/>
              <a:defRPr sz="11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7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860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7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7386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8"/>
          </a:xfrm>
        </p:spPr>
        <p:txBody>
          <a:bodyPr/>
          <a:lstStyle>
            <a:lvl1pPr>
              <a:defRPr sz="2227"/>
            </a:lvl1pPr>
            <a:lvl2pPr>
              <a:defRPr sz="1949"/>
            </a:lvl2pPr>
            <a:lvl3pPr>
              <a:defRPr sz="1670"/>
            </a:lvl3pPr>
            <a:lvl4pPr>
              <a:defRPr sz="1392"/>
            </a:lvl4pPr>
            <a:lvl5pPr>
              <a:defRPr sz="1392"/>
            </a:lvl5pPr>
            <a:lvl6pPr>
              <a:defRPr sz="1392"/>
            </a:lvl6pPr>
            <a:lvl7pPr>
              <a:defRPr sz="1392"/>
            </a:lvl7pPr>
            <a:lvl8pPr>
              <a:defRPr sz="1392"/>
            </a:lvl8pPr>
            <a:lvl9pPr>
              <a:defRPr sz="1392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8476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2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8"/>
          </a:xfrm>
        </p:spPr>
        <p:txBody>
          <a:bodyPr anchor="t"/>
          <a:lstStyle>
            <a:lvl1pPr marL="0" indent="0">
              <a:buNone/>
              <a:defRPr sz="2227"/>
            </a:lvl1pPr>
            <a:lvl2pPr marL="318229" indent="0">
              <a:buNone/>
              <a:defRPr sz="1949"/>
            </a:lvl2pPr>
            <a:lvl3pPr marL="636459" indent="0">
              <a:buNone/>
              <a:defRPr sz="1670"/>
            </a:lvl3pPr>
            <a:lvl4pPr marL="954688" indent="0">
              <a:buNone/>
              <a:defRPr sz="1392"/>
            </a:lvl4pPr>
            <a:lvl5pPr marL="1272918" indent="0">
              <a:buNone/>
              <a:defRPr sz="1392"/>
            </a:lvl5pPr>
            <a:lvl6pPr marL="1591147" indent="0">
              <a:buNone/>
              <a:defRPr sz="1392"/>
            </a:lvl6pPr>
            <a:lvl7pPr marL="1909377" indent="0">
              <a:buNone/>
              <a:defRPr sz="1392"/>
            </a:lvl7pPr>
            <a:lvl8pPr marL="2227606" indent="0">
              <a:buNone/>
              <a:defRPr sz="1392"/>
            </a:lvl8pPr>
            <a:lvl9pPr marL="2545836" indent="0">
              <a:buNone/>
              <a:defRPr sz="1392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114"/>
            </a:lvl1pPr>
            <a:lvl2pPr marL="318229" indent="0">
              <a:buNone/>
              <a:defRPr sz="974"/>
            </a:lvl2pPr>
            <a:lvl3pPr marL="636459" indent="0">
              <a:buNone/>
              <a:defRPr sz="835"/>
            </a:lvl3pPr>
            <a:lvl4pPr marL="954688" indent="0">
              <a:buNone/>
              <a:defRPr sz="696"/>
            </a:lvl4pPr>
            <a:lvl5pPr marL="1272918" indent="0">
              <a:buNone/>
              <a:defRPr sz="696"/>
            </a:lvl5pPr>
            <a:lvl6pPr marL="1591147" indent="0">
              <a:buNone/>
              <a:defRPr sz="696"/>
            </a:lvl6pPr>
            <a:lvl7pPr marL="1909377" indent="0">
              <a:buNone/>
              <a:defRPr sz="696"/>
            </a:lvl7pPr>
            <a:lvl8pPr marL="2227606" indent="0">
              <a:buNone/>
              <a:defRPr sz="696"/>
            </a:lvl8pPr>
            <a:lvl9pPr marL="2545836" indent="0">
              <a:buNone/>
              <a:defRPr sz="696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320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209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2466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1597823"/>
            <a:ext cx="7772401" cy="1102519"/>
          </a:xfrm>
        </p:spPr>
        <p:txBody>
          <a:bodyPr>
            <a:normAutofit/>
          </a:bodyPr>
          <a:lstStyle>
            <a:lvl1pPr>
              <a:defRPr sz="192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2914652"/>
            <a:ext cx="6400800" cy="13144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6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3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9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6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2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9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6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2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3032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590258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5300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/>
          <a:lstStyle>
            <a:lvl1pPr>
              <a:spcBef>
                <a:spcPts val="643"/>
              </a:spcBef>
              <a:defRPr/>
            </a:lvl1pPr>
            <a:lvl2pPr>
              <a:spcBef>
                <a:spcPts val="643"/>
              </a:spcBef>
              <a:defRPr/>
            </a:lvl2pPr>
            <a:lvl3pPr>
              <a:spcBef>
                <a:spcPts val="643"/>
              </a:spcBef>
              <a:defRPr/>
            </a:lvl3pPr>
            <a:lvl4pPr>
              <a:spcBef>
                <a:spcPts val="643"/>
              </a:spcBef>
              <a:defRPr/>
            </a:lvl4pPr>
            <a:lvl5pPr>
              <a:spcBef>
                <a:spcPts val="643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618073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55139" indent="-132672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61980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4" y="1089315"/>
            <a:ext cx="7772401" cy="347067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643"/>
              </a:spcBef>
              <a:buNone/>
              <a:defRPr sz="857"/>
            </a:lvl1pPr>
            <a:lvl2pPr marL="122466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2pPr>
            <a:lvl3pPr marL="244933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3pPr>
            <a:lvl4pPr marL="367399" indent="-122466">
              <a:spcBef>
                <a:spcPts val="643"/>
              </a:spcBef>
              <a:buFont typeface="Arial" panose="020B0604020202020204" pitchFamily="34" charset="0"/>
              <a:buChar char="•"/>
              <a:defRPr sz="857"/>
            </a:lvl4pPr>
            <a:lvl5pPr marL="489866" indent="-122466">
              <a:spcBef>
                <a:spcPts val="643"/>
              </a:spcBef>
              <a:buFont typeface="Open Sans Light" panose="020B0306030504020204" pitchFamily="34" charset="0"/>
              <a:buChar char="–"/>
              <a:defRPr sz="85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8045442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9317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01397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1"/>
            <a:ext cx="3810000" cy="3394472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287128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80318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6"/>
            <a:ext cx="3811588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80318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6"/>
            <a:ext cx="3813174" cy="3424408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8743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162631"/>
            <a:ext cx="3811588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62631"/>
            <a:ext cx="3813174" cy="164916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072" b="1"/>
            </a:lvl1pPr>
            <a:lvl2pPr marL="326577" indent="0">
              <a:buNone/>
              <a:defRPr sz="1429" b="1"/>
            </a:lvl2pPr>
            <a:lvl3pPr marL="653154" indent="0">
              <a:buNone/>
              <a:defRPr sz="1286" b="1"/>
            </a:lvl3pPr>
            <a:lvl4pPr marL="979730" indent="0">
              <a:buNone/>
              <a:defRPr sz="1144" b="1"/>
            </a:lvl4pPr>
            <a:lvl5pPr marL="1306308" indent="0">
              <a:buNone/>
              <a:defRPr sz="1144" b="1"/>
            </a:lvl5pPr>
            <a:lvl6pPr marL="1632884" indent="0">
              <a:buNone/>
              <a:defRPr sz="1144" b="1"/>
            </a:lvl6pPr>
            <a:lvl7pPr marL="1959461" indent="0">
              <a:buNone/>
              <a:defRPr sz="1144" b="1"/>
            </a:lvl7pPr>
            <a:lvl8pPr marL="2286039" indent="0">
              <a:buNone/>
              <a:defRPr sz="1144" b="1"/>
            </a:lvl8pPr>
            <a:lvl9pPr marL="2612616" indent="0">
              <a:buNone/>
              <a:defRPr sz="1144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072"/>
            </a:lvl1pPr>
            <a:lvl2pPr>
              <a:defRPr sz="857"/>
            </a:lvl2pPr>
            <a:lvl3pPr>
              <a:defRPr sz="857"/>
            </a:lvl3pPr>
            <a:lvl4pPr>
              <a:defRPr sz="857"/>
            </a:lvl4pPr>
            <a:lvl5pPr>
              <a:defRPr sz="857"/>
            </a:lvl5pPr>
            <a:lvl6pPr>
              <a:defRPr sz="1144"/>
            </a:lvl6pPr>
            <a:lvl7pPr>
              <a:defRPr sz="1144"/>
            </a:lvl7pPr>
            <a:lvl8pPr>
              <a:defRPr sz="1144"/>
            </a:lvl8pPr>
            <a:lvl9pPr>
              <a:defRPr sz="114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0455687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1774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13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2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170215"/>
            <a:ext cx="3811588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914402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170215"/>
            <a:ext cx="3813174" cy="3424408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18210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59226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igh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1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1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2564892"/>
            <a:ext cx="2297430" cy="2578608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8191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fteen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4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1711076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28229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56457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84686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3422147"/>
            <a:ext cx="1831086" cy="1721357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6991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5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7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9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8" y="0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1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5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7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9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8" y="1282447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1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5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7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9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8" y="2564892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1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5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7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9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8" y="3847338"/>
            <a:ext cx="1536193" cy="129616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704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6491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2"/>
            <a:ext cx="1828800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2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1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1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399" y="3735427"/>
            <a:ext cx="1828800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793668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72">
          <p15:clr>
            <a:srgbClr val="FBAE40"/>
          </p15:clr>
        </p15:guide>
        <p15:guide id="2" pos="1768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2483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2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164687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824096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2"/>
            <a:ext cx="381419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4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11" y="3735427"/>
            <a:ext cx="3814192" cy="719138"/>
          </a:xfrm>
        </p:spPr>
        <p:txBody>
          <a:bodyPr>
            <a:noAutofit/>
          </a:bodyPr>
          <a:lstStyle>
            <a:lvl1pPr marL="0" indent="0">
              <a:buNone/>
              <a:defRPr sz="749"/>
            </a:lvl1pPr>
            <a:lvl2pPr marL="81644" indent="-81644">
              <a:buFont typeface="Arial" panose="020B0604020202020204" pitchFamily="34" charset="0"/>
              <a:buChar char="•"/>
              <a:defRPr sz="749"/>
            </a:lvl2pPr>
            <a:lvl3pPr marL="163289" indent="-81644">
              <a:defRPr sz="749"/>
            </a:lvl3pPr>
            <a:lvl4pPr marL="285755" indent="-122466">
              <a:defRPr sz="749"/>
            </a:lvl4pPr>
            <a:lvl5pPr marL="408221" indent="-122466"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75620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1096715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3" y="1352530"/>
            <a:ext cx="3811588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096715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35" indent="0">
              <a:buNone/>
              <a:defRPr sz="2000" b="1"/>
            </a:lvl2pPr>
            <a:lvl3pPr marL="914270" indent="0">
              <a:buNone/>
              <a:defRPr sz="1800" b="1"/>
            </a:lvl3pPr>
            <a:lvl4pPr marL="1371403" indent="0">
              <a:buNone/>
              <a:defRPr sz="1601" b="1"/>
            </a:lvl4pPr>
            <a:lvl5pPr marL="1828538" indent="0">
              <a:buNone/>
              <a:defRPr sz="1601" b="1"/>
            </a:lvl5pPr>
            <a:lvl6pPr marL="2285672" indent="0">
              <a:buNone/>
              <a:defRPr sz="1601" b="1"/>
            </a:lvl6pPr>
            <a:lvl7pPr marL="2742807" indent="0">
              <a:buNone/>
              <a:defRPr sz="1601" b="1"/>
            </a:lvl7pPr>
            <a:lvl8pPr marL="3199942" indent="0">
              <a:buNone/>
              <a:defRPr sz="1601" b="1"/>
            </a:lvl8pPr>
            <a:lvl9pPr marL="3657077" indent="0">
              <a:buNone/>
              <a:defRPr sz="160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352530"/>
            <a:ext cx="3813174" cy="3276624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1"/>
            </a:lvl6pPr>
            <a:lvl7pPr>
              <a:defRPr sz="1601"/>
            </a:lvl7pPr>
            <a:lvl8pPr>
              <a:defRPr sz="1601"/>
            </a:lvl8pPr>
            <a:lvl9pPr>
              <a:defRPr sz="16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427552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786578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2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1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1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399" y="1047751"/>
            <a:ext cx="1828800" cy="1107125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749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9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5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3" y="2291463"/>
            <a:ext cx="1831086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7758468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32408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2291463"/>
            <a:ext cx="2496312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0291654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51994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4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11" y="1047751"/>
            <a:ext cx="3814192" cy="11041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749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3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5" y="2291463"/>
            <a:ext cx="3813049" cy="2241250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00422605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3538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9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7" y="1047751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9" y="3537755"/>
            <a:ext cx="1831086" cy="994955"/>
          </a:xfrm>
        </p:spPr>
        <p:txBody>
          <a:bodyPr/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7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3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1" y="3537755"/>
            <a:ext cx="1831086" cy="994955"/>
          </a:xfrm>
        </p:spPr>
        <p:txBody>
          <a:bodyPr>
            <a:normAutofit/>
          </a:bodyPr>
          <a:lstStyle>
            <a:lvl1pPr marL="0" indent="0">
              <a:buNone/>
              <a:defRPr sz="749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9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7" y="2292754"/>
            <a:ext cx="1828800" cy="1107125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746562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9883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1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7" y="3540743"/>
            <a:ext cx="2496312" cy="1027686"/>
          </a:xfrm>
        </p:spPr>
        <p:txBody>
          <a:bodyPr/>
          <a:lstStyle>
            <a:lvl1pPr marL="0" indent="0">
              <a:buNone/>
              <a:defRPr sz="1125"/>
            </a:lvl1pPr>
            <a:lvl2pPr marL="91853" indent="-91853">
              <a:buFont typeface="Arial" panose="020B0604020202020204" pitchFamily="34" charset="0"/>
              <a:buChar char="•"/>
              <a:defRPr sz="749"/>
            </a:lvl2pPr>
            <a:lvl3pPr marL="183704" indent="-91853">
              <a:defRPr sz="749"/>
            </a:lvl3pPr>
            <a:lvl4pPr marL="275556" indent="-91853">
              <a:defRPr sz="749"/>
            </a:lvl4pPr>
            <a:lvl5pPr>
              <a:defRPr sz="7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1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7" y="2295739"/>
            <a:ext cx="2496312" cy="1104138"/>
          </a:xfrm>
          <a:solidFill>
            <a:schemeClr val="bg1">
              <a:lumMod val="95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749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4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964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542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hyperlink" Target="https://www.facebook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81.xml"/><Relationship Id="rId18" Type="http://schemas.openxmlformats.org/officeDocument/2006/relationships/slideLayout" Target="../slideLayouts/slideLayout86.xml"/><Relationship Id="rId26" Type="http://schemas.openxmlformats.org/officeDocument/2006/relationships/slideLayout" Target="../slideLayouts/slideLayout94.xml"/><Relationship Id="rId39" Type="http://schemas.openxmlformats.org/officeDocument/2006/relationships/slideLayout" Target="../slideLayouts/slideLayout107.xml"/><Relationship Id="rId21" Type="http://schemas.openxmlformats.org/officeDocument/2006/relationships/slideLayout" Target="../slideLayouts/slideLayout89.xml"/><Relationship Id="rId34" Type="http://schemas.openxmlformats.org/officeDocument/2006/relationships/slideLayout" Target="../slideLayouts/slideLayout102.xml"/><Relationship Id="rId42" Type="http://schemas.openxmlformats.org/officeDocument/2006/relationships/slideLayout" Target="../slideLayouts/slideLayout110.xml"/><Relationship Id="rId47" Type="http://schemas.openxmlformats.org/officeDocument/2006/relationships/slideLayout" Target="../slideLayouts/slideLayout115.xml"/><Relationship Id="rId50" Type="http://schemas.openxmlformats.org/officeDocument/2006/relationships/slideLayout" Target="../slideLayouts/slideLayout118.xml"/><Relationship Id="rId55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20" Type="http://schemas.openxmlformats.org/officeDocument/2006/relationships/slideLayout" Target="../slideLayouts/slideLayout88.xml"/><Relationship Id="rId29" Type="http://schemas.openxmlformats.org/officeDocument/2006/relationships/slideLayout" Target="../slideLayouts/slideLayout97.xml"/><Relationship Id="rId41" Type="http://schemas.openxmlformats.org/officeDocument/2006/relationships/slideLayout" Target="../slideLayouts/slideLayout109.xml"/><Relationship Id="rId54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24" Type="http://schemas.openxmlformats.org/officeDocument/2006/relationships/slideLayout" Target="../slideLayouts/slideLayout92.xml"/><Relationship Id="rId32" Type="http://schemas.openxmlformats.org/officeDocument/2006/relationships/slideLayout" Target="../slideLayouts/slideLayout100.xml"/><Relationship Id="rId37" Type="http://schemas.openxmlformats.org/officeDocument/2006/relationships/slideLayout" Target="../slideLayouts/slideLayout105.xml"/><Relationship Id="rId40" Type="http://schemas.openxmlformats.org/officeDocument/2006/relationships/slideLayout" Target="../slideLayouts/slideLayout108.xml"/><Relationship Id="rId45" Type="http://schemas.openxmlformats.org/officeDocument/2006/relationships/slideLayout" Target="../slideLayouts/slideLayout113.xml"/><Relationship Id="rId53" Type="http://schemas.openxmlformats.org/officeDocument/2006/relationships/slideLayout" Target="../slideLayouts/slideLayout121.xml"/><Relationship Id="rId58" Type="http://schemas.openxmlformats.org/officeDocument/2006/relationships/theme" Target="../theme/theme3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23" Type="http://schemas.openxmlformats.org/officeDocument/2006/relationships/slideLayout" Target="../slideLayouts/slideLayout91.xml"/><Relationship Id="rId28" Type="http://schemas.openxmlformats.org/officeDocument/2006/relationships/slideLayout" Target="../slideLayouts/slideLayout96.xml"/><Relationship Id="rId36" Type="http://schemas.openxmlformats.org/officeDocument/2006/relationships/slideLayout" Target="../slideLayouts/slideLayout104.xml"/><Relationship Id="rId49" Type="http://schemas.openxmlformats.org/officeDocument/2006/relationships/slideLayout" Target="../slideLayouts/slideLayout117.xml"/><Relationship Id="rId57" Type="http://schemas.openxmlformats.org/officeDocument/2006/relationships/slideLayout" Target="../slideLayouts/slideLayout125.xml"/><Relationship Id="rId61" Type="http://schemas.openxmlformats.org/officeDocument/2006/relationships/hyperlink" Target="https://twitter.com/" TargetMode="External"/><Relationship Id="rId10" Type="http://schemas.openxmlformats.org/officeDocument/2006/relationships/slideLayout" Target="../slideLayouts/slideLayout78.xml"/><Relationship Id="rId19" Type="http://schemas.openxmlformats.org/officeDocument/2006/relationships/slideLayout" Target="../slideLayouts/slideLayout87.xml"/><Relationship Id="rId31" Type="http://schemas.openxmlformats.org/officeDocument/2006/relationships/slideLayout" Target="../slideLayouts/slideLayout99.xml"/><Relationship Id="rId44" Type="http://schemas.openxmlformats.org/officeDocument/2006/relationships/slideLayout" Target="../slideLayouts/slideLayout112.xml"/><Relationship Id="rId52" Type="http://schemas.openxmlformats.org/officeDocument/2006/relationships/slideLayout" Target="../slideLayouts/slideLayout120.xml"/><Relationship Id="rId60" Type="http://schemas.openxmlformats.org/officeDocument/2006/relationships/hyperlink" Target="https://www.linkedin.com/" TargetMode="Externa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Relationship Id="rId22" Type="http://schemas.openxmlformats.org/officeDocument/2006/relationships/slideLayout" Target="../slideLayouts/slideLayout90.xml"/><Relationship Id="rId27" Type="http://schemas.openxmlformats.org/officeDocument/2006/relationships/slideLayout" Target="../slideLayouts/slideLayout95.xml"/><Relationship Id="rId30" Type="http://schemas.openxmlformats.org/officeDocument/2006/relationships/slideLayout" Target="../slideLayouts/slideLayout98.xml"/><Relationship Id="rId35" Type="http://schemas.openxmlformats.org/officeDocument/2006/relationships/slideLayout" Target="../slideLayouts/slideLayout103.xml"/><Relationship Id="rId43" Type="http://schemas.openxmlformats.org/officeDocument/2006/relationships/slideLayout" Target="../slideLayouts/slideLayout111.xml"/><Relationship Id="rId48" Type="http://schemas.openxmlformats.org/officeDocument/2006/relationships/slideLayout" Target="../slideLayouts/slideLayout116.xml"/><Relationship Id="rId56" Type="http://schemas.openxmlformats.org/officeDocument/2006/relationships/slideLayout" Target="../slideLayouts/slideLayout124.xml"/><Relationship Id="rId8" Type="http://schemas.openxmlformats.org/officeDocument/2006/relationships/slideLayout" Target="../slideLayouts/slideLayout76.xml"/><Relationship Id="rId51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5" Type="http://schemas.openxmlformats.org/officeDocument/2006/relationships/slideLayout" Target="../slideLayouts/slideLayout93.xml"/><Relationship Id="rId33" Type="http://schemas.openxmlformats.org/officeDocument/2006/relationships/slideLayout" Target="../slideLayouts/slideLayout101.xml"/><Relationship Id="rId38" Type="http://schemas.openxmlformats.org/officeDocument/2006/relationships/slideLayout" Target="../slideLayouts/slideLayout106.xml"/><Relationship Id="rId46" Type="http://schemas.openxmlformats.org/officeDocument/2006/relationships/slideLayout" Target="../slideLayouts/slideLayout114.xml"/><Relationship Id="rId59" Type="http://schemas.openxmlformats.org/officeDocument/2006/relationships/hyperlink" Target="https://www.facebook.com/" TargetMode="Externa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3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4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137.xml"/><Relationship Id="rId1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6.xml"/><Relationship Id="rId5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5.xml"/><Relationship Id="rId4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3" y="209972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3" y="914401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4" y="4727516"/>
            <a:ext cx="1620957" cy="230820"/>
          </a:xfrm>
          <a:prstGeom prst="rect">
            <a:avLst/>
          </a:prstGeom>
        </p:spPr>
        <p:txBody>
          <a:bodyPr vert="horz" wrap="square" lIns="91430" tIns="45714" rIns="91430" bIns="45714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5" y="4719816"/>
            <a:ext cx="104567" cy="246221"/>
          </a:xfrm>
          <a:prstGeom prst="rect">
            <a:avLst/>
          </a:prstGeom>
        </p:spPr>
        <p:txBody>
          <a:bodyPr vert="horz" wrap="none" lIns="91430" tIns="45714" rIns="91430" bIns="45714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900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4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2" y="4790577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8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defTabSz="914204"/>
            <a:endParaRPr lang="en-US" sz="2400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04"/>
            <a:endParaRPr lang="en-US" sz="85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  <p:sldLayoutId id="2147483714" r:id="rId33"/>
    <p:sldLayoutId id="2147483715" r:id="rId34"/>
    <p:sldLayoutId id="2147483716" r:id="rId35"/>
    <p:sldLayoutId id="2147483717" r:id="rId36"/>
    <p:sldLayoutId id="2147483718" r:id="rId37"/>
    <p:sldLayoutId id="2147483719" r:id="rId38"/>
    <p:sldLayoutId id="2147483720" r:id="rId39"/>
    <p:sldLayoutId id="2147483721" r:id="rId40"/>
    <p:sldLayoutId id="2147483722" r:id="rId41"/>
    <p:sldLayoutId id="2147483723" r:id="rId42"/>
    <p:sldLayoutId id="2147483724" r:id="rId43"/>
    <p:sldLayoutId id="2147483725" r:id="rId44"/>
    <p:sldLayoutId id="2147483726" r:id="rId45"/>
    <p:sldLayoutId id="2147483727" r:id="rId46"/>
    <p:sldLayoutId id="2147483728" r:id="rId47"/>
    <p:sldLayoutId id="2147483729" r:id="rId48"/>
    <p:sldLayoutId id="2147483730" r:id="rId49"/>
    <p:sldLayoutId id="2147483731" r:id="rId50"/>
    <p:sldLayoutId id="2147483732" r:id="rId51"/>
    <p:sldLayoutId id="2147483733" r:id="rId52"/>
    <p:sldLayoutId id="2147483734" r:id="rId53"/>
    <p:sldLayoutId id="2147483735" r:id="rId54"/>
    <p:sldLayoutId id="2147483736" r:id="rId55"/>
    <p:sldLayoutId id="2147483737" r:id="rId56"/>
    <p:sldLayoutId id="2147483738" r:id="rId57"/>
  </p:sldLayoutIdLst>
  <p:txStyles>
    <p:titleStyle>
      <a:lvl1pPr algn="ctr" defTabSz="914270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25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38" indent="-173013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864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290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716" indent="-171425" algn="l" defTabSz="91427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24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5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0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3" indent="-228568" algn="l" defTabSz="9142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0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8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2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7" algn="l" defTabSz="91427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2/23/2021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27105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2710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2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36459" rtl="0" eaLnBrk="1" latinLnBrk="0" hangingPunct="1">
        <a:lnSpc>
          <a:spcPct val="90000"/>
        </a:lnSpc>
        <a:spcBef>
          <a:spcPct val="0"/>
        </a:spcBef>
        <a:buNone/>
        <a:defRPr sz="3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115" indent="-159115" algn="l" defTabSz="636459" rtl="0" eaLnBrk="1" latinLnBrk="0" hangingPunct="1">
        <a:lnSpc>
          <a:spcPct val="90000"/>
        </a:lnSpc>
        <a:spcBef>
          <a:spcPts val="696"/>
        </a:spcBef>
        <a:buFont typeface="Arial" panose="020B0604020202020204" pitchFamily="34" charset="0"/>
        <a:buChar char="•"/>
        <a:defRPr sz="1949" kern="1200">
          <a:solidFill>
            <a:schemeClr val="tx1"/>
          </a:solidFill>
          <a:latin typeface="+mn-lt"/>
          <a:ea typeface="+mn-ea"/>
          <a:cs typeface="+mn-cs"/>
        </a:defRPr>
      </a:lvl1pPr>
      <a:lvl2pPr marL="47734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795574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392" kern="1200">
          <a:solidFill>
            <a:schemeClr val="tx1"/>
          </a:solidFill>
          <a:latin typeface="+mn-lt"/>
          <a:ea typeface="+mn-ea"/>
          <a:cs typeface="+mn-cs"/>
        </a:defRPr>
      </a:lvl3pPr>
      <a:lvl4pPr marL="111380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432033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75026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2068492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38672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704951" indent="-159115" algn="l" defTabSz="636459" rtl="0" eaLnBrk="1" latinLnBrk="0" hangingPunct="1">
        <a:lnSpc>
          <a:spcPct val="90000"/>
        </a:lnSpc>
        <a:spcBef>
          <a:spcPts val="348"/>
        </a:spcBef>
        <a:buFont typeface="Arial" panose="020B0604020202020204" pitchFamily="34" charset="0"/>
        <a:buChar char="•"/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1pPr>
      <a:lvl2pPr marL="31822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2pPr>
      <a:lvl3pPr marL="636459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3pPr>
      <a:lvl4pPr marL="95468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4pPr>
      <a:lvl5pPr marL="1272918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5pPr>
      <a:lvl6pPr marL="159114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6pPr>
      <a:lvl7pPr marL="1909377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7pPr>
      <a:lvl8pPr marL="222760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8pPr>
      <a:lvl9pPr marL="2545836" algn="l" defTabSz="636459" rtl="0" eaLnBrk="1" latinLnBrk="0" hangingPunct="1">
        <a:defRPr sz="12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4" y="209973"/>
            <a:ext cx="7772401" cy="6131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4" y="914402"/>
            <a:ext cx="7772401" cy="34706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325455" y="4760478"/>
            <a:ext cx="1620957" cy="164896"/>
          </a:xfrm>
          <a:prstGeom prst="rect">
            <a:avLst/>
          </a:prstGeom>
        </p:spPr>
        <p:txBody>
          <a:bodyPr vert="horz" wrap="square" lIns="65322" tIns="32660" rIns="65322" bIns="3266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43" dirty="0">
                <a:solidFill>
                  <a:srgbClr val="57565A">
                    <a:tint val="75000"/>
                  </a:srgbClr>
                </a:solidFill>
              </a:rPr>
              <a:t>i9 presentation to Joe Smith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11226" y="4719817"/>
            <a:ext cx="104567" cy="246221"/>
          </a:xfrm>
          <a:prstGeom prst="rect">
            <a:avLst/>
          </a:prstGeom>
        </p:spPr>
        <p:txBody>
          <a:bodyPr vert="horz" wrap="none" lIns="65322" tIns="32660" rIns="65322" bIns="326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643" smtClean="0">
                <a:solidFill>
                  <a:srgbClr val="57565A">
                    <a:tint val="75000"/>
                  </a:srgbClr>
                </a:solidFill>
              </a:rPr>
              <a:pPr algn="ctr"/>
              <a:t>‹#›</a:t>
            </a:fld>
            <a:endParaRPr lang="en-US" sz="643" dirty="0">
              <a:solidFill>
                <a:srgbClr val="57565A">
                  <a:tint val="75000"/>
                </a:srgb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8558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139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7" name="Rectangle 9"/>
          <p:cNvSpPr/>
          <p:nvPr/>
        </p:nvSpPr>
        <p:spPr>
          <a:xfrm rot="2700000">
            <a:off x="320040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 rot="10800000">
            <a:off x="865717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5" name="Rectangle 9"/>
          <p:cNvSpPr/>
          <p:nvPr/>
        </p:nvSpPr>
        <p:spPr>
          <a:xfrm rot="13500000">
            <a:off x="939384" y="4809142"/>
            <a:ext cx="67588" cy="67588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43">
              <a:solidFill>
                <a:prstClr val="white"/>
              </a:solidFill>
            </a:endParaRPr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125169" y="4792775"/>
            <a:ext cx="48101" cy="103353"/>
          </a:xfrm>
          <a:custGeom>
            <a:avLst/>
            <a:gdLst>
              <a:gd name="T0" fmla="*/ 573 w 704"/>
              <a:gd name="T1" fmla="*/ 255 h 1506"/>
              <a:gd name="T2" fmla="*/ 573 w 704"/>
              <a:gd name="T3" fmla="*/ 255 h 1506"/>
              <a:gd name="T4" fmla="*/ 704 w 704"/>
              <a:gd name="T5" fmla="*/ 255 h 1506"/>
              <a:gd name="T6" fmla="*/ 704 w 704"/>
              <a:gd name="T7" fmla="*/ 0 h 1506"/>
              <a:gd name="T8" fmla="*/ 492 w 704"/>
              <a:gd name="T9" fmla="*/ 0 h 1506"/>
              <a:gd name="T10" fmla="*/ 155 w 704"/>
              <a:gd name="T11" fmla="*/ 336 h 1506"/>
              <a:gd name="T12" fmla="*/ 155 w 704"/>
              <a:gd name="T13" fmla="*/ 493 h 1506"/>
              <a:gd name="T14" fmla="*/ 0 w 704"/>
              <a:gd name="T15" fmla="*/ 493 h 1506"/>
              <a:gd name="T16" fmla="*/ 0 w 704"/>
              <a:gd name="T17" fmla="*/ 749 h 1506"/>
              <a:gd name="T18" fmla="*/ 155 w 704"/>
              <a:gd name="T19" fmla="*/ 749 h 1506"/>
              <a:gd name="T20" fmla="*/ 155 w 704"/>
              <a:gd name="T21" fmla="*/ 1506 h 1506"/>
              <a:gd name="T22" fmla="*/ 467 w 704"/>
              <a:gd name="T23" fmla="*/ 1506 h 1506"/>
              <a:gd name="T24" fmla="*/ 467 w 704"/>
              <a:gd name="T25" fmla="*/ 749 h 1506"/>
              <a:gd name="T26" fmla="*/ 679 w 704"/>
              <a:gd name="T27" fmla="*/ 749 h 1506"/>
              <a:gd name="T28" fmla="*/ 704 w 704"/>
              <a:gd name="T29" fmla="*/ 493 h 1506"/>
              <a:gd name="T30" fmla="*/ 467 w 704"/>
              <a:gd name="T31" fmla="*/ 493 h 1506"/>
              <a:gd name="T32" fmla="*/ 467 w 704"/>
              <a:gd name="T33" fmla="*/ 362 h 1506"/>
              <a:gd name="T34" fmla="*/ 573 w 704"/>
              <a:gd name="T35" fmla="*/ 255 h 1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704" h="1506">
                <a:moveTo>
                  <a:pt x="573" y="255"/>
                </a:moveTo>
                <a:lnTo>
                  <a:pt x="573" y="255"/>
                </a:lnTo>
                <a:lnTo>
                  <a:pt x="704" y="255"/>
                </a:lnTo>
                <a:lnTo>
                  <a:pt x="704" y="0"/>
                </a:lnTo>
                <a:lnTo>
                  <a:pt x="492" y="0"/>
                </a:lnTo>
                <a:cubicBezTo>
                  <a:pt x="243" y="0"/>
                  <a:pt x="155" y="124"/>
                  <a:pt x="155" y="336"/>
                </a:cubicBezTo>
                <a:lnTo>
                  <a:pt x="155" y="493"/>
                </a:lnTo>
                <a:lnTo>
                  <a:pt x="0" y="493"/>
                </a:lnTo>
                <a:lnTo>
                  <a:pt x="0" y="749"/>
                </a:lnTo>
                <a:lnTo>
                  <a:pt x="155" y="749"/>
                </a:lnTo>
                <a:lnTo>
                  <a:pt x="155" y="1506"/>
                </a:lnTo>
                <a:lnTo>
                  <a:pt x="467" y="1506"/>
                </a:lnTo>
                <a:lnTo>
                  <a:pt x="467" y="749"/>
                </a:lnTo>
                <a:lnTo>
                  <a:pt x="679" y="749"/>
                </a:lnTo>
                <a:lnTo>
                  <a:pt x="704" y="493"/>
                </a:lnTo>
                <a:lnTo>
                  <a:pt x="467" y="493"/>
                </a:lnTo>
                <a:lnTo>
                  <a:pt x="467" y="362"/>
                </a:lnTo>
                <a:cubicBezTo>
                  <a:pt x="467" y="293"/>
                  <a:pt x="473" y="255"/>
                  <a:pt x="573" y="255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0" name="Freeform 7"/>
          <p:cNvSpPr>
            <a:spLocks noEditPoints="1"/>
          </p:cNvSpPr>
          <p:nvPr/>
        </p:nvSpPr>
        <p:spPr bwMode="auto">
          <a:xfrm>
            <a:off x="8423043" y="4790578"/>
            <a:ext cx="106665" cy="102375"/>
          </a:xfrm>
          <a:custGeom>
            <a:avLst/>
            <a:gdLst>
              <a:gd name="T0" fmla="*/ 1176 w 1562"/>
              <a:gd name="T1" fmla="*/ 466 h 1491"/>
              <a:gd name="T2" fmla="*/ 1176 w 1562"/>
              <a:gd name="T3" fmla="*/ 466 h 1491"/>
              <a:gd name="T4" fmla="*/ 871 w 1562"/>
              <a:gd name="T5" fmla="*/ 636 h 1491"/>
              <a:gd name="T6" fmla="*/ 871 w 1562"/>
              <a:gd name="T7" fmla="*/ 488 h 1491"/>
              <a:gd name="T8" fmla="*/ 538 w 1562"/>
              <a:gd name="T9" fmla="*/ 488 h 1491"/>
              <a:gd name="T10" fmla="*/ 538 w 1562"/>
              <a:gd name="T11" fmla="*/ 1491 h 1491"/>
              <a:gd name="T12" fmla="*/ 871 w 1562"/>
              <a:gd name="T13" fmla="*/ 1491 h 1491"/>
              <a:gd name="T14" fmla="*/ 871 w 1562"/>
              <a:gd name="T15" fmla="*/ 931 h 1491"/>
              <a:gd name="T16" fmla="*/ 886 w 1562"/>
              <a:gd name="T17" fmla="*/ 850 h 1491"/>
              <a:gd name="T18" fmla="*/ 1057 w 1562"/>
              <a:gd name="T19" fmla="*/ 724 h 1491"/>
              <a:gd name="T20" fmla="*/ 1228 w 1562"/>
              <a:gd name="T21" fmla="*/ 953 h 1491"/>
              <a:gd name="T22" fmla="*/ 1228 w 1562"/>
              <a:gd name="T23" fmla="*/ 1491 h 1491"/>
              <a:gd name="T24" fmla="*/ 1562 w 1562"/>
              <a:gd name="T25" fmla="*/ 1491 h 1491"/>
              <a:gd name="T26" fmla="*/ 1562 w 1562"/>
              <a:gd name="T27" fmla="*/ 916 h 1491"/>
              <a:gd name="T28" fmla="*/ 1176 w 1562"/>
              <a:gd name="T29" fmla="*/ 466 h 1491"/>
              <a:gd name="T30" fmla="*/ 22 w 1562"/>
              <a:gd name="T31" fmla="*/ 1491 h 1491"/>
              <a:gd name="T32" fmla="*/ 22 w 1562"/>
              <a:gd name="T33" fmla="*/ 1491 h 1491"/>
              <a:gd name="T34" fmla="*/ 357 w 1562"/>
              <a:gd name="T35" fmla="*/ 1491 h 1491"/>
              <a:gd name="T36" fmla="*/ 357 w 1562"/>
              <a:gd name="T37" fmla="*/ 487 h 1491"/>
              <a:gd name="T38" fmla="*/ 22 w 1562"/>
              <a:gd name="T39" fmla="*/ 487 h 1491"/>
              <a:gd name="T40" fmla="*/ 22 w 1562"/>
              <a:gd name="T41" fmla="*/ 1491 h 1491"/>
              <a:gd name="T42" fmla="*/ 193 w 1562"/>
              <a:gd name="T43" fmla="*/ 0 h 1491"/>
              <a:gd name="T44" fmla="*/ 193 w 1562"/>
              <a:gd name="T45" fmla="*/ 0 h 1491"/>
              <a:gd name="T46" fmla="*/ 0 w 1562"/>
              <a:gd name="T47" fmla="*/ 178 h 1491"/>
              <a:gd name="T48" fmla="*/ 186 w 1562"/>
              <a:gd name="T49" fmla="*/ 347 h 1491"/>
              <a:gd name="T50" fmla="*/ 379 w 1562"/>
              <a:gd name="T51" fmla="*/ 178 h 1491"/>
              <a:gd name="T52" fmla="*/ 193 w 1562"/>
              <a:gd name="T53" fmla="*/ 0 h 1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562" h="1491">
                <a:moveTo>
                  <a:pt x="1176" y="466"/>
                </a:moveTo>
                <a:lnTo>
                  <a:pt x="1176" y="466"/>
                </a:lnTo>
                <a:cubicBezTo>
                  <a:pt x="990" y="466"/>
                  <a:pt x="916" y="562"/>
                  <a:pt x="871" y="636"/>
                </a:cubicBezTo>
                <a:lnTo>
                  <a:pt x="871" y="488"/>
                </a:lnTo>
                <a:lnTo>
                  <a:pt x="538" y="488"/>
                </a:lnTo>
                <a:cubicBezTo>
                  <a:pt x="545" y="584"/>
                  <a:pt x="538" y="1491"/>
                  <a:pt x="538" y="1491"/>
                </a:cubicBezTo>
                <a:lnTo>
                  <a:pt x="871" y="1491"/>
                </a:lnTo>
                <a:lnTo>
                  <a:pt x="871" y="931"/>
                </a:lnTo>
                <a:cubicBezTo>
                  <a:pt x="871" y="901"/>
                  <a:pt x="871" y="872"/>
                  <a:pt x="886" y="850"/>
                </a:cubicBezTo>
                <a:cubicBezTo>
                  <a:pt x="909" y="791"/>
                  <a:pt x="961" y="724"/>
                  <a:pt x="1057" y="724"/>
                </a:cubicBezTo>
                <a:cubicBezTo>
                  <a:pt x="1176" y="724"/>
                  <a:pt x="1228" y="820"/>
                  <a:pt x="1228" y="953"/>
                </a:cubicBezTo>
                <a:lnTo>
                  <a:pt x="1228" y="1491"/>
                </a:lnTo>
                <a:lnTo>
                  <a:pt x="1562" y="1491"/>
                </a:lnTo>
                <a:lnTo>
                  <a:pt x="1562" y="916"/>
                </a:lnTo>
                <a:cubicBezTo>
                  <a:pt x="1562" y="606"/>
                  <a:pt x="1398" y="466"/>
                  <a:pt x="1176" y="466"/>
                </a:cubicBezTo>
                <a:close/>
                <a:moveTo>
                  <a:pt x="22" y="1491"/>
                </a:moveTo>
                <a:lnTo>
                  <a:pt x="22" y="1491"/>
                </a:lnTo>
                <a:lnTo>
                  <a:pt x="357" y="1491"/>
                </a:lnTo>
                <a:lnTo>
                  <a:pt x="357" y="487"/>
                </a:lnTo>
                <a:lnTo>
                  <a:pt x="22" y="487"/>
                </a:lnTo>
                <a:lnTo>
                  <a:pt x="22" y="1491"/>
                </a:lnTo>
                <a:close/>
                <a:moveTo>
                  <a:pt x="193" y="0"/>
                </a:moveTo>
                <a:lnTo>
                  <a:pt x="193" y="0"/>
                </a:lnTo>
                <a:cubicBezTo>
                  <a:pt x="74" y="0"/>
                  <a:pt x="0" y="82"/>
                  <a:pt x="0" y="178"/>
                </a:cubicBezTo>
                <a:cubicBezTo>
                  <a:pt x="0" y="273"/>
                  <a:pt x="74" y="347"/>
                  <a:pt x="186" y="347"/>
                </a:cubicBezTo>
                <a:cubicBezTo>
                  <a:pt x="305" y="347"/>
                  <a:pt x="379" y="273"/>
                  <a:pt x="379" y="178"/>
                </a:cubicBezTo>
                <a:cubicBezTo>
                  <a:pt x="379" y="82"/>
                  <a:pt x="305" y="0"/>
                  <a:pt x="193" y="0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8745799" y="4799876"/>
            <a:ext cx="115473" cy="94320"/>
          </a:xfrm>
          <a:custGeom>
            <a:avLst/>
            <a:gdLst>
              <a:gd name="T0" fmla="*/ 1491 w 1690"/>
              <a:gd name="T1" fmla="*/ 223 h 1374"/>
              <a:gd name="T2" fmla="*/ 1491 w 1690"/>
              <a:gd name="T3" fmla="*/ 223 h 1374"/>
              <a:gd name="T4" fmla="*/ 1647 w 1690"/>
              <a:gd name="T5" fmla="*/ 30 h 1374"/>
              <a:gd name="T6" fmla="*/ 1424 w 1690"/>
              <a:gd name="T7" fmla="*/ 108 h 1374"/>
              <a:gd name="T8" fmla="*/ 1171 w 1690"/>
              <a:gd name="T9" fmla="*/ 0 h 1374"/>
              <a:gd name="T10" fmla="*/ 821 w 1690"/>
              <a:gd name="T11" fmla="*/ 356 h 1374"/>
              <a:gd name="T12" fmla="*/ 827 w 1690"/>
              <a:gd name="T13" fmla="*/ 428 h 1374"/>
              <a:gd name="T14" fmla="*/ 114 w 1690"/>
              <a:gd name="T15" fmla="*/ 66 h 1374"/>
              <a:gd name="T16" fmla="*/ 72 w 1690"/>
              <a:gd name="T17" fmla="*/ 241 h 1374"/>
              <a:gd name="T18" fmla="*/ 223 w 1690"/>
              <a:gd name="T19" fmla="*/ 530 h 1374"/>
              <a:gd name="T20" fmla="*/ 66 w 1690"/>
              <a:gd name="T21" fmla="*/ 488 h 1374"/>
              <a:gd name="T22" fmla="*/ 66 w 1690"/>
              <a:gd name="T23" fmla="*/ 494 h 1374"/>
              <a:gd name="T24" fmla="*/ 344 w 1690"/>
              <a:gd name="T25" fmla="*/ 832 h 1374"/>
              <a:gd name="T26" fmla="*/ 253 w 1690"/>
              <a:gd name="T27" fmla="*/ 844 h 1374"/>
              <a:gd name="T28" fmla="*/ 187 w 1690"/>
              <a:gd name="T29" fmla="*/ 838 h 1374"/>
              <a:gd name="T30" fmla="*/ 513 w 1690"/>
              <a:gd name="T31" fmla="*/ 1079 h 1374"/>
              <a:gd name="T32" fmla="*/ 78 w 1690"/>
              <a:gd name="T33" fmla="*/ 1230 h 1374"/>
              <a:gd name="T34" fmla="*/ 0 w 1690"/>
              <a:gd name="T35" fmla="*/ 1224 h 1374"/>
              <a:gd name="T36" fmla="*/ 525 w 1690"/>
              <a:gd name="T37" fmla="*/ 1374 h 1374"/>
              <a:gd name="T38" fmla="*/ 1521 w 1690"/>
              <a:gd name="T39" fmla="*/ 392 h 1374"/>
              <a:gd name="T40" fmla="*/ 1521 w 1690"/>
              <a:gd name="T41" fmla="*/ 344 h 1374"/>
              <a:gd name="T42" fmla="*/ 1690 w 1690"/>
              <a:gd name="T43" fmla="*/ 163 h 1374"/>
              <a:gd name="T44" fmla="*/ 1491 w 1690"/>
              <a:gd name="T45" fmla="*/ 223 h 1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90" h="1374">
                <a:moveTo>
                  <a:pt x="1491" y="223"/>
                </a:moveTo>
                <a:lnTo>
                  <a:pt x="1491" y="223"/>
                </a:lnTo>
                <a:cubicBezTo>
                  <a:pt x="1569" y="175"/>
                  <a:pt x="1617" y="108"/>
                  <a:pt x="1647" y="30"/>
                </a:cubicBezTo>
                <a:cubicBezTo>
                  <a:pt x="1581" y="66"/>
                  <a:pt x="1509" y="96"/>
                  <a:pt x="1424" y="108"/>
                </a:cubicBezTo>
                <a:cubicBezTo>
                  <a:pt x="1358" y="42"/>
                  <a:pt x="1273" y="0"/>
                  <a:pt x="1171" y="0"/>
                </a:cubicBezTo>
                <a:cubicBezTo>
                  <a:pt x="977" y="0"/>
                  <a:pt x="821" y="157"/>
                  <a:pt x="821" y="356"/>
                </a:cubicBezTo>
                <a:cubicBezTo>
                  <a:pt x="821" y="374"/>
                  <a:pt x="827" y="404"/>
                  <a:pt x="827" y="428"/>
                </a:cubicBezTo>
                <a:cubicBezTo>
                  <a:pt x="543" y="410"/>
                  <a:pt x="283" y="277"/>
                  <a:pt x="114" y="66"/>
                </a:cubicBezTo>
                <a:cubicBezTo>
                  <a:pt x="84" y="120"/>
                  <a:pt x="72" y="175"/>
                  <a:pt x="72" y="241"/>
                </a:cubicBezTo>
                <a:cubicBezTo>
                  <a:pt x="72" y="362"/>
                  <a:pt x="132" y="470"/>
                  <a:pt x="223" y="530"/>
                </a:cubicBezTo>
                <a:cubicBezTo>
                  <a:pt x="169" y="530"/>
                  <a:pt x="114" y="512"/>
                  <a:pt x="66" y="488"/>
                </a:cubicBezTo>
                <a:lnTo>
                  <a:pt x="66" y="494"/>
                </a:lnTo>
                <a:cubicBezTo>
                  <a:pt x="66" y="663"/>
                  <a:pt x="187" y="802"/>
                  <a:pt x="344" y="832"/>
                </a:cubicBezTo>
                <a:cubicBezTo>
                  <a:pt x="313" y="838"/>
                  <a:pt x="283" y="844"/>
                  <a:pt x="253" y="844"/>
                </a:cubicBezTo>
                <a:cubicBezTo>
                  <a:pt x="235" y="844"/>
                  <a:pt x="211" y="838"/>
                  <a:pt x="187" y="838"/>
                </a:cubicBezTo>
                <a:cubicBezTo>
                  <a:pt x="235" y="977"/>
                  <a:pt x="356" y="1073"/>
                  <a:pt x="513" y="1079"/>
                </a:cubicBezTo>
                <a:cubicBezTo>
                  <a:pt x="392" y="1170"/>
                  <a:pt x="241" y="1230"/>
                  <a:pt x="78" y="1230"/>
                </a:cubicBezTo>
                <a:cubicBezTo>
                  <a:pt x="54" y="1230"/>
                  <a:pt x="24" y="1230"/>
                  <a:pt x="0" y="1224"/>
                </a:cubicBezTo>
                <a:cubicBezTo>
                  <a:pt x="151" y="1326"/>
                  <a:pt x="338" y="1374"/>
                  <a:pt x="525" y="1374"/>
                </a:cubicBezTo>
                <a:cubicBezTo>
                  <a:pt x="1171" y="1374"/>
                  <a:pt x="1521" y="844"/>
                  <a:pt x="1521" y="392"/>
                </a:cubicBezTo>
                <a:lnTo>
                  <a:pt x="1521" y="344"/>
                </a:lnTo>
                <a:cubicBezTo>
                  <a:pt x="1587" y="295"/>
                  <a:pt x="1647" y="235"/>
                  <a:pt x="1690" y="163"/>
                </a:cubicBezTo>
                <a:cubicBezTo>
                  <a:pt x="1635" y="193"/>
                  <a:pt x="1569" y="211"/>
                  <a:pt x="1491" y="223"/>
                </a:cubicBezTo>
                <a:close/>
              </a:path>
            </a:pathLst>
          </a:custGeom>
          <a:solidFill>
            <a:schemeClr val="tx1">
              <a:alpha val="54902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5322" tIns="32660" rIns="65322" bIns="32660" numCol="1" anchor="t" anchorCtr="0" compatLnSpc="1">
            <a:prstTxWarp prst="textNoShape">
              <a:avLst/>
            </a:prstTxWarp>
          </a:bodyPr>
          <a:lstStyle/>
          <a:p>
            <a:pPr defTabSz="653107"/>
            <a:endParaRPr lang="en-US" sz="1715">
              <a:solidFill>
                <a:srgbClr val="57565A"/>
              </a:solidFill>
            </a:endParaRPr>
          </a:p>
        </p:txBody>
      </p:sp>
      <p:sp>
        <p:nvSpPr>
          <p:cNvPr id="22" name="Oval 21"/>
          <p:cNvSpPr/>
          <p:nvPr userDrawn="1"/>
        </p:nvSpPr>
        <p:spPr>
          <a:xfrm>
            <a:off x="835142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 userDrawn="1"/>
        </p:nvSpPr>
        <p:spPr>
          <a:xfrm>
            <a:off x="8024266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 userDrawn="1"/>
        </p:nvSpPr>
        <p:spPr>
          <a:xfrm rot="10800000">
            <a:off x="8678585" y="4717983"/>
            <a:ext cx="249899" cy="249901"/>
          </a:xfrm>
          <a:prstGeom prst="ellipse">
            <a:avLst/>
          </a:prstGeom>
          <a:noFill/>
          <a:ln w="6350" cmpd="sng"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572">
              <a:solidFill>
                <a:prstClr val="white"/>
              </a:solidFill>
            </a:endParaRPr>
          </a:p>
        </p:txBody>
      </p:sp>
      <p:sp>
        <p:nvSpPr>
          <p:cNvPr id="18" name="Rectangle 17">
            <a:hlinkClick r:id="rId59"/>
          </p:cNvPr>
          <p:cNvSpPr/>
          <p:nvPr userDrawn="1"/>
        </p:nvSpPr>
        <p:spPr>
          <a:xfrm>
            <a:off x="799419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5" name="Rectangle 24">
            <a:hlinkClick r:id="rId60"/>
          </p:cNvPr>
          <p:cNvSpPr/>
          <p:nvPr userDrawn="1"/>
        </p:nvSpPr>
        <p:spPr>
          <a:xfrm>
            <a:off x="8319704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6" name="Rectangle 25">
            <a:hlinkClick r:id="rId61"/>
          </p:cNvPr>
          <p:cNvSpPr/>
          <p:nvPr userDrawn="1"/>
        </p:nvSpPr>
        <p:spPr>
          <a:xfrm>
            <a:off x="8652659" y="4690890"/>
            <a:ext cx="301752" cy="301752"/>
          </a:xfrm>
          <a:prstGeom prst="rec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7" name="Action Button: Forward or Next 26">
            <a:hlinkClick r:id="" action="ppaction://hlinkshowjump?jump=nextslide" highlightClick="1"/>
          </p:cNvPr>
          <p:cNvSpPr/>
          <p:nvPr userDrawn="1"/>
        </p:nvSpPr>
        <p:spPr>
          <a:xfrm>
            <a:off x="845309" y="4694325"/>
            <a:ext cx="301752" cy="301752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  <p:sp>
        <p:nvSpPr>
          <p:cNvPr id="28" name="Action Button: Back or Previous 27">
            <a:hlinkClick r:id="" action="ppaction://hlinkshowjump?jump=previousslide" highlightClick="1"/>
          </p:cNvPr>
          <p:cNvSpPr/>
          <p:nvPr userDrawn="1"/>
        </p:nvSpPr>
        <p:spPr>
          <a:xfrm>
            <a:off x="187470" y="4688495"/>
            <a:ext cx="301752" cy="301752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53107"/>
            <a:endParaRPr lang="en-US" sz="608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  <p:sldLayoutId id="2147483817" r:id="rId18"/>
    <p:sldLayoutId id="2147483818" r:id="rId19"/>
    <p:sldLayoutId id="2147483819" r:id="rId20"/>
    <p:sldLayoutId id="2147483820" r:id="rId21"/>
    <p:sldLayoutId id="2147483821" r:id="rId22"/>
    <p:sldLayoutId id="2147483822" r:id="rId23"/>
    <p:sldLayoutId id="2147483823" r:id="rId24"/>
    <p:sldLayoutId id="2147483824" r:id="rId25"/>
    <p:sldLayoutId id="2147483825" r:id="rId26"/>
    <p:sldLayoutId id="2147483826" r:id="rId27"/>
    <p:sldLayoutId id="2147483827" r:id="rId28"/>
    <p:sldLayoutId id="2147483828" r:id="rId29"/>
    <p:sldLayoutId id="2147483829" r:id="rId30"/>
    <p:sldLayoutId id="2147483830" r:id="rId31"/>
    <p:sldLayoutId id="2147483831" r:id="rId32"/>
    <p:sldLayoutId id="2147483832" r:id="rId33"/>
    <p:sldLayoutId id="2147483833" r:id="rId34"/>
    <p:sldLayoutId id="2147483834" r:id="rId35"/>
    <p:sldLayoutId id="2147483835" r:id="rId36"/>
    <p:sldLayoutId id="2147483836" r:id="rId37"/>
    <p:sldLayoutId id="2147483837" r:id="rId38"/>
    <p:sldLayoutId id="2147483838" r:id="rId39"/>
    <p:sldLayoutId id="2147483839" r:id="rId40"/>
    <p:sldLayoutId id="2147483840" r:id="rId41"/>
    <p:sldLayoutId id="2147483841" r:id="rId42"/>
    <p:sldLayoutId id="2147483842" r:id="rId43"/>
    <p:sldLayoutId id="2147483843" r:id="rId44"/>
    <p:sldLayoutId id="2147483844" r:id="rId45"/>
    <p:sldLayoutId id="2147483845" r:id="rId46"/>
    <p:sldLayoutId id="2147483846" r:id="rId47"/>
    <p:sldLayoutId id="2147483847" r:id="rId48"/>
    <p:sldLayoutId id="2147483848" r:id="rId49"/>
    <p:sldLayoutId id="2147483849" r:id="rId50"/>
    <p:sldLayoutId id="2147483850" r:id="rId51"/>
    <p:sldLayoutId id="2147483851" r:id="rId52"/>
    <p:sldLayoutId id="2147483852" r:id="rId53"/>
    <p:sldLayoutId id="2147483853" r:id="rId54"/>
    <p:sldLayoutId id="2147483854" r:id="rId55"/>
    <p:sldLayoutId id="2147483855" r:id="rId56"/>
    <p:sldLayoutId id="2147483856" r:id="rId57"/>
  </p:sldLayoutIdLst>
  <p:txStyles>
    <p:titleStyle>
      <a:lvl1pPr algn="ctr" defTabSz="653154" rtl="0" eaLnBrk="1" latinLnBrk="0" hangingPunct="1">
        <a:lnSpc>
          <a:spcPct val="86000"/>
        </a:lnSpc>
        <a:spcBef>
          <a:spcPct val="0"/>
        </a:spcBef>
        <a:buNone/>
        <a:defRPr sz="1500" kern="800" spc="-29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466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072" kern="800" spc="-7">
          <a:solidFill>
            <a:schemeClr val="tx1"/>
          </a:solidFill>
          <a:latin typeface="+mn-lt"/>
          <a:ea typeface="+mn-ea"/>
          <a:cs typeface="+mn-cs"/>
        </a:defRPr>
      </a:lvl1pPr>
      <a:lvl2pPr marL="246067" indent="-123600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2pPr>
      <a:lvl3pPr marL="368533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857" kern="800">
          <a:solidFill>
            <a:schemeClr val="tx1"/>
          </a:solidFill>
          <a:latin typeface="+mn-lt"/>
          <a:ea typeface="+mn-ea"/>
          <a:cs typeface="+mn-cs"/>
        </a:defRPr>
      </a:lvl3pPr>
      <a:lvl4pPr marL="491000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857" kern="800">
          <a:solidFill>
            <a:schemeClr val="tx1"/>
          </a:solidFill>
          <a:latin typeface="+mn-lt"/>
          <a:ea typeface="+mn-ea"/>
          <a:cs typeface="+mn-cs"/>
        </a:defRPr>
      </a:lvl4pPr>
      <a:lvl5pPr marL="613467" indent="-122466" algn="l" defTabSz="65315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857" kern="800">
          <a:solidFill>
            <a:schemeClr val="tx1"/>
          </a:solidFill>
          <a:latin typeface="+mn-lt"/>
          <a:ea typeface="+mn-ea"/>
          <a:cs typeface="+mn-cs"/>
        </a:defRPr>
      </a:lvl5pPr>
      <a:lvl6pPr marL="179617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6pPr>
      <a:lvl7pPr marL="2122750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7pPr>
      <a:lvl8pPr marL="2449328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8pPr>
      <a:lvl9pPr marL="2775903" indent="-163289" algn="l" defTabSz="653154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77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5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30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08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884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61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39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16" algn="l" defTabSz="653154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8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6" y="162356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3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865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46408">
        <a:defRPr>
          <a:latin typeface="+mn-lt"/>
          <a:ea typeface="+mn-ea"/>
          <a:cs typeface="+mn-cs"/>
        </a:defRPr>
      </a:lvl2pPr>
      <a:lvl3pPr marL="892816">
        <a:defRPr>
          <a:latin typeface="+mn-lt"/>
          <a:ea typeface="+mn-ea"/>
          <a:cs typeface="+mn-cs"/>
        </a:defRPr>
      </a:lvl3pPr>
      <a:lvl4pPr marL="1339225">
        <a:defRPr>
          <a:latin typeface="+mn-lt"/>
          <a:ea typeface="+mn-ea"/>
          <a:cs typeface="+mn-cs"/>
        </a:defRPr>
      </a:lvl4pPr>
      <a:lvl5pPr marL="1785633">
        <a:defRPr>
          <a:latin typeface="+mn-lt"/>
          <a:ea typeface="+mn-ea"/>
          <a:cs typeface="+mn-cs"/>
        </a:defRPr>
      </a:lvl5pPr>
      <a:lvl6pPr marL="2232042">
        <a:defRPr>
          <a:latin typeface="+mn-lt"/>
          <a:ea typeface="+mn-ea"/>
          <a:cs typeface="+mn-cs"/>
        </a:defRPr>
      </a:lvl6pPr>
      <a:lvl7pPr marL="2678449">
        <a:defRPr>
          <a:latin typeface="+mn-lt"/>
          <a:ea typeface="+mn-ea"/>
          <a:cs typeface="+mn-cs"/>
        </a:defRPr>
      </a:lvl7pPr>
      <a:lvl8pPr marL="3124858">
        <a:defRPr>
          <a:latin typeface="+mn-lt"/>
          <a:ea typeface="+mn-ea"/>
          <a:cs typeface="+mn-cs"/>
        </a:defRPr>
      </a:lvl8pPr>
      <a:lvl9pPr marL="3571266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5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721"/>
          </a:p>
        </p:txBody>
      </p:sp>
      <p:sp>
        <p:nvSpPr>
          <p:cNvPr id="17" name="bg object 17"/>
          <p:cNvSpPr/>
          <p:nvPr/>
        </p:nvSpPr>
        <p:spPr>
          <a:xfrm>
            <a:off x="106015" y="112803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721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67" y="162357"/>
            <a:ext cx="819007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8594" y="1717492"/>
            <a:ext cx="782681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341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35871">
        <a:defRPr>
          <a:latin typeface="+mn-lt"/>
          <a:ea typeface="+mn-ea"/>
          <a:cs typeface="+mn-cs"/>
        </a:defRPr>
      </a:lvl2pPr>
      <a:lvl3pPr marL="871742">
        <a:defRPr>
          <a:latin typeface="+mn-lt"/>
          <a:ea typeface="+mn-ea"/>
          <a:cs typeface="+mn-cs"/>
        </a:defRPr>
      </a:lvl3pPr>
      <a:lvl4pPr marL="1307614">
        <a:defRPr>
          <a:latin typeface="+mn-lt"/>
          <a:ea typeface="+mn-ea"/>
          <a:cs typeface="+mn-cs"/>
        </a:defRPr>
      </a:lvl4pPr>
      <a:lvl5pPr marL="1743485">
        <a:defRPr>
          <a:latin typeface="+mn-lt"/>
          <a:ea typeface="+mn-ea"/>
          <a:cs typeface="+mn-cs"/>
        </a:defRPr>
      </a:lvl5pPr>
      <a:lvl6pPr marL="2179357">
        <a:defRPr>
          <a:latin typeface="+mn-lt"/>
          <a:ea typeface="+mn-ea"/>
          <a:cs typeface="+mn-cs"/>
        </a:defRPr>
      </a:lvl6pPr>
      <a:lvl7pPr marL="2615227">
        <a:defRPr>
          <a:latin typeface="+mn-lt"/>
          <a:ea typeface="+mn-ea"/>
          <a:cs typeface="+mn-cs"/>
        </a:defRPr>
      </a:lvl7pPr>
      <a:lvl8pPr marL="3051099">
        <a:defRPr>
          <a:latin typeface="+mn-lt"/>
          <a:ea typeface="+mn-ea"/>
          <a:cs typeface="+mn-cs"/>
        </a:defRPr>
      </a:lvl8pPr>
      <a:lvl9pPr marL="348697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35871">
        <a:defRPr>
          <a:latin typeface="+mn-lt"/>
          <a:ea typeface="+mn-ea"/>
          <a:cs typeface="+mn-cs"/>
        </a:defRPr>
      </a:lvl2pPr>
      <a:lvl3pPr marL="871742">
        <a:defRPr>
          <a:latin typeface="+mn-lt"/>
          <a:ea typeface="+mn-ea"/>
          <a:cs typeface="+mn-cs"/>
        </a:defRPr>
      </a:lvl3pPr>
      <a:lvl4pPr marL="1307614">
        <a:defRPr>
          <a:latin typeface="+mn-lt"/>
          <a:ea typeface="+mn-ea"/>
          <a:cs typeface="+mn-cs"/>
        </a:defRPr>
      </a:lvl4pPr>
      <a:lvl5pPr marL="1743485">
        <a:defRPr>
          <a:latin typeface="+mn-lt"/>
          <a:ea typeface="+mn-ea"/>
          <a:cs typeface="+mn-cs"/>
        </a:defRPr>
      </a:lvl5pPr>
      <a:lvl6pPr marL="2179357">
        <a:defRPr>
          <a:latin typeface="+mn-lt"/>
          <a:ea typeface="+mn-ea"/>
          <a:cs typeface="+mn-cs"/>
        </a:defRPr>
      </a:lvl6pPr>
      <a:lvl7pPr marL="2615227">
        <a:defRPr>
          <a:latin typeface="+mn-lt"/>
          <a:ea typeface="+mn-ea"/>
          <a:cs typeface="+mn-cs"/>
        </a:defRPr>
      </a:lvl7pPr>
      <a:lvl8pPr marL="3051099">
        <a:defRPr>
          <a:latin typeface="+mn-lt"/>
          <a:ea typeface="+mn-ea"/>
          <a:cs typeface="+mn-cs"/>
        </a:defRPr>
      </a:lvl8pPr>
      <a:lvl9pPr marL="3486970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50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defTabSz="68579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8" indent="-171448" algn="l" defTabSz="68579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4" indent="-171448" algn="l" defTabSz="68579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1" indent="-171448" algn="l" defTabSz="68579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37" indent="-171448" algn="l" defTabSz="68579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33" indent="-171448" algn="l" defTabSz="68579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30" indent="-171448" algn="l" defTabSz="68579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25" indent="-171448" algn="l" defTabSz="68579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21" indent="-171448" algn="l" defTabSz="68579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18" indent="-171448" algn="l" defTabSz="68579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6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3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9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85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81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8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73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69" algn="l" defTabSz="68579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1"/>
            <a:ext cx="9143999" cy="123660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7315" y="190296"/>
            <a:ext cx="4124783" cy="808327"/>
          </a:xfrm>
          <a:prstGeom prst="rect">
            <a:avLst/>
          </a:prstGeom>
        </p:spPr>
        <p:txBody>
          <a:bodyPr vert="horz" wrap="square" lIns="0" tIns="16539" rIns="0" bIns="0" rtlCol="0" anchor="ctr">
            <a:spAutoFit/>
          </a:bodyPr>
          <a:lstStyle/>
          <a:p>
            <a:pPr marL="14382" algn="l">
              <a:lnSpc>
                <a:spcPct val="100000"/>
              </a:lnSpc>
              <a:spcBef>
                <a:spcPts val="129"/>
              </a:spcBef>
            </a:pPr>
            <a:r>
              <a:rPr lang="ru-RU" sz="5144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144" b="1" spc="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lang="en-US" sz="5144" b="1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22135" y="1583515"/>
            <a:ext cx="7995294" cy="1247082"/>
          </a:xfrm>
          <a:prstGeom prst="rect">
            <a:avLst/>
          </a:prstGeom>
        </p:spPr>
        <p:txBody>
          <a:bodyPr vert="horz" wrap="square" lIns="0" tIns="15821" rIns="0" bIns="0" rtlCol="0">
            <a:spAutoFit/>
          </a:bodyPr>
          <a:lstStyle/>
          <a:p>
            <a:pPr marL="20853" algn="ctr" defTabSz="653107">
              <a:spcBef>
                <a:spcPts val="125"/>
              </a:spcBef>
            </a:pPr>
            <a:r>
              <a:rPr lang="en-US" sz="4000" b="1" dirty="0" smtClean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ru-RU" sz="40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spc="300" dirty="0" smtClean="0">
                <a:solidFill>
                  <a:srgbClr val="002060"/>
                </a:solidFill>
                <a:latin typeface="Arial"/>
                <a:cs typeface="Arial"/>
              </a:rPr>
              <a:t>SOF VA VAZIFADOSH MODAL SO‘ZLAR</a:t>
            </a:r>
            <a:endParaRPr lang="en-US" sz="2400" b="1" i="1" spc="300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7393153" y="135163"/>
            <a:ext cx="1424276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7393152" y="135163"/>
            <a:ext cx="1424277" cy="98340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653107"/>
            <a:endParaRPr sz="1284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7474591" y="377505"/>
            <a:ext cx="1308682" cy="510596"/>
          </a:xfrm>
          <a:prstGeom prst="rect">
            <a:avLst/>
          </a:prstGeom>
        </p:spPr>
        <p:txBody>
          <a:bodyPr vert="horz" wrap="square" lIns="0" tIns="17978" rIns="0" bIns="0" rtlCol="0">
            <a:spAutoFit/>
          </a:bodyPr>
          <a:lstStyle/>
          <a:p>
            <a:pPr defTabSz="653107">
              <a:spcBef>
                <a:spcPts val="142"/>
              </a:spcBef>
            </a:pPr>
            <a:r>
              <a:rPr lang="ru-RU" sz="3200" b="1" spc="1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uz-Latn-UZ" sz="3200" b="1" spc="1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ru-RU" sz="3200" b="1" spc="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uz-Latn-UZ" sz="3200" b="1" spc="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32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8870" y="1592765"/>
            <a:ext cx="503860" cy="1398494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8869" y="3347421"/>
            <a:ext cx="545805" cy="139849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вектор икону книги, справочная информация, чёрный, книга PNG и вектор пнг  для бесплатной загруз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986" y="2952924"/>
            <a:ext cx="1984316" cy="18260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Вектор книга изображение_Фото номер 400176725_PSD Формат  изображения_ru.lovepik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687" y="3014004"/>
            <a:ext cx="1933607" cy="18158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394" y="69307"/>
            <a:ext cx="1049888" cy="111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285-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17" y="820465"/>
            <a:ext cx="878716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Haqiqatdan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ham,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ko‘rshapalaklar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qushlar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hayvonlar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orasidagi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jonivorlardir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417" y="2764313"/>
            <a:ext cx="878716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Xullas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shunday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olam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ishlar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Seni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tanimagan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paytlar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66690" y="2114245"/>
            <a:ext cx="3683361" cy="7740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Modal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895913" y="4061807"/>
            <a:ext cx="4012772" cy="963199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Modal so‘zlar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27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285-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53405" y="769339"/>
            <a:ext cx="769057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Darhaqiqat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chang-to‘zon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ancha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narilab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Karki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tomonga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ketardi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305" y="2031223"/>
            <a:ext cx="878716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Amakimning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farzandi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bo‘lmaganligi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ucnun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otam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amakimga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o‘g‘il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qilib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bergan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Bu,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taxminan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3-4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yoshlarimda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bo‘lsa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kerak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88296" y="1501765"/>
            <a:ext cx="2601532" cy="574905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54369" y="3974847"/>
            <a:ext cx="3528815" cy="774069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Modal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51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" y="1"/>
            <a:ext cx="9143613" cy="99367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3905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286- </a:t>
            </a:r>
            <a:r>
              <a:rPr lang="en-US" sz="3905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en-US" sz="390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3294778"/>
            <a:ext cx="3850924" cy="1409885"/>
          </a:xfrm>
          <a:prstGeom prst="rect">
            <a:avLst/>
          </a:prstGeom>
          <a:solidFill>
            <a:srgbClr val="80008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34807">
              <a:defRPr/>
            </a:pPr>
            <a:r>
              <a:rPr lang="en-US" sz="351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Vazifadosh</a:t>
            </a:r>
            <a:r>
              <a:rPr lang="en-US" sz="351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351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351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7734" y="1175956"/>
            <a:ext cx="7664746" cy="1936537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defTabSz="334807">
              <a:defRPr/>
            </a:pPr>
            <a:r>
              <a:rPr lang="en-US" sz="293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93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Ammo, </a:t>
            </a:r>
            <a:r>
              <a:rPr lang="en-US" sz="293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293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avvalo</a:t>
            </a:r>
            <a:r>
              <a:rPr lang="en-US" sz="293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93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afsus</a:t>
            </a:r>
            <a:r>
              <a:rPr lang="en-US" sz="293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shubhasiz</a:t>
            </a:r>
            <a:r>
              <a:rPr lang="en-US" sz="293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noiloj</a:t>
            </a:r>
            <a:r>
              <a:rPr lang="en-US" sz="293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albatta</a:t>
            </a:r>
            <a:r>
              <a:rPr lang="en-US" sz="293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taxminan</a:t>
            </a:r>
            <a:r>
              <a:rPr lang="en-US" sz="293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293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ehtimol</a:t>
            </a:r>
            <a:r>
              <a:rPr lang="en-US" sz="293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293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birdan</a:t>
            </a:r>
            <a:r>
              <a:rPr lang="en-US" sz="293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aftidan</a:t>
            </a:r>
            <a:r>
              <a:rPr lang="en-US" sz="293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293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3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darhaqiqat</a:t>
            </a:r>
            <a:r>
              <a:rPr lang="en-US" sz="293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931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577734" y="3112493"/>
            <a:ext cx="3685174" cy="1861080"/>
          </a:xfrm>
          <a:prstGeom prst="flowChartPunchedTape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427973"/>
            <a:r>
              <a:rPr lang="en-US" sz="3957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</a:t>
            </a:r>
            <a:r>
              <a:rPr lang="en-US" sz="3957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3957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3957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87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82296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286-</a:t>
            </a:r>
            <a:r>
              <a:rPr lang="uz-Latn-UZ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362668"/>
              </p:ext>
            </p:extLst>
          </p:nvPr>
        </p:nvGraphicFramePr>
        <p:xfrm>
          <a:off x="334537" y="982145"/>
          <a:ext cx="5932448" cy="391751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017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5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3295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Vazifadosh</a:t>
                      </a:r>
                      <a:endParaRPr lang="ru-RU" sz="4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afsus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ehtimol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albatta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taxminan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avvalo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shubhasiz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shekilli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aftidan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3295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masalan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darhaqiqat</a:t>
                      </a:r>
                      <a:endParaRPr lang="ru-RU" sz="3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2" descr="ПРАВА РЕБЕН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621" y="1730001"/>
            <a:ext cx="2364058" cy="236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87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6203" y="1"/>
            <a:ext cx="9150203" cy="76339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1427973">
              <a:lnSpc>
                <a:spcPct val="150000"/>
              </a:lnSpc>
            </a:pP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</a:t>
            </a:r>
            <a:r>
              <a:rPr lang="en-US" sz="3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 UCHUN TOPSHIRIQ:</a:t>
            </a:r>
            <a:endParaRPr sz="3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114" y="1044555"/>
            <a:ext cx="8377775" cy="6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427973"/>
            <a:r>
              <a:rPr lang="en-US" sz="3517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94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79503" y="1237738"/>
            <a:ext cx="7128447" cy="348432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287-</a:t>
            </a:r>
            <a:r>
              <a:rPr lang="uz-Latn-UZ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Aftidan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chamasi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ehtimol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shubhasiz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farqini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tushuntiring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84" y="1871309"/>
            <a:ext cx="1900059" cy="20171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0495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258450" cy="67406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84" y="69989"/>
            <a:ext cx="8905939" cy="629952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4000" spc="300" dirty="0" smtClean="0"/>
              <a:t>MODAL SO‘ZLAR</a:t>
            </a:r>
            <a:endParaRPr sz="4000" spc="3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84248" y="846395"/>
            <a:ext cx="3484887" cy="1306056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Vazifadosh</a:t>
            </a:r>
            <a:endParaRPr lang="en-US" sz="3957" b="1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427973">
              <a:defRPr/>
            </a:pP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0336" y="816125"/>
            <a:ext cx="3365694" cy="135954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</a:t>
            </a:r>
            <a:r>
              <a:rPr lang="en-US" sz="3957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16200000">
            <a:off x="4172365" y="942429"/>
            <a:ext cx="516599" cy="1268929"/>
          </a:xfrm>
          <a:prstGeom prst="downArrow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41073" y="2281178"/>
            <a:ext cx="89059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Afsuski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bugungi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o‘yinni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olmadim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qishloq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bir-ikki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qadam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bosdim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48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4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6859"/>
            <a:ext cx="9144000" cy="64690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defTabSz="1427973">
              <a:defRPr/>
            </a:pPr>
            <a:endParaRPr sz="3746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40" y="129488"/>
            <a:ext cx="8941920" cy="568397"/>
          </a:xfrm>
          <a:prstGeom prst="rect">
            <a:avLst/>
          </a:prstGeom>
        </p:spPr>
        <p:txBody>
          <a:bodyPr vert="horz" wrap="square" lIns="0" tIns="14260" rIns="0" bIns="0" rtlCol="0">
            <a:spAutoFit/>
          </a:bodyPr>
          <a:lstStyle/>
          <a:p>
            <a:pPr marL="12400" algn="ctr">
              <a:spcBef>
                <a:spcPts val="111"/>
              </a:spcBef>
            </a:pPr>
            <a:r>
              <a:rPr lang="en-US" sz="3600" spc="600" dirty="0" smtClean="0"/>
              <a:t>SOF MODAL SO‘ZLAR</a:t>
            </a:r>
            <a:endParaRPr sz="3600" spc="600" dirty="0"/>
          </a:p>
        </p:txBody>
      </p:sp>
      <p:sp>
        <p:nvSpPr>
          <p:cNvPr id="5" name="object 5"/>
          <p:cNvSpPr txBox="1"/>
          <p:nvPr/>
        </p:nvSpPr>
        <p:spPr>
          <a:xfrm>
            <a:off x="2702067" y="2623025"/>
            <a:ext cx="2190565" cy="256179"/>
          </a:xfrm>
          <a:prstGeom prst="rect">
            <a:avLst/>
          </a:prstGeom>
        </p:spPr>
        <p:txBody>
          <a:bodyPr vert="horz" wrap="square" lIns="0" tIns="12401" rIns="0" bIns="0" rtlCol="0">
            <a:spAutoFit/>
          </a:bodyPr>
          <a:lstStyle/>
          <a:p>
            <a:pPr marL="31620" defTabSz="1427973">
              <a:lnSpc>
                <a:spcPts val="1942"/>
              </a:lnSpc>
              <a:defRPr/>
            </a:pPr>
            <a:endParaRPr lang="en-US" sz="1709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221776" y="-105847"/>
            <a:ext cx="223327" cy="22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6998" tIns="33499" rIns="66998" bIns="33499" numCol="1" anchor="t" anchorCtr="0" compatLnSpc="1">
            <a:prstTxWarp prst="textNoShape">
              <a:avLst/>
            </a:prstTxWarp>
          </a:bodyPr>
          <a:lstStyle/>
          <a:p>
            <a:pPr defTabSz="1427973">
              <a:defRPr/>
            </a:pPr>
            <a:endParaRPr lang="ru-RU" sz="2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8764" y="798304"/>
            <a:ext cx="2774617" cy="7953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haqiqatan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7323" y="2520512"/>
            <a:ext cx="2809005" cy="745729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afsuski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70440" y="717386"/>
            <a:ext cx="3114662" cy="82422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darhaqiqat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3439" y="4322301"/>
            <a:ext cx="2692889" cy="68293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attang</a:t>
            </a:r>
            <a:endParaRPr lang="ru-RU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70440" y="1670755"/>
            <a:ext cx="3159160" cy="767191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albatta</a:t>
            </a:r>
            <a:endParaRPr lang="ru-RU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12913" y="3444882"/>
            <a:ext cx="3072189" cy="76881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shekilli</a:t>
            </a:r>
            <a:endParaRPr lang="ru-RU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12913" y="4328498"/>
            <a:ext cx="3072189" cy="722884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avvalo</a:t>
            </a:r>
            <a:endParaRPr lang="ru-RU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12913" y="2556117"/>
            <a:ext cx="3116687" cy="77396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6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avvalambor</a:t>
            </a:r>
            <a:endParaRPr lang="ru-RU" sz="36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7323" y="1723230"/>
            <a:ext cx="2783109" cy="66223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xullas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4661" y="3444882"/>
            <a:ext cx="2761668" cy="69877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427973">
              <a:defRPr/>
            </a:pPr>
            <a:r>
              <a:rPr lang="en-US" sz="3957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koshki</a:t>
            </a:r>
            <a:endParaRPr lang="ru-RU" sz="3957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3403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BILIB OLING!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7944" y="2071603"/>
            <a:ext cx="2710412" cy="616039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904"/>
            <a:r>
              <a:rPr lang="en-US" sz="3515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endParaRPr lang="ru-RU" sz="3515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3221" y="1422180"/>
            <a:ext cx="3234379" cy="53365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904"/>
            <a:r>
              <a:rPr lang="en-US" sz="3813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chamasi</a:t>
            </a:r>
            <a:endParaRPr lang="ru-RU" sz="3813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560" y="2844279"/>
            <a:ext cx="3408740" cy="658391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904"/>
            <a:r>
              <a:rPr lang="en-US" sz="3813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umuman</a:t>
            </a:r>
            <a:endParaRPr lang="ru-RU" sz="3813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2234" y="752332"/>
            <a:ext cx="3520369" cy="561560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904"/>
            <a:r>
              <a:rPr lang="en-US" sz="3813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aftidan</a:t>
            </a:r>
            <a:endParaRPr lang="ru-RU" sz="3813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45422" y="3614734"/>
            <a:ext cx="3023547" cy="5477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904"/>
            <a:r>
              <a:rPr lang="en-US" sz="3813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ehtimol</a:t>
            </a:r>
            <a:endParaRPr lang="ru-RU" sz="3813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52055" y="4274506"/>
            <a:ext cx="3694953" cy="658391"/>
          </a:xfrm>
          <a:prstGeom prst="rect">
            <a:avLst/>
          </a:prstGeom>
          <a:solidFill>
            <a:srgbClr val="CC33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26904"/>
            <a:r>
              <a:rPr lang="en-US" sz="3813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taxminan</a:t>
            </a:r>
            <a:endParaRPr lang="ru-RU" sz="3813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902301" y="928790"/>
            <a:ext cx="4314420" cy="29016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vazifadosh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modal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50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3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1-topshiriq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1059651"/>
            <a:ext cx="89655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kumimoji="0" lang="en-US" sz="40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Aftidan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yolg‘on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gapiryapti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669702" y="1829092"/>
            <a:ext cx="3219718" cy="910526"/>
          </a:xfrm>
          <a:prstGeom prst="flowChartTerminator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 </a:t>
            </a:r>
            <a:r>
              <a:rPr lang="en-US" sz="3600" b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3600" b="1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84869"/>
            <a:ext cx="88220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2.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yolg‘on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gapirayotgani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r>
              <a:rPr kumimoji="0" lang="en-US" sz="36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aftidan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bilinib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turibdi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4904704" y="3629934"/>
            <a:ext cx="3556715" cy="1173885"/>
          </a:xfrm>
          <a:prstGeom prst="flowChartTerminator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34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1-topshiriq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1009668"/>
            <a:ext cx="8787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Balki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siz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haqdirsiz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5161" y="2447332"/>
            <a:ext cx="84136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0914" y="1832330"/>
            <a:ext cx="3721993" cy="843912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Modal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417" y="3010353"/>
            <a:ext cx="8787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Siz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emas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balki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haqdir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2452" y="3812337"/>
            <a:ext cx="3721993" cy="8439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Bog‘lovchi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7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284-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17" y="820465"/>
            <a:ext cx="878716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Bo‘ron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bo‘lishi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ehtimol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qizim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588116"/>
            <a:ext cx="87871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Ehtimol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onasidan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yagona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esdalik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62139" y="1673306"/>
            <a:ext cx="4378819" cy="7740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837903" y="3515911"/>
            <a:ext cx="3348507" cy="914400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Modal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980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284-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17" y="820465"/>
            <a:ext cx="87871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Chamasi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hammasining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og‘zi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tekkan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ekan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o‘sha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go‘shtga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902812"/>
            <a:ext cx="87871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Gulchehraning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chamasi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to‘g‘ri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chiqdi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18961" y="2190342"/>
            <a:ext cx="4378819" cy="7740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Modal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18962" y="3830607"/>
            <a:ext cx="4378819" cy="914400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Vazifadosh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65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9144000" cy="9144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284- </a:t>
            </a:r>
            <a:r>
              <a:rPr lang="en-US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417" y="820465"/>
            <a:ext cx="878716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Onajonim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balki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kun men ham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shoir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bo‘larman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" y="2568648"/>
            <a:ext cx="8787161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U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nafaqat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kattalarga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balki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kichiklarga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ham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shunday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muomalada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5327" y="1734865"/>
            <a:ext cx="4378819" cy="77402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Modal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03050" y="3890289"/>
            <a:ext cx="4378819" cy="914400"/>
          </a:xfrm>
          <a:prstGeom prst="round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Bog‘lovchi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18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i9_Aqua Teal">
      <a:dk1>
        <a:srgbClr val="57565A"/>
      </a:dk1>
      <a:lt1>
        <a:sysClr val="window" lastClr="FFFFFF"/>
      </a:lt1>
      <a:dk2>
        <a:srgbClr val="1C5686"/>
      </a:dk2>
      <a:lt2>
        <a:srgbClr val="176490"/>
      </a:lt2>
      <a:accent1>
        <a:srgbClr val="51C3CA"/>
      </a:accent1>
      <a:accent2>
        <a:srgbClr val="3CB2C3"/>
      </a:accent2>
      <a:accent3>
        <a:srgbClr val="1AA5BD"/>
      </a:accent3>
      <a:accent4>
        <a:srgbClr val="0097B7"/>
      </a:accent4>
      <a:accent5>
        <a:srgbClr val="0086AC"/>
      </a:accent5>
      <a:accent6>
        <a:srgbClr val="00759E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7093</TotalTime>
  <Words>217</Words>
  <Application>Microsoft Office PowerPoint</Application>
  <PresentationFormat>Экран (16:9)</PresentationFormat>
  <Paragraphs>98</Paragraphs>
  <Slides>14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14</vt:i4>
      </vt:variant>
    </vt:vector>
  </HeadingPairs>
  <TitlesOfParts>
    <vt:vector size="26" baseType="lpstr">
      <vt:lpstr>Arial</vt:lpstr>
      <vt:lpstr>Calibri</vt:lpstr>
      <vt:lpstr>Calibri Light</vt:lpstr>
      <vt:lpstr>Open Sans</vt:lpstr>
      <vt:lpstr>Open Sans Light</vt:lpstr>
      <vt:lpstr>Wingdings</vt:lpstr>
      <vt:lpstr>1_Office Theme</vt:lpstr>
      <vt:lpstr>1_Тема Office</vt:lpstr>
      <vt:lpstr>2_Office Theme</vt:lpstr>
      <vt:lpstr>Office Theme</vt:lpstr>
      <vt:lpstr>3_Office Theme</vt:lpstr>
      <vt:lpstr>3_Тема Office</vt:lpstr>
      <vt:lpstr>  ONA TILI</vt:lpstr>
      <vt:lpstr>MODAL SO‘ZLAR</vt:lpstr>
      <vt:lpstr>SOF MODAL SO‘ZLAR</vt:lpstr>
      <vt:lpstr>BILIB OLING!</vt:lpstr>
      <vt:lpstr>1-topshiriq </vt:lpstr>
      <vt:lpstr>1-topshiriq </vt:lpstr>
      <vt:lpstr>284- mashq </vt:lpstr>
      <vt:lpstr>284- mashq </vt:lpstr>
      <vt:lpstr>284- mashq </vt:lpstr>
      <vt:lpstr>285- mashq </vt:lpstr>
      <vt:lpstr>285- mashq </vt:lpstr>
      <vt:lpstr>286- mashq</vt:lpstr>
      <vt:lpstr>286- mashq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Tasviriy ifoda</dc:title>
  <dc:creator>Пользователь Windows</dc:creator>
  <cp:lastModifiedBy>Пользователь</cp:lastModifiedBy>
  <cp:revision>643</cp:revision>
  <cp:lastPrinted>2020-08-26T14:48:01Z</cp:lastPrinted>
  <dcterms:created xsi:type="dcterms:W3CDTF">2020-04-11T16:25:36Z</dcterms:created>
  <dcterms:modified xsi:type="dcterms:W3CDTF">2021-02-23T08:00:35Z</dcterms:modified>
</cp:coreProperties>
</file>