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5.xml" ContentType="application/vnd.openxmlformats-officedocument.theme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  <p:sldMasterId id="2147483925" r:id="rId6"/>
  </p:sldMasterIdLst>
  <p:notesMasterIdLst>
    <p:notesMasterId r:id="rId21"/>
  </p:notesMasterIdLst>
  <p:handoutMasterIdLst>
    <p:handoutMasterId r:id="rId22"/>
  </p:handoutMasterIdLst>
  <p:sldIdLst>
    <p:sldId id="390" r:id="rId7"/>
    <p:sldId id="441" r:id="rId8"/>
    <p:sldId id="442" r:id="rId9"/>
    <p:sldId id="455" r:id="rId10"/>
    <p:sldId id="426" r:id="rId11"/>
    <p:sldId id="451" r:id="rId12"/>
    <p:sldId id="450" r:id="rId13"/>
    <p:sldId id="456" r:id="rId14"/>
    <p:sldId id="457" r:id="rId15"/>
    <p:sldId id="460" r:id="rId16"/>
    <p:sldId id="461" r:id="rId17"/>
    <p:sldId id="459" r:id="rId18"/>
    <p:sldId id="458" r:id="rId19"/>
    <p:sldId id="440" r:id="rId20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008000"/>
    <a:srgbClr val="FF33CC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5540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0555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6871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26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357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94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08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051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764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8985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95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2" y="1594486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2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80617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4" y="1717492"/>
            <a:ext cx="7826817" cy="180312"/>
          </a:xfrm>
        </p:spPr>
        <p:txBody>
          <a:bodyPr lIns="0" tIns="0" rIns="0" bIns="0"/>
          <a:lstStyle>
            <a:lvl1pPr>
              <a:defRPr sz="1144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1170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31098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5"/>
            <a:ext cx="8190071" cy="308054"/>
          </a:xfrm>
        </p:spPr>
        <p:txBody>
          <a:bodyPr lIns="0" tIns="0" rIns="0" bIns="0"/>
          <a:lstStyle>
            <a:lvl1pPr>
              <a:defRPr sz="1955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38275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820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6" indent="0" algn="ctr">
              <a:buNone/>
              <a:defRPr sz="1500"/>
            </a:lvl2pPr>
            <a:lvl3pPr marL="685793" indent="0" algn="ctr">
              <a:buNone/>
              <a:defRPr sz="1350"/>
            </a:lvl3pPr>
            <a:lvl4pPr marL="1028689" indent="0" algn="ctr">
              <a:buNone/>
              <a:defRPr sz="1200"/>
            </a:lvl4pPr>
            <a:lvl5pPr marL="1371585" indent="0" algn="ctr">
              <a:buNone/>
              <a:defRPr sz="1200"/>
            </a:lvl5pPr>
            <a:lvl6pPr marL="1714481" indent="0" algn="ctr">
              <a:buNone/>
              <a:defRPr sz="1200"/>
            </a:lvl6pPr>
            <a:lvl7pPr marL="2057378" indent="0" algn="ctr">
              <a:buNone/>
              <a:defRPr sz="1200"/>
            </a:lvl7pPr>
            <a:lvl8pPr marL="2400273" indent="0" algn="ctr">
              <a:buNone/>
              <a:defRPr sz="1200"/>
            </a:lvl8pPr>
            <a:lvl9pPr marL="2743169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1436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39048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9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7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6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6593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55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6" indent="0">
              <a:buNone/>
              <a:defRPr sz="1500" b="1"/>
            </a:lvl2pPr>
            <a:lvl3pPr marL="685793" indent="0">
              <a:buNone/>
              <a:defRPr sz="1350" b="1"/>
            </a:lvl3pPr>
            <a:lvl4pPr marL="1028689" indent="0">
              <a:buNone/>
              <a:defRPr sz="1200" b="1"/>
            </a:lvl4pPr>
            <a:lvl5pPr marL="1371585" indent="0">
              <a:buNone/>
              <a:defRPr sz="1200" b="1"/>
            </a:lvl5pPr>
            <a:lvl6pPr marL="1714481" indent="0">
              <a:buNone/>
              <a:defRPr sz="1200" b="1"/>
            </a:lvl6pPr>
            <a:lvl7pPr marL="2057378" indent="0">
              <a:buNone/>
              <a:defRPr sz="1200" b="1"/>
            </a:lvl7pPr>
            <a:lvl8pPr marL="2400273" indent="0">
              <a:buNone/>
              <a:defRPr sz="1200" b="1"/>
            </a:lvl8pPr>
            <a:lvl9pPr marL="2743169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6" indent="0">
              <a:buNone/>
              <a:defRPr sz="1500" b="1"/>
            </a:lvl2pPr>
            <a:lvl3pPr marL="685793" indent="0">
              <a:buNone/>
              <a:defRPr sz="1350" b="1"/>
            </a:lvl3pPr>
            <a:lvl4pPr marL="1028689" indent="0">
              <a:buNone/>
              <a:defRPr sz="1200" b="1"/>
            </a:lvl4pPr>
            <a:lvl5pPr marL="1371585" indent="0">
              <a:buNone/>
              <a:defRPr sz="1200" b="1"/>
            </a:lvl5pPr>
            <a:lvl6pPr marL="1714481" indent="0">
              <a:buNone/>
              <a:defRPr sz="1200" b="1"/>
            </a:lvl6pPr>
            <a:lvl7pPr marL="2057378" indent="0">
              <a:buNone/>
              <a:defRPr sz="1200" b="1"/>
            </a:lvl7pPr>
            <a:lvl8pPr marL="2400273" indent="0">
              <a:buNone/>
              <a:defRPr sz="1200" b="1"/>
            </a:lvl8pPr>
            <a:lvl9pPr marL="2743169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74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6380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5967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1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6" indent="0">
              <a:buNone/>
              <a:defRPr sz="1050"/>
            </a:lvl2pPr>
            <a:lvl3pPr marL="685793" indent="0">
              <a:buNone/>
              <a:defRPr sz="900"/>
            </a:lvl3pPr>
            <a:lvl4pPr marL="1028689" indent="0">
              <a:buNone/>
              <a:defRPr sz="750"/>
            </a:lvl4pPr>
            <a:lvl5pPr marL="1371585" indent="0">
              <a:buNone/>
              <a:defRPr sz="750"/>
            </a:lvl5pPr>
            <a:lvl6pPr marL="1714481" indent="0">
              <a:buNone/>
              <a:defRPr sz="750"/>
            </a:lvl6pPr>
            <a:lvl7pPr marL="2057378" indent="0">
              <a:buNone/>
              <a:defRPr sz="750"/>
            </a:lvl7pPr>
            <a:lvl8pPr marL="2400273" indent="0">
              <a:buNone/>
              <a:defRPr sz="750"/>
            </a:lvl8pPr>
            <a:lvl9pPr marL="2743169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1429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1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6" indent="0">
              <a:buNone/>
              <a:defRPr sz="2100"/>
            </a:lvl2pPr>
            <a:lvl3pPr marL="685793" indent="0">
              <a:buNone/>
              <a:defRPr sz="1800"/>
            </a:lvl3pPr>
            <a:lvl4pPr marL="1028689" indent="0">
              <a:buNone/>
              <a:defRPr sz="1500"/>
            </a:lvl4pPr>
            <a:lvl5pPr marL="1371585" indent="0">
              <a:buNone/>
              <a:defRPr sz="1500"/>
            </a:lvl5pPr>
            <a:lvl6pPr marL="1714481" indent="0">
              <a:buNone/>
              <a:defRPr sz="1500"/>
            </a:lvl6pPr>
            <a:lvl7pPr marL="2057378" indent="0">
              <a:buNone/>
              <a:defRPr sz="1500"/>
            </a:lvl7pPr>
            <a:lvl8pPr marL="2400273" indent="0">
              <a:buNone/>
              <a:defRPr sz="1500"/>
            </a:lvl8pPr>
            <a:lvl9pPr marL="2743169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6" indent="0">
              <a:buNone/>
              <a:defRPr sz="1050"/>
            </a:lvl2pPr>
            <a:lvl3pPr marL="685793" indent="0">
              <a:buNone/>
              <a:defRPr sz="900"/>
            </a:lvl3pPr>
            <a:lvl4pPr marL="1028689" indent="0">
              <a:buNone/>
              <a:defRPr sz="750"/>
            </a:lvl4pPr>
            <a:lvl5pPr marL="1371585" indent="0">
              <a:buNone/>
              <a:defRPr sz="750"/>
            </a:lvl5pPr>
            <a:lvl6pPr marL="1714481" indent="0">
              <a:buNone/>
              <a:defRPr sz="750"/>
            </a:lvl6pPr>
            <a:lvl7pPr marL="2057378" indent="0">
              <a:buNone/>
              <a:defRPr sz="750"/>
            </a:lvl7pPr>
            <a:lvl8pPr marL="2400273" indent="0">
              <a:buNone/>
              <a:defRPr sz="750"/>
            </a:lvl8pPr>
            <a:lvl9pPr marL="2743169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4057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40404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57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4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137.xml"/><Relationship Id="rId1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40.xml"/><Relationship Id="rId10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2/23/2021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21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21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7" y="162357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4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341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5871">
        <a:defRPr>
          <a:latin typeface="+mn-lt"/>
          <a:ea typeface="+mn-ea"/>
          <a:cs typeface="+mn-cs"/>
        </a:defRPr>
      </a:lvl2pPr>
      <a:lvl3pPr marL="871742">
        <a:defRPr>
          <a:latin typeface="+mn-lt"/>
          <a:ea typeface="+mn-ea"/>
          <a:cs typeface="+mn-cs"/>
        </a:defRPr>
      </a:lvl3pPr>
      <a:lvl4pPr marL="1307614">
        <a:defRPr>
          <a:latin typeface="+mn-lt"/>
          <a:ea typeface="+mn-ea"/>
          <a:cs typeface="+mn-cs"/>
        </a:defRPr>
      </a:lvl4pPr>
      <a:lvl5pPr marL="1743485">
        <a:defRPr>
          <a:latin typeface="+mn-lt"/>
          <a:ea typeface="+mn-ea"/>
          <a:cs typeface="+mn-cs"/>
        </a:defRPr>
      </a:lvl5pPr>
      <a:lvl6pPr marL="2179357">
        <a:defRPr>
          <a:latin typeface="+mn-lt"/>
          <a:ea typeface="+mn-ea"/>
          <a:cs typeface="+mn-cs"/>
        </a:defRPr>
      </a:lvl6pPr>
      <a:lvl7pPr marL="2615227">
        <a:defRPr>
          <a:latin typeface="+mn-lt"/>
          <a:ea typeface="+mn-ea"/>
          <a:cs typeface="+mn-cs"/>
        </a:defRPr>
      </a:lvl7pPr>
      <a:lvl8pPr marL="3051099">
        <a:defRPr>
          <a:latin typeface="+mn-lt"/>
          <a:ea typeface="+mn-ea"/>
          <a:cs typeface="+mn-cs"/>
        </a:defRPr>
      </a:lvl8pPr>
      <a:lvl9pPr marL="348697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5871">
        <a:defRPr>
          <a:latin typeface="+mn-lt"/>
          <a:ea typeface="+mn-ea"/>
          <a:cs typeface="+mn-cs"/>
        </a:defRPr>
      </a:lvl2pPr>
      <a:lvl3pPr marL="871742">
        <a:defRPr>
          <a:latin typeface="+mn-lt"/>
          <a:ea typeface="+mn-ea"/>
          <a:cs typeface="+mn-cs"/>
        </a:defRPr>
      </a:lvl3pPr>
      <a:lvl4pPr marL="1307614">
        <a:defRPr>
          <a:latin typeface="+mn-lt"/>
          <a:ea typeface="+mn-ea"/>
          <a:cs typeface="+mn-cs"/>
        </a:defRPr>
      </a:lvl4pPr>
      <a:lvl5pPr marL="1743485">
        <a:defRPr>
          <a:latin typeface="+mn-lt"/>
          <a:ea typeface="+mn-ea"/>
          <a:cs typeface="+mn-cs"/>
        </a:defRPr>
      </a:lvl5pPr>
      <a:lvl6pPr marL="2179357">
        <a:defRPr>
          <a:latin typeface="+mn-lt"/>
          <a:ea typeface="+mn-ea"/>
          <a:cs typeface="+mn-cs"/>
        </a:defRPr>
      </a:lvl6pPr>
      <a:lvl7pPr marL="2615227">
        <a:defRPr>
          <a:latin typeface="+mn-lt"/>
          <a:ea typeface="+mn-ea"/>
          <a:cs typeface="+mn-cs"/>
        </a:defRPr>
      </a:lvl7pPr>
      <a:lvl8pPr marL="3051099">
        <a:defRPr>
          <a:latin typeface="+mn-lt"/>
          <a:ea typeface="+mn-ea"/>
          <a:cs typeface="+mn-cs"/>
        </a:defRPr>
      </a:lvl8pPr>
      <a:lvl9pPr marL="348697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50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defTabSz="68579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8" indent="-171448" algn="l" defTabSz="68579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1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37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33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0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25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21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18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6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3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9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85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81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8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73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69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2135" y="1583515"/>
            <a:ext cx="7995294" cy="124708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40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40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spc="300" dirty="0" smtClean="0">
                <a:solidFill>
                  <a:srgbClr val="002060"/>
                </a:solidFill>
                <a:latin typeface="Arial"/>
                <a:cs typeface="Arial"/>
              </a:rPr>
              <a:t>SOF VA VAZIFADOSH MODAL SO‘ZLAR</a:t>
            </a:r>
            <a:endParaRPr lang="en-US" sz="2400" b="1" i="1" spc="3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474591" y="377505"/>
            <a:ext cx="1308682" cy="510596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32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870" y="1592765"/>
            <a:ext cx="503860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8869" y="3347421"/>
            <a:ext cx="545805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986" y="2952924"/>
            <a:ext cx="1984316" cy="18260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Вектор книга изображение_Фото номер 400176725_PSD Формат  изображения_ru.lovepik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687" y="3014004"/>
            <a:ext cx="1933607" cy="18158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394" y="69307"/>
            <a:ext cx="1049888" cy="111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285-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820465"/>
            <a:ext cx="878716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Haqiqatdan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ko‘rshapalaklar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qushlar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hayvonlar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orasidagi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jonivorlardir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417" y="2764313"/>
            <a:ext cx="878716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Xullas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olam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tanimagan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paytlar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6690" y="2114245"/>
            <a:ext cx="3683361" cy="7740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95913" y="4061807"/>
            <a:ext cx="4012772" cy="96319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so‘zlar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27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285-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3405" y="769339"/>
            <a:ext cx="769057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Darhaqiqat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chang-to‘zon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ancha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narilab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Karki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tomonga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ketardi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305" y="2031223"/>
            <a:ext cx="878716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Amakimning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farzandi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bo‘lmaganligi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ucnun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otam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amakimga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o‘g‘il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Bu,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taxminan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3-4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yoshlarimda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bo‘lsa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kerak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88296" y="1501765"/>
            <a:ext cx="2601532" cy="57490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54369" y="3974847"/>
            <a:ext cx="3528815" cy="774069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1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" y="1"/>
            <a:ext cx="9143613" cy="99367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286- </a:t>
            </a:r>
            <a:r>
              <a:rPr lang="en-US" sz="390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294778"/>
            <a:ext cx="3850924" cy="1409885"/>
          </a:xfrm>
          <a:prstGeom prst="rect">
            <a:avLst/>
          </a:prstGeom>
          <a:solidFill>
            <a:srgbClr val="8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>
              <a:defRPr/>
            </a:pPr>
            <a:r>
              <a:rPr lang="en-US" sz="351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351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351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51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7734" y="1175956"/>
            <a:ext cx="7664746" cy="193653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defTabSz="334807">
              <a:defRPr/>
            </a:pPr>
            <a:r>
              <a:rPr lang="en-US" sz="2931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Ammo,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shubhasiz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taxminan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ehtimol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aftidan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31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darhaqiqat</a:t>
            </a:r>
            <a:r>
              <a:rPr lang="en-US" sz="2931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931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77734" y="3112493"/>
            <a:ext cx="3685174" cy="1861080"/>
          </a:xfrm>
          <a:prstGeom prst="flowChartPunchedTape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r>
              <a:rPr lang="en-US" sz="3957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957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3957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957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87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286-</a:t>
            </a:r>
            <a:r>
              <a:rPr lang="uz-Latn-UZ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362668"/>
              </p:ext>
            </p:extLst>
          </p:nvPr>
        </p:nvGraphicFramePr>
        <p:xfrm>
          <a:off x="334537" y="982145"/>
          <a:ext cx="5932448" cy="391751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17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5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29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Vazifadosh</a:t>
                      </a:r>
                      <a:endParaRPr lang="ru-RU" sz="40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afsus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ehtimol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albatta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taxminan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avvalo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shubhasiz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shekilli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aftidan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masalan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darhaqiqat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 descr="ПРАВА РЕБЕН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621" y="1730001"/>
            <a:ext cx="2364058" cy="236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87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203" y="1"/>
            <a:ext cx="9150203" cy="76339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>
              <a:lnSpc>
                <a:spcPct val="150000"/>
              </a:lnSpc>
            </a:pP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79503" y="1237738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287-</a:t>
            </a:r>
            <a:r>
              <a:rPr lang="uz-Latn-UZ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Aftidan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chamasi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ehtimol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shubhasiz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84" y="1871309"/>
            <a:ext cx="1900059" cy="20171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spc="300" dirty="0" smtClean="0"/>
              <a:t>MODAL SO‘ZLAR</a:t>
            </a:r>
            <a:endParaRPr sz="4000" spc="3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4248" y="846395"/>
            <a:ext cx="3484887" cy="13060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endParaRPr lang="en-US" sz="3957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0336" y="816125"/>
            <a:ext cx="3365694" cy="1359541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6200000">
            <a:off x="4172365" y="942429"/>
            <a:ext cx="516599" cy="1268929"/>
          </a:xfrm>
          <a:prstGeom prst="downArrow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41073" y="2281178"/>
            <a:ext cx="890593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Afsuski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o‘yinni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bir-ikki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bosdim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8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4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129488"/>
            <a:ext cx="8941920" cy="568397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600" spc="600" dirty="0" smtClean="0"/>
              <a:t>SOF MODAL SO‘ZLAR</a:t>
            </a:r>
            <a:endParaRPr sz="3600" spc="6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8764" y="798304"/>
            <a:ext cx="2774617" cy="79536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haqiqatan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323" y="2520512"/>
            <a:ext cx="2809005" cy="74572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afsuski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0440" y="717386"/>
            <a:ext cx="3114662" cy="824223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darhaqiqat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3439" y="4322301"/>
            <a:ext cx="2692889" cy="68293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attang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0440" y="1670755"/>
            <a:ext cx="3159160" cy="76719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12913" y="3444882"/>
            <a:ext cx="3072189" cy="76881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shekilli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12913" y="4328498"/>
            <a:ext cx="3072189" cy="72288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12913" y="2556117"/>
            <a:ext cx="3116687" cy="77396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avvalambor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7323" y="1723230"/>
            <a:ext cx="2783109" cy="66223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xullas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4661" y="3444882"/>
            <a:ext cx="2761668" cy="69877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koshki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340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7944" y="2071603"/>
            <a:ext cx="2710412" cy="61603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51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endParaRPr lang="ru-RU" sz="351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221" y="1422180"/>
            <a:ext cx="3234379" cy="53365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chamasi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560" y="2844279"/>
            <a:ext cx="3408740" cy="65839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2234" y="752332"/>
            <a:ext cx="3520369" cy="56156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aftidan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45422" y="3614734"/>
            <a:ext cx="3023547" cy="54770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ehtimol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52055" y="4274506"/>
            <a:ext cx="3694953" cy="658391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26904"/>
            <a:r>
              <a:rPr lang="en-US" sz="3813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taxminan</a:t>
            </a:r>
            <a:endParaRPr lang="ru-RU" sz="3813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02301" y="928790"/>
            <a:ext cx="4314420" cy="29016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50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1059651"/>
            <a:ext cx="89655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Aftidan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yolg‘on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gapiryapti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669702" y="1829092"/>
            <a:ext cx="3219718" cy="910526"/>
          </a:xfrm>
          <a:prstGeom prst="flowChartTerminator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36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36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884869"/>
            <a:ext cx="88220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2.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yolg‘on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gapirayotgani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aftidan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bilinib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turibdi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4904704" y="3629934"/>
            <a:ext cx="3556715" cy="1173885"/>
          </a:xfrm>
          <a:prstGeom prst="flowChartTerminator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1009668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haqdirsiz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161" y="2447332"/>
            <a:ext cx="84136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0914" y="1832330"/>
            <a:ext cx="3721993" cy="843912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417" y="3010353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emas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haqdir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92452" y="3812337"/>
            <a:ext cx="3721993" cy="8439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37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284-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820465"/>
            <a:ext cx="87871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Bo‘ron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bo‘lishi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ehtimol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qizim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588116"/>
            <a:ext cx="87871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Ehtimol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onasidan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yagona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esdalik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62139" y="1673306"/>
            <a:ext cx="4378819" cy="7740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37903" y="3515911"/>
            <a:ext cx="3348507" cy="914400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98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284-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820465"/>
            <a:ext cx="87871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Chamasi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hammasining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og‘zi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tekkan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ekan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o‘sha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go‘shtga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902812"/>
            <a:ext cx="87871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Gulchehraning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chamasi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to‘g‘ri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chiqdi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18961" y="2190342"/>
            <a:ext cx="4378819" cy="7740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18962" y="3830607"/>
            <a:ext cx="4378819" cy="914400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5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284-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17" y="820465"/>
            <a:ext cx="878716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Onajonim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kun men ham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shoir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bo‘larman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568648"/>
            <a:ext cx="878716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U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nafaqat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kattalarga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balki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kichiklarga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muomalada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5327" y="1734865"/>
            <a:ext cx="4378819" cy="77402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Modal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3050" y="3890289"/>
            <a:ext cx="4378819" cy="914400"/>
          </a:xfrm>
          <a:prstGeom prst="round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8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7093</TotalTime>
  <Words>217</Words>
  <Application>Microsoft Office PowerPoint</Application>
  <PresentationFormat>Экран (16:9)</PresentationFormat>
  <Paragraphs>98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Office Theme</vt:lpstr>
      <vt:lpstr>3_Office Theme</vt:lpstr>
      <vt:lpstr>3_Тема Office</vt:lpstr>
      <vt:lpstr>  ONA TILI</vt:lpstr>
      <vt:lpstr>MODAL SO‘ZLAR</vt:lpstr>
      <vt:lpstr>SOF MODAL SO‘ZLAR</vt:lpstr>
      <vt:lpstr>BILIB OLING!</vt:lpstr>
      <vt:lpstr>1-topshiriq </vt:lpstr>
      <vt:lpstr>1-topshiriq </vt:lpstr>
      <vt:lpstr>284- mashq </vt:lpstr>
      <vt:lpstr>284- mashq </vt:lpstr>
      <vt:lpstr>284- mashq </vt:lpstr>
      <vt:lpstr>285- mashq </vt:lpstr>
      <vt:lpstr>285- mashq </vt:lpstr>
      <vt:lpstr>286- mashq</vt:lpstr>
      <vt:lpstr>286- 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643</cp:revision>
  <cp:lastPrinted>2020-08-26T14:48:01Z</cp:lastPrinted>
  <dcterms:created xsi:type="dcterms:W3CDTF">2020-04-11T16:25:36Z</dcterms:created>
  <dcterms:modified xsi:type="dcterms:W3CDTF">2021-02-23T08:00:35Z</dcterms:modified>
</cp:coreProperties>
</file>