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4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9" r:id="rId2"/>
    <p:sldMasterId id="2147483857" r:id="rId3"/>
    <p:sldMasterId id="2147483864" r:id="rId4"/>
    <p:sldMasterId id="2147483923" r:id="rId5"/>
  </p:sldMasterIdLst>
  <p:notesMasterIdLst>
    <p:notesMasterId r:id="rId19"/>
  </p:notesMasterIdLst>
  <p:handoutMasterIdLst>
    <p:handoutMasterId r:id="rId20"/>
  </p:handoutMasterIdLst>
  <p:sldIdLst>
    <p:sldId id="390" r:id="rId6"/>
    <p:sldId id="505" r:id="rId7"/>
    <p:sldId id="506" r:id="rId8"/>
    <p:sldId id="487" r:id="rId9"/>
    <p:sldId id="496" r:id="rId10"/>
    <p:sldId id="497" r:id="rId11"/>
    <p:sldId id="498" r:id="rId12"/>
    <p:sldId id="499" r:id="rId13"/>
    <p:sldId id="500" r:id="rId14"/>
    <p:sldId id="502" r:id="rId15"/>
    <p:sldId id="503" r:id="rId16"/>
    <p:sldId id="504" r:id="rId17"/>
    <p:sldId id="401" r:id="rId18"/>
  </p:sldIdLst>
  <p:sldSz cx="9144000" cy="5143500" type="screen16x9"/>
  <p:notesSz cx="6735763" cy="9866313"/>
  <p:defaultTextStyle>
    <a:defPPr>
      <a:defRPr lang="en-US"/>
    </a:defPPr>
    <a:lvl1pPr marL="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33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66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502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336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170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005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838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671" algn="l" defTabSz="3428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3E"/>
    <a:srgbClr val="CC3399"/>
    <a:srgbClr val="C75F09"/>
    <a:srgbClr val="391A05"/>
    <a:srgbClr val="FF33CC"/>
    <a:srgbClr val="FFCCFF"/>
    <a:srgbClr val="8CEE42"/>
    <a:srgbClr val="66FFFF"/>
    <a:srgbClr val="619FA7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06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61DA-2E9C-433B-A2AA-31EC04CCF677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FD3ED-3B66-4117-A4D4-CCBC856C4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301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13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22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336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448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560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671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84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895" algn="l" defTabSz="9142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4C1E-46C9-452C-9820-5F259BFDCB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38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5D85-6F1A-498B-9820-88D20C4FB3EA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80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5D85-6F1A-498B-9820-88D20C4FB3EA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48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4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5672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19699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801064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41132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439647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487949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7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818754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89622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7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9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7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269329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448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3848465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206390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7263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11614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503" indent="-91835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081913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8"/>
            <a:ext cx="777240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186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6"/>
            <a:ext cx="7826818" cy="219861"/>
          </a:xfrm>
        </p:spPr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5136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3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554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366436"/>
          </a:xfr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0339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8"/>
            <a:ext cx="2926080" cy="219861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199" y="4783458"/>
            <a:ext cx="2103121" cy="219861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8"/>
            <a:ext cx="2103121" cy="219861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2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5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6" indent="-81626">
              <a:buFont typeface="Arial" panose="020B0604020202020204" pitchFamily="34" charset="0"/>
              <a:buChar char="•"/>
              <a:defRPr sz="800"/>
            </a:lvl2pPr>
            <a:lvl3pPr marL="163254" indent="-81626">
              <a:defRPr sz="800"/>
            </a:lvl3pPr>
            <a:lvl4pPr marL="285693" indent="-122439">
              <a:defRPr sz="800"/>
            </a:lvl4pPr>
            <a:lvl5pPr marL="408132" indent="-122439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7392540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25088969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29911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0159390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60278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503173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64841405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084149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7115134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0929578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1557056"/>
      </p:ext>
    </p:extLst>
  </p:cSld>
  <p:clrMapOvr>
    <a:masterClrMapping/>
  </p:clrMapOvr>
  <p:transition>
    <p:wedg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074113"/>
      </p:ext>
    </p:extLst>
  </p:cSld>
  <p:clrMapOvr>
    <a:masterClrMapping/>
  </p:clrMapOvr>
  <p:transition>
    <p:wedg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17372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7600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73777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17573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9346907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10103210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107155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8293295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7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5811642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0549674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3576861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730196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3851234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61752943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23506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9329167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40473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5820528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5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5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5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5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68383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2781841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49968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723783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0461559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40682767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25385805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60879962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8280908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2626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1566908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477382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593825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364589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0646876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22501643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1025510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3858706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260116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0359042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384611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3454725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15190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5723501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2978906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6407407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3674318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40598232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2/23/2021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925452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7"/>
            <a:ext cx="77724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5"/>
            <a:ext cx="7826817" cy="209124"/>
          </a:xfrm>
        </p:spPr>
        <p:txBody>
          <a:bodyPr lIns="0" tIns="0" rIns="0" bIns="0"/>
          <a:lstStyle>
            <a:lvl1pPr>
              <a:defRPr sz="1359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380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2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1404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6"/>
            <a:ext cx="8190071" cy="357319"/>
          </a:xfrm>
        </p:spPr>
        <p:txBody>
          <a:bodyPr lIns="0" tIns="0" rIns="0" bIns="0"/>
          <a:lstStyle>
            <a:lvl1pPr>
              <a:defRPr sz="232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03411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20774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207749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207749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0193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209974"/>
            <a:ext cx="77724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749"/>
            </a:lvl1pPr>
            <a:lvl2pPr marL="81642" indent="-81642">
              <a:buFont typeface="Arial" panose="020B0604020202020204" pitchFamily="34" charset="0"/>
              <a:buChar char="•"/>
              <a:defRPr sz="749"/>
            </a:lvl2pPr>
            <a:lvl3pPr marL="163285" indent="-81642">
              <a:defRPr sz="749"/>
            </a:lvl3pPr>
            <a:lvl4pPr marL="285748" indent="-122463">
              <a:defRPr sz="749"/>
            </a:lvl4pPr>
            <a:lvl5pPr marL="408211" indent="-122463">
              <a:defRPr sz="7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5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64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9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62" indent="-114262">
              <a:buFont typeface="Arial" panose="020B0604020202020204" pitchFamily="34" charset="0"/>
              <a:buChar char="•"/>
              <a:defRPr sz="1100"/>
            </a:lvl2pPr>
            <a:lvl3pPr marL="228524" indent="-114262">
              <a:defRPr sz="1100"/>
            </a:lvl3pPr>
            <a:lvl4pPr marL="399917" indent="-171391">
              <a:defRPr sz="1100"/>
            </a:lvl4pPr>
            <a:lvl5pPr marL="571308" indent="-171391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2291465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1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4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52830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68" indent="-18567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5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96" indent="-128548">
              <a:defRPr sz="1100">
                <a:solidFill>
                  <a:srgbClr val="FFFFFF"/>
                </a:solidFill>
              </a:defRPr>
            </a:lvl3pPr>
            <a:lvl4pPr marL="385643" indent="-128548">
              <a:defRPr sz="1100">
                <a:solidFill>
                  <a:srgbClr val="FFFFFF"/>
                </a:solidFill>
              </a:defRPr>
            </a:lvl4pPr>
            <a:lvl5pPr marL="557039" indent="-171398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5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48" indent="-128548">
              <a:buFont typeface="Arial" panose="020B0604020202020204" pitchFamily="34" charset="0"/>
              <a:buChar char="•"/>
              <a:defRPr sz="1100"/>
            </a:lvl2pPr>
            <a:lvl3pPr marL="257096" indent="-128548">
              <a:defRPr sz="1100"/>
            </a:lvl3pPr>
            <a:lvl4pPr marL="385643" indent="-128548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2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1089314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91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86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179" indent="-171391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571" indent="-17139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4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2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4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2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1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5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4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0" y="122984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4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0" y="2914935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5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643" indent="-128548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4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03223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53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1807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91" indent="-132647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61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6"/>
            <a:ext cx="7772401" cy="3470673"/>
          </a:xfrm>
        </p:spPr>
        <p:txBody>
          <a:bodyPr numCol="2" spcCol="274268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42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86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328" indent="-12244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772" indent="-12244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804544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970139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287128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887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514" indent="0">
              <a:buNone/>
              <a:defRPr sz="1400" b="1"/>
            </a:lvl2pPr>
            <a:lvl3pPr marL="653028" indent="0">
              <a:buNone/>
              <a:defRPr sz="1300" b="1"/>
            </a:lvl3pPr>
            <a:lvl4pPr marL="979541" indent="0">
              <a:buNone/>
              <a:defRPr sz="1100" b="1"/>
            </a:lvl4pPr>
            <a:lvl5pPr marL="1306057" indent="0">
              <a:buNone/>
              <a:defRPr sz="1100" b="1"/>
            </a:lvl5pPr>
            <a:lvl6pPr marL="1632569" indent="0">
              <a:buNone/>
              <a:defRPr sz="1100" b="1"/>
            </a:lvl6pPr>
            <a:lvl7pPr marL="1959085" indent="0">
              <a:buNone/>
              <a:defRPr sz="1100" b="1"/>
            </a:lvl7pPr>
            <a:lvl8pPr marL="2285598" indent="0">
              <a:buNone/>
              <a:defRPr sz="1100" b="1"/>
            </a:lvl8pPr>
            <a:lvl9pPr marL="261211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55687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177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913751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5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19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99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45" tIns="91423" rIns="182845" bIns="9142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704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36491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8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93668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2483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8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6468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82409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2" y="3735428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28" indent="-81628">
              <a:buFont typeface="Arial" panose="020B0604020202020204" pitchFamily="34" charset="0"/>
              <a:buChar char="•"/>
              <a:defRPr sz="800"/>
            </a:lvl2pPr>
            <a:lvl3pPr marL="163257" indent="-81628">
              <a:defRPr sz="800"/>
            </a:lvl3pPr>
            <a:lvl4pPr marL="285699" indent="-122442">
              <a:defRPr sz="800"/>
            </a:lvl4pPr>
            <a:lvl5pPr marL="408143" indent="-12244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562042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7865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5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7584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240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5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29165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55199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5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42260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53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46562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883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542761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7048" indent="0">
              <a:buNone/>
              <a:defRPr sz="2100" b="1"/>
            </a:lvl2pPr>
            <a:lvl3pPr marL="914094" indent="0">
              <a:buNone/>
              <a:defRPr sz="1700" b="1"/>
            </a:lvl3pPr>
            <a:lvl4pPr marL="1371140" indent="0">
              <a:buNone/>
              <a:defRPr sz="1600" b="1"/>
            </a:lvl4pPr>
            <a:lvl5pPr marL="1828186" indent="0">
              <a:buNone/>
              <a:defRPr sz="1600" b="1"/>
            </a:lvl5pPr>
            <a:lvl6pPr marL="2285232" indent="0">
              <a:buNone/>
              <a:defRPr sz="1600" b="1"/>
            </a:lvl6pPr>
            <a:lvl7pPr marL="2742279" indent="0">
              <a:buNone/>
              <a:defRPr sz="1600" b="1"/>
            </a:lvl7pPr>
            <a:lvl8pPr marL="3199325" indent="0">
              <a:buNone/>
              <a:defRPr sz="1600" b="1"/>
            </a:lvl8pPr>
            <a:lvl9pPr marL="365637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3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4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6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8701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19303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3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0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0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0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0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6725439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845231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3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1304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590395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2" y="1047753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4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902018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616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7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7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7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7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9812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45" tIns="91423" rIns="182845" bIns="9142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69" indent="-91835">
              <a:defRPr sz="800">
                <a:solidFill>
                  <a:srgbClr val="FFFFFF"/>
                </a:solidFill>
              </a:defRPr>
            </a:lvl3pPr>
            <a:lvl4pPr marL="275503" indent="-91835">
              <a:defRPr sz="800">
                <a:solidFill>
                  <a:srgbClr val="FFFFFF"/>
                </a:solidFill>
              </a:defRPr>
            </a:lvl4pPr>
            <a:lvl5pPr marL="397950" indent="-12244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35" indent="-91835">
              <a:buFont typeface="Arial" panose="020B0604020202020204" pitchFamily="34" charset="0"/>
              <a:buChar char="•"/>
              <a:defRPr sz="800"/>
            </a:lvl2pPr>
            <a:lvl3pPr marL="183669" indent="-91835">
              <a:defRPr sz="800"/>
            </a:lvl3pPr>
            <a:lvl4pPr marL="275503" indent="-91835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3545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3.xml"/><Relationship Id="rId18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46.xml"/><Relationship Id="rId39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41.xml"/><Relationship Id="rId34" Type="http://schemas.openxmlformats.org/officeDocument/2006/relationships/slideLayout" Target="../slideLayouts/slideLayout154.xml"/><Relationship Id="rId42" Type="http://schemas.openxmlformats.org/officeDocument/2006/relationships/slideLayout" Target="../slideLayouts/slideLayout162.xml"/><Relationship Id="rId47" Type="http://schemas.openxmlformats.org/officeDocument/2006/relationships/slideLayout" Target="../slideLayouts/slideLayout167.xml"/><Relationship Id="rId50" Type="http://schemas.openxmlformats.org/officeDocument/2006/relationships/slideLayout" Target="../slideLayouts/slideLayout170.xml"/><Relationship Id="rId55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22.xml"/><Relationship Id="rId16" Type="http://schemas.openxmlformats.org/officeDocument/2006/relationships/slideLayout" Target="../slideLayouts/slideLayout136.xml"/><Relationship Id="rId20" Type="http://schemas.openxmlformats.org/officeDocument/2006/relationships/slideLayout" Target="../slideLayouts/slideLayout140.xml"/><Relationship Id="rId29" Type="http://schemas.openxmlformats.org/officeDocument/2006/relationships/slideLayout" Target="../slideLayouts/slideLayout149.xml"/><Relationship Id="rId4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17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24" Type="http://schemas.openxmlformats.org/officeDocument/2006/relationships/slideLayout" Target="../slideLayouts/slideLayout144.xml"/><Relationship Id="rId32" Type="http://schemas.openxmlformats.org/officeDocument/2006/relationships/slideLayout" Target="../slideLayouts/slideLayout152.xml"/><Relationship Id="rId37" Type="http://schemas.openxmlformats.org/officeDocument/2006/relationships/slideLayout" Target="../slideLayouts/slideLayout157.xml"/><Relationship Id="rId40" Type="http://schemas.openxmlformats.org/officeDocument/2006/relationships/slideLayout" Target="../slideLayouts/slideLayout160.xml"/><Relationship Id="rId45" Type="http://schemas.openxmlformats.org/officeDocument/2006/relationships/slideLayout" Target="../slideLayouts/slideLayout165.xml"/><Relationship Id="rId53" Type="http://schemas.openxmlformats.org/officeDocument/2006/relationships/slideLayout" Target="../slideLayouts/slideLayout173.xml"/><Relationship Id="rId58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23" Type="http://schemas.openxmlformats.org/officeDocument/2006/relationships/slideLayout" Target="../slideLayouts/slideLayout143.xml"/><Relationship Id="rId28" Type="http://schemas.openxmlformats.org/officeDocument/2006/relationships/slideLayout" Target="../slideLayouts/slideLayout148.xml"/><Relationship Id="rId36" Type="http://schemas.openxmlformats.org/officeDocument/2006/relationships/slideLayout" Target="../slideLayouts/slideLayout156.xml"/><Relationship Id="rId49" Type="http://schemas.openxmlformats.org/officeDocument/2006/relationships/slideLayout" Target="../slideLayouts/slideLayout169.xml"/><Relationship Id="rId57" Type="http://schemas.openxmlformats.org/officeDocument/2006/relationships/slideLayout" Target="../slideLayouts/slideLayout17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0.xml"/><Relationship Id="rId19" Type="http://schemas.openxmlformats.org/officeDocument/2006/relationships/slideLayout" Target="../slideLayouts/slideLayout139.xml"/><Relationship Id="rId31" Type="http://schemas.openxmlformats.org/officeDocument/2006/relationships/slideLayout" Target="../slideLayouts/slideLayout151.xml"/><Relationship Id="rId44" Type="http://schemas.openxmlformats.org/officeDocument/2006/relationships/slideLayout" Target="../slideLayouts/slideLayout164.xml"/><Relationship Id="rId52" Type="http://schemas.openxmlformats.org/officeDocument/2006/relationships/slideLayout" Target="../slideLayouts/slideLayout172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Relationship Id="rId22" Type="http://schemas.openxmlformats.org/officeDocument/2006/relationships/slideLayout" Target="../slideLayouts/slideLayout142.xml"/><Relationship Id="rId27" Type="http://schemas.openxmlformats.org/officeDocument/2006/relationships/slideLayout" Target="../slideLayouts/slideLayout147.xml"/><Relationship Id="rId30" Type="http://schemas.openxmlformats.org/officeDocument/2006/relationships/slideLayout" Target="../slideLayouts/slideLayout150.xml"/><Relationship Id="rId35" Type="http://schemas.openxmlformats.org/officeDocument/2006/relationships/slideLayout" Target="../slideLayouts/slideLayout155.xml"/><Relationship Id="rId43" Type="http://schemas.openxmlformats.org/officeDocument/2006/relationships/slideLayout" Target="../slideLayouts/slideLayout163.xml"/><Relationship Id="rId48" Type="http://schemas.openxmlformats.org/officeDocument/2006/relationships/slideLayout" Target="../slideLayouts/slideLayout168.xml"/><Relationship Id="rId56" Type="http://schemas.openxmlformats.org/officeDocument/2006/relationships/slideLayout" Target="../slideLayouts/slideLayout176.xml"/><Relationship Id="rId8" Type="http://schemas.openxmlformats.org/officeDocument/2006/relationships/slideLayout" Target="../slideLayouts/slideLayout128.xml"/><Relationship Id="rId51" Type="http://schemas.openxmlformats.org/officeDocument/2006/relationships/slideLayout" Target="../slideLayouts/slideLayout171.xml"/><Relationship Id="rId3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32.xml"/><Relationship Id="rId17" Type="http://schemas.openxmlformats.org/officeDocument/2006/relationships/slideLayout" Target="../slideLayouts/slideLayout137.xml"/><Relationship Id="rId25" Type="http://schemas.openxmlformats.org/officeDocument/2006/relationships/slideLayout" Target="../slideLayouts/slideLayout145.xml"/><Relationship Id="rId33" Type="http://schemas.openxmlformats.org/officeDocument/2006/relationships/slideLayout" Target="../slideLayouts/slideLayout153.xml"/><Relationship Id="rId38" Type="http://schemas.openxmlformats.org/officeDocument/2006/relationships/slideLayout" Target="../slideLayouts/slideLayout158.xml"/><Relationship Id="rId46" Type="http://schemas.openxmlformats.org/officeDocument/2006/relationships/slideLayout" Target="../slideLayouts/slideLayout166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80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4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6"/>
            <a:ext cx="1620957" cy="400081"/>
          </a:xfrm>
          <a:prstGeom prst="rect">
            <a:avLst/>
          </a:prstGeom>
        </p:spPr>
        <p:txBody>
          <a:bodyPr vert="horz" wrap="square" lIns="91413" tIns="45706" rIns="91413" bIns="457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6" y="4719817"/>
            <a:ext cx="104567" cy="246221"/>
          </a:xfrm>
          <a:prstGeom prst="rect">
            <a:avLst/>
          </a:prstGeom>
        </p:spPr>
        <p:txBody>
          <a:bodyPr vert="horz" wrap="none" lIns="91413" tIns="45706" rIns="91413" bIns="457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13" tIns="45706" rIns="91413" bIns="45706" numCol="1" anchor="t" anchorCtr="0" compatLnSpc="1">
            <a:prstTxWarp prst="textNoShape">
              <a:avLst/>
            </a:prstTxWarp>
          </a:bodyPr>
          <a:lstStyle/>
          <a:p>
            <a:pPr defTabSz="91402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91402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4094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91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72" indent="-172980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764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157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550" indent="-171391" algn="l" defTabSz="91409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75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03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51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95" indent="-228524" algn="l" defTabSz="91409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8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4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0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86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2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79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25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73" algn="l" defTabSz="91409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3788"/>
            <a:ext cx="1620957" cy="158277"/>
          </a:xfrm>
          <a:prstGeom prst="rect">
            <a:avLst/>
          </a:prstGeom>
        </p:spPr>
        <p:txBody>
          <a:bodyPr vert="horz" wrap="square" lIns="65310" tIns="32653" rIns="65310" bIns="32653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65310" tIns="32653" rIns="65310" bIns="32653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0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0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310" tIns="32653" rIns="65310" bIns="32653" numCol="1" anchor="t" anchorCtr="0" compatLnSpc="1">
            <a:prstTxWarp prst="textNoShape">
              <a:avLst/>
            </a:prstTxWarp>
          </a:bodyPr>
          <a:lstStyle/>
          <a:p>
            <a:pPr defTabSz="652982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4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7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6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3" tIns="45710" rIns="91423" bIns="45710" rtlCol="0" anchor="ctr"/>
          <a:lstStyle/>
          <a:p>
            <a:pPr algn="ctr" defTabSz="652982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23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  <p:sldLayoutId id="2147483846" r:id="rId47"/>
    <p:sldLayoutId id="2147483847" r:id="rId48"/>
    <p:sldLayoutId id="2147483848" r:id="rId49"/>
    <p:sldLayoutId id="2147483849" r:id="rId50"/>
    <p:sldLayoutId id="2147483850" r:id="rId51"/>
    <p:sldLayoutId id="2147483851" r:id="rId52"/>
    <p:sldLayoutId id="2147483852" r:id="rId53"/>
    <p:sldLayoutId id="2147483853" r:id="rId54"/>
    <p:sldLayoutId id="2147483854" r:id="rId55"/>
    <p:sldLayoutId id="2147483855" r:id="rId56"/>
    <p:sldLayoutId id="2147483856" r:id="rId57"/>
  </p:sldLayoutIdLst>
  <p:txStyles>
    <p:titleStyle>
      <a:lvl1pPr algn="ctr" defTabSz="653028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4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6020" indent="-123576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462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906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350" indent="-122442" algn="l" defTabSz="65302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828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2341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857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5369" indent="-163257" algn="l" defTabSz="65302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5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2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541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6057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569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9085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598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2114" algn="l" defTabSz="653028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6" y="849898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4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253"/>
            <a:endParaRPr sz="210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8" y="162358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8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7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199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1D8BD707-D9CF-40AE-B4C6-C98DA3205C09}" type="datetimeFigureOut">
              <a:rPr lang="en-US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2/23/2021</a:t>
            </a:fld>
            <a:endParaRPr lang="en-US" sz="13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7"/>
            <a:ext cx="2103121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253"/>
            <a:fld id="{B6F15528-21DE-4FAA-801E-634DDDAF4B2B}" type="slidenum">
              <a:rPr lang="ru-RU" sz="1300" smtClean="0">
                <a:solidFill>
                  <a:prstClr val="black">
                    <a:tint val="75000"/>
                  </a:prstClr>
                </a:solidFill>
              </a:rPr>
              <a:pPr defTabSz="1035253"/>
              <a:t>‹#›</a:t>
            </a:fld>
            <a:endParaRPr lang="ru-RU" sz="13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8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627">
        <a:defRPr>
          <a:latin typeface="+mn-lt"/>
          <a:ea typeface="+mn-ea"/>
          <a:cs typeface="+mn-cs"/>
        </a:defRPr>
      </a:lvl2pPr>
      <a:lvl3pPr marL="1035253">
        <a:defRPr>
          <a:latin typeface="+mn-lt"/>
          <a:ea typeface="+mn-ea"/>
          <a:cs typeface="+mn-cs"/>
        </a:defRPr>
      </a:lvl3pPr>
      <a:lvl4pPr marL="1552881">
        <a:defRPr>
          <a:latin typeface="+mn-lt"/>
          <a:ea typeface="+mn-ea"/>
          <a:cs typeface="+mn-cs"/>
        </a:defRPr>
      </a:lvl4pPr>
      <a:lvl5pPr marL="2070508">
        <a:defRPr>
          <a:latin typeface="+mn-lt"/>
          <a:ea typeface="+mn-ea"/>
          <a:cs typeface="+mn-cs"/>
        </a:defRPr>
      </a:lvl5pPr>
      <a:lvl6pPr marL="2588135">
        <a:defRPr>
          <a:latin typeface="+mn-lt"/>
          <a:ea typeface="+mn-ea"/>
          <a:cs typeface="+mn-cs"/>
        </a:defRPr>
      </a:lvl6pPr>
      <a:lvl7pPr marL="3105760">
        <a:defRPr>
          <a:latin typeface="+mn-lt"/>
          <a:ea typeface="+mn-ea"/>
          <a:cs typeface="+mn-cs"/>
        </a:defRPr>
      </a:lvl7pPr>
      <a:lvl8pPr marL="3623388">
        <a:defRPr>
          <a:latin typeface="+mn-lt"/>
          <a:ea typeface="+mn-ea"/>
          <a:cs typeface="+mn-cs"/>
        </a:defRPr>
      </a:lvl8pPr>
      <a:lvl9pPr marL="4141014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  <p:sldLayoutId id="2147483883" r:id="rId19"/>
    <p:sldLayoutId id="2147483884" r:id="rId20"/>
    <p:sldLayoutId id="2147483885" r:id="rId21"/>
    <p:sldLayoutId id="2147483886" r:id="rId22"/>
    <p:sldLayoutId id="2147483887" r:id="rId23"/>
    <p:sldLayoutId id="2147483888" r:id="rId24"/>
    <p:sldLayoutId id="2147483889" r:id="rId25"/>
    <p:sldLayoutId id="2147483890" r:id="rId26"/>
    <p:sldLayoutId id="2147483891" r:id="rId27"/>
    <p:sldLayoutId id="2147483892" r:id="rId28"/>
    <p:sldLayoutId id="2147483893" r:id="rId29"/>
    <p:sldLayoutId id="2147483894" r:id="rId30"/>
    <p:sldLayoutId id="2147483895" r:id="rId31"/>
    <p:sldLayoutId id="2147483896" r:id="rId32"/>
    <p:sldLayoutId id="2147483897" r:id="rId33"/>
    <p:sldLayoutId id="2147483898" r:id="rId34"/>
    <p:sldLayoutId id="2147483899" r:id="rId35"/>
    <p:sldLayoutId id="2147483900" r:id="rId36"/>
    <p:sldLayoutId id="2147483901" r:id="rId37"/>
    <p:sldLayoutId id="2147483902" r:id="rId38"/>
    <p:sldLayoutId id="2147483903" r:id="rId39"/>
    <p:sldLayoutId id="2147483904" r:id="rId40"/>
    <p:sldLayoutId id="2147483905" r:id="rId41"/>
    <p:sldLayoutId id="2147483906" r:id="rId42"/>
    <p:sldLayoutId id="2147483907" r:id="rId43"/>
    <p:sldLayoutId id="2147483908" r:id="rId44"/>
    <p:sldLayoutId id="2147483909" r:id="rId45"/>
    <p:sldLayoutId id="2147483910" r:id="rId46"/>
    <p:sldLayoutId id="2147483911" r:id="rId47"/>
    <p:sldLayoutId id="2147483912" r:id="rId48"/>
    <p:sldLayoutId id="2147483913" r:id="rId49"/>
    <p:sldLayoutId id="2147483914" r:id="rId50"/>
    <p:sldLayoutId id="2147483915" r:id="rId51"/>
    <p:sldLayoutId id="2147483916" r:id="rId52"/>
    <p:sldLayoutId id="2147483917" r:id="rId53"/>
    <p:sldLayoutId id="2147483918" r:id="rId54"/>
    <p:sldLayoutId id="2147483919" r:id="rId55"/>
    <p:sldLayoutId id="2147483920" r:id="rId56"/>
    <p:sldLayoutId id="2147483921" r:id="rId57"/>
    <p:sldLayoutId id="2147483922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5" y="849897"/>
            <a:ext cx="8961725" cy="419935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803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35453"/>
            <a:endParaRPr sz="2038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6967" y="162357"/>
            <a:ext cx="819007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593" y="1717492"/>
            <a:ext cx="7826817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1D8BD707-D9CF-40AE-B4C6-C98DA3205C09}" type="datetimeFigureOut">
              <a:rPr lang="en-US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2/23/2021</a:t>
            </a:fld>
            <a:endParaRPr lang="en-US" sz="1288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198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35453"/>
            <a:fld id="{B6F15528-21DE-4FAA-801E-634DDDAF4B2B}" type="slidenum">
              <a:rPr lang="ru-RU" sz="1288" smtClean="0">
                <a:solidFill>
                  <a:prstClr val="black">
                    <a:tint val="75000"/>
                  </a:prstClr>
                </a:solidFill>
              </a:rPr>
              <a:pPr defTabSz="1035453"/>
              <a:t>‹#›</a:t>
            </a:fld>
            <a:endParaRPr lang="ru-RU" sz="1288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2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7726">
        <a:defRPr>
          <a:latin typeface="+mn-lt"/>
          <a:ea typeface="+mn-ea"/>
          <a:cs typeface="+mn-cs"/>
        </a:defRPr>
      </a:lvl2pPr>
      <a:lvl3pPr marL="1035453">
        <a:defRPr>
          <a:latin typeface="+mn-lt"/>
          <a:ea typeface="+mn-ea"/>
          <a:cs typeface="+mn-cs"/>
        </a:defRPr>
      </a:lvl3pPr>
      <a:lvl4pPr marL="1553180">
        <a:defRPr>
          <a:latin typeface="+mn-lt"/>
          <a:ea typeface="+mn-ea"/>
          <a:cs typeface="+mn-cs"/>
        </a:defRPr>
      </a:lvl4pPr>
      <a:lvl5pPr marL="2070906">
        <a:defRPr>
          <a:latin typeface="+mn-lt"/>
          <a:ea typeface="+mn-ea"/>
          <a:cs typeface="+mn-cs"/>
        </a:defRPr>
      </a:lvl5pPr>
      <a:lvl6pPr marL="2588633">
        <a:defRPr>
          <a:latin typeface="+mn-lt"/>
          <a:ea typeface="+mn-ea"/>
          <a:cs typeface="+mn-cs"/>
        </a:defRPr>
      </a:lvl6pPr>
      <a:lvl7pPr marL="3106358">
        <a:defRPr>
          <a:latin typeface="+mn-lt"/>
          <a:ea typeface="+mn-ea"/>
          <a:cs typeface="+mn-cs"/>
        </a:defRPr>
      </a:lvl7pPr>
      <a:lvl8pPr marL="3624085">
        <a:defRPr>
          <a:latin typeface="+mn-lt"/>
          <a:ea typeface="+mn-ea"/>
          <a:cs typeface="+mn-cs"/>
        </a:defRPr>
      </a:lvl8pPr>
      <a:lvl9pPr marL="41418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0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3" y="1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5" rIns="0" bIns="0" rtlCol="0" anchor="ctr">
            <a:spAutoFit/>
          </a:bodyPr>
          <a:lstStyle/>
          <a:p>
            <a:pPr marL="14380" algn="l">
              <a:lnSpc>
                <a:spcPct val="100000"/>
              </a:lnSpc>
              <a:spcBef>
                <a:spcPts val="129"/>
              </a:spcBef>
            </a:pPr>
            <a:r>
              <a:rPr lang="ru-RU" sz="51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5100" b="1" spc="6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</a:t>
            </a: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27880" y="1918131"/>
            <a:ext cx="6777411" cy="1136792"/>
          </a:xfrm>
          <a:prstGeom prst="rect">
            <a:avLst/>
          </a:prstGeom>
        </p:spPr>
        <p:txBody>
          <a:bodyPr vert="horz" wrap="square" lIns="0" tIns="15818" rIns="0" bIns="0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60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uz-Latn-U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  </a:t>
            </a:r>
            <a:r>
              <a:rPr lang="uz-Latn-UZ" sz="36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LUG‘ATI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849" algn="ctr" defTabSz="652982">
              <a:spcBef>
                <a:spcPts val="125"/>
              </a:spcBef>
            </a:pPr>
            <a:endParaRPr lang="uz-Latn-UZ" sz="3600" b="1" i="1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3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982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488622" y="394652"/>
            <a:ext cx="1323168" cy="510593"/>
          </a:xfrm>
          <a:prstGeom prst="rect">
            <a:avLst/>
          </a:prstGeom>
        </p:spPr>
        <p:txBody>
          <a:bodyPr vert="horz" wrap="square" lIns="0" tIns="17975" rIns="0" bIns="0" rtlCol="0">
            <a:spAutoFit/>
          </a:bodyPr>
          <a:lstStyle/>
          <a:p>
            <a:pPr defTabSz="652982">
              <a:spcBef>
                <a:spcPts val="141"/>
              </a:spcBef>
            </a:pPr>
            <a:r>
              <a:rPr lang="ru-RU" sz="3200" b="1" spc="1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r>
              <a:rPr lang="uz-Latn-UZ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32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2117" y="1787235"/>
            <a:ext cx="488373" cy="13612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2116" y="3378046"/>
            <a:ext cx="488373" cy="136120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Картинки по запросу &quot;imlo lug'ati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6083">
            <a:off x="3004345" y="2870195"/>
            <a:ext cx="200025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&quot;imlo lug'ati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385">
            <a:off x="2057111" y="3122037"/>
            <a:ext cx="1143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r="22118"/>
          <a:stretch/>
        </p:blipFill>
        <p:spPr bwMode="auto">
          <a:xfrm rot="20730174">
            <a:off x="4775244" y="3144445"/>
            <a:ext cx="1039979" cy="17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19851"/>
          <a:stretch/>
        </p:blipFill>
        <p:spPr bwMode="auto">
          <a:xfrm rot="569590">
            <a:off x="5678674" y="3014666"/>
            <a:ext cx="1111825" cy="171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6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3" y="179491"/>
            <a:ext cx="7772401" cy="613171"/>
          </a:xfrm>
        </p:spPr>
        <p:txBody>
          <a:bodyPr>
            <a:normAutofit/>
          </a:bodyPr>
          <a:lstStyle/>
          <a:p>
            <a:r>
              <a:rPr lang="uz-Latn-UZ" sz="4000" dirty="0" smtClean="0"/>
              <a:t>O‘ylab ko‘ring!</a:t>
            </a:r>
            <a:endParaRPr lang="ru-RU" sz="40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2214880" y="1764792"/>
            <a:ext cx="914400" cy="612648"/>
          </a:xfrm>
          <a:prstGeom prst="wedgeEllipseCallout">
            <a:avLst>
              <a:gd name="adj1" fmla="val -45277"/>
              <a:gd name="adj2" fmla="val 82400"/>
            </a:avLst>
          </a:prstGeom>
          <a:solidFill>
            <a:srgbClr val="008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129280" y="1313688"/>
            <a:ext cx="995680" cy="728472"/>
          </a:xfrm>
          <a:prstGeom prst="wedgeEllipseCallout">
            <a:avLst>
              <a:gd name="adj1" fmla="val -53440"/>
              <a:gd name="adj2" fmla="val 81005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121920" y="1036320"/>
            <a:ext cx="2834640" cy="612648"/>
          </a:xfrm>
          <a:prstGeom prst="wedgeEllipseCallout">
            <a:avLst>
              <a:gd name="adj1" fmla="val 22219"/>
              <a:gd name="adj2" fmla="val 208436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...ayot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7614920" y="2241296"/>
            <a:ext cx="914400" cy="612648"/>
          </a:xfrm>
          <a:prstGeom prst="wedgeEllipseCallout">
            <a:avLst>
              <a:gd name="adj1" fmla="val -138611"/>
              <a:gd name="adj2" fmla="val 107276"/>
            </a:avLst>
          </a:prstGeom>
          <a:solidFill>
            <a:srgbClr val="CF4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6588760" y="1876552"/>
            <a:ext cx="914400" cy="612648"/>
          </a:xfrm>
          <a:prstGeom prst="wedgeEllipseCallout">
            <a:avLst>
              <a:gd name="adj1" fmla="val -85277"/>
              <a:gd name="adj2" fmla="val 128835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68520" y="1007364"/>
            <a:ext cx="2834640" cy="612648"/>
          </a:xfrm>
          <a:prstGeom prst="wedgeEllipseCallout">
            <a:avLst>
              <a:gd name="adj1" fmla="val 2864"/>
              <a:gd name="adj2" fmla="val 273112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...ayol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7813040" y="1129284"/>
            <a:ext cx="995680" cy="912876"/>
          </a:xfrm>
          <a:prstGeom prst="wedgeEllipseCallout">
            <a:avLst>
              <a:gd name="adj1" fmla="val -72828"/>
              <a:gd name="adj2" fmla="val 6264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4" y="2612644"/>
            <a:ext cx="2238756" cy="223875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901060"/>
            <a:ext cx="1836801" cy="183680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stCxn id="2" idx="2"/>
          </p:cNvCxnSpPr>
          <p:nvPr/>
        </p:nvCxnSpPr>
        <p:spPr>
          <a:xfrm>
            <a:off x="4521204" y="792662"/>
            <a:ext cx="0" cy="41450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73" y="2846043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360" y="2936331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3037840" y="2182876"/>
            <a:ext cx="914400" cy="612648"/>
          </a:xfrm>
          <a:prstGeom prst="wedgeEllipseCallout">
            <a:avLst>
              <a:gd name="adj1" fmla="val -127499"/>
              <a:gd name="adj2" fmla="val 52549"/>
            </a:avLst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1820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3" y="159171"/>
            <a:ext cx="7772401" cy="613171"/>
          </a:xfrm>
        </p:spPr>
        <p:txBody>
          <a:bodyPr>
            <a:normAutofit/>
          </a:bodyPr>
          <a:lstStyle/>
          <a:p>
            <a:r>
              <a:rPr lang="uz-Latn-UZ" sz="4000" dirty="0" smtClean="0"/>
              <a:t>O‘ylab ko‘ring!</a:t>
            </a:r>
            <a:endParaRPr lang="ru-RU" sz="40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4561935" y="1818640"/>
            <a:ext cx="914400" cy="612648"/>
          </a:xfrm>
          <a:prstGeom prst="wedgeEllipseCallout">
            <a:avLst>
              <a:gd name="adj1" fmla="val 93612"/>
              <a:gd name="adj2" fmla="val 113909"/>
            </a:avLst>
          </a:prstGeom>
          <a:solidFill>
            <a:srgbClr val="CF4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227320" y="1180266"/>
            <a:ext cx="914400" cy="612648"/>
          </a:xfrm>
          <a:prstGeom prst="wedgeEllipseCallout">
            <a:avLst>
              <a:gd name="adj1" fmla="val 43612"/>
              <a:gd name="adj2" fmla="val 215070"/>
            </a:avLst>
          </a:prstGeom>
          <a:solidFill>
            <a:srgbClr val="008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5908040" y="934140"/>
            <a:ext cx="2834640" cy="612648"/>
          </a:xfrm>
          <a:prstGeom prst="wedgeEllipseCallout">
            <a:avLst>
              <a:gd name="adj1" fmla="val -37996"/>
              <a:gd name="adj2" fmla="val 271454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...vob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901060"/>
            <a:ext cx="1836801" cy="183680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stCxn id="2" idx="2"/>
          </p:cNvCxnSpPr>
          <p:nvPr/>
        </p:nvCxnSpPr>
        <p:spPr>
          <a:xfrm>
            <a:off x="4521204" y="772342"/>
            <a:ext cx="0" cy="41450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7" y="3012531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31" y="2932233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2" y="2678684"/>
            <a:ext cx="2238756" cy="2238756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650335" y="873942"/>
            <a:ext cx="3911600" cy="612648"/>
          </a:xfrm>
          <a:prstGeom prst="wedgeEllipseCallout">
            <a:avLst>
              <a:gd name="adj1" fmla="val -19599"/>
              <a:gd name="adj2" fmla="val 274771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...ushunarli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17697" y="1835912"/>
            <a:ext cx="1065276" cy="612648"/>
          </a:xfrm>
          <a:prstGeom prst="wedgeEllipseCallout">
            <a:avLst>
              <a:gd name="adj1" fmla="val 64723"/>
              <a:gd name="adj2" fmla="val 195169"/>
            </a:avLst>
          </a:prstGeom>
          <a:solidFill>
            <a:srgbClr val="008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004062" y="1955292"/>
            <a:ext cx="914400" cy="612648"/>
          </a:xfrm>
          <a:prstGeom prst="wedgeEllipseCallout">
            <a:avLst>
              <a:gd name="adj1" fmla="val 15834"/>
              <a:gd name="adj2" fmla="val 155368"/>
            </a:avLst>
          </a:prstGeom>
          <a:solidFill>
            <a:srgbClr val="CC33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294524" y="1760728"/>
            <a:ext cx="995680" cy="728472"/>
          </a:xfrm>
          <a:prstGeom prst="wedgeEllipseCallout">
            <a:avLst>
              <a:gd name="adj1" fmla="val -111604"/>
              <a:gd name="adj2" fmla="val 9076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990080" y="1955292"/>
            <a:ext cx="995680" cy="912876"/>
          </a:xfrm>
          <a:prstGeom prst="wedgeEllipseCallout">
            <a:avLst>
              <a:gd name="adj1" fmla="val -72828"/>
              <a:gd name="adj2" fmla="val 6264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715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03" y="159171"/>
            <a:ext cx="7772401" cy="613171"/>
          </a:xfrm>
        </p:spPr>
        <p:txBody>
          <a:bodyPr>
            <a:normAutofit/>
          </a:bodyPr>
          <a:lstStyle/>
          <a:p>
            <a:r>
              <a:rPr lang="uz-Latn-UZ" sz="4000" dirty="0" smtClean="0"/>
              <a:t>O‘ylab ko‘ring!</a:t>
            </a:r>
            <a:endParaRPr lang="ru-RU" sz="40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4561935" y="1818640"/>
            <a:ext cx="914400" cy="612648"/>
          </a:xfrm>
          <a:prstGeom prst="wedgeEllipseCallout">
            <a:avLst>
              <a:gd name="adj1" fmla="val 93612"/>
              <a:gd name="adj2" fmla="val 113909"/>
            </a:avLst>
          </a:prstGeom>
          <a:solidFill>
            <a:srgbClr val="CF4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227320" y="1180266"/>
            <a:ext cx="914400" cy="612648"/>
          </a:xfrm>
          <a:prstGeom prst="wedgeEllipseCallout">
            <a:avLst>
              <a:gd name="adj1" fmla="val 43612"/>
              <a:gd name="adj2" fmla="val 215070"/>
            </a:avLst>
          </a:prstGeom>
          <a:solidFill>
            <a:srgbClr val="008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5908040" y="934140"/>
            <a:ext cx="2834640" cy="612648"/>
          </a:xfrm>
          <a:prstGeom prst="wedgeEllipseCallout">
            <a:avLst>
              <a:gd name="adj1" fmla="val -37996"/>
              <a:gd name="adj2" fmla="val 271454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s...vol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2901060"/>
            <a:ext cx="1836801" cy="1836801"/>
          </a:xfrm>
          <a:prstGeom prst="rect">
            <a:avLst/>
          </a:prstGeom>
        </p:spPr>
      </p:pic>
      <p:cxnSp>
        <p:nvCxnSpPr>
          <p:cNvPr id="19" name="Прямая соединительная линия 18"/>
          <p:cNvCxnSpPr>
            <a:stCxn id="2" idx="2"/>
          </p:cNvCxnSpPr>
          <p:nvPr/>
        </p:nvCxnSpPr>
        <p:spPr>
          <a:xfrm>
            <a:off x="4521204" y="772342"/>
            <a:ext cx="0" cy="41450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27" y="3012531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731" y="2932233"/>
            <a:ext cx="1915069" cy="191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2" y="2678684"/>
            <a:ext cx="2238756" cy="2238756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650335" y="873942"/>
            <a:ext cx="3911600" cy="612648"/>
          </a:xfrm>
          <a:prstGeom prst="wedgeEllipseCallout">
            <a:avLst>
              <a:gd name="adj1" fmla="val -19599"/>
              <a:gd name="adj2" fmla="val 274771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mumk...n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17697" y="1835912"/>
            <a:ext cx="1065276" cy="612648"/>
          </a:xfrm>
          <a:prstGeom prst="wedgeEllipseCallout">
            <a:avLst>
              <a:gd name="adj1" fmla="val 64723"/>
              <a:gd name="adj2" fmla="val 195169"/>
            </a:avLst>
          </a:prstGeom>
          <a:solidFill>
            <a:srgbClr val="008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004062" y="1955292"/>
            <a:ext cx="914400" cy="612648"/>
          </a:xfrm>
          <a:prstGeom prst="wedgeEllipseCallout">
            <a:avLst>
              <a:gd name="adj1" fmla="val 15834"/>
              <a:gd name="adj2" fmla="val 155368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3294524" y="1760728"/>
            <a:ext cx="995680" cy="728472"/>
          </a:xfrm>
          <a:prstGeom prst="wedgeEllipseCallout">
            <a:avLst>
              <a:gd name="adj1" fmla="val -111604"/>
              <a:gd name="adj2" fmla="val 9076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6990080" y="1955292"/>
            <a:ext cx="995680" cy="912876"/>
          </a:xfrm>
          <a:prstGeom prst="wedgeEllipseCallout">
            <a:avLst>
              <a:gd name="adj1" fmla="val -72828"/>
              <a:gd name="adj2" fmla="val 62648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71542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5" y="124098"/>
            <a:ext cx="8073010" cy="661699"/>
          </a:xfrm>
          <a:prstGeom prst="rect">
            <a:avLst/>
          </a:prstGeom>
          <a:noFill/>
        </p:spPr>
        <p:txBody>
          <a:bodyPr wrap="none" lIns="91423" tIns="45710" rIns="91423" bIns="45710" rtlCol="0">
            <a:spAutoFit/>
          </a:bodyPr>
          <a:lstStyle/>
          <a:p>
            <a:r>
              <a:rPr lang="uz-Latn-UZ" sz="3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</a:t>
            </a:r>
            <a:r>
              <a:rPr lang="uz-Latn-UZ" sz="3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topshiriq:</a:t>
            </a:r>
            <a:endParaRPr lang="ru-RU" sz="3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2881" y="1374607"/>
            <a:ext cx="62064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3856" y="1374607"/>
            <a:ext cx="50738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406-mashq.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Ko‘cha-ko‘ydagi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peshtaxtalarda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reklama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e’lonlarda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xato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topib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daftaringizga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ko‘chiring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Imkoni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fotosuratini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taqdim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536" y="173355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6" y="1733550"/>
            <a:ext cx="1642304" cy="149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3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65" y="174713"/>
            <a:ext cx="8933935" cy="615553"/>
          </a:xfrm>
        </p:spPr>
        <p:txBody>
          <a:bodyPr/>
          <a:lstStyle/>
          <a:p>
            <a:r>
              <a:rPr lang="uz-Latn-UZ" sz="4000" dirty="0" smtClean="0"/>
              <a:t>O‘yla, izla, fikrla, xatoni top, to‘g‘rila!</a:t>
            </a:r>
            <a:endParaRPr lang="ru-RU" sz="4000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847335" y="3592880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uchchala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06859" y="4272502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 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089189" y="2913258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31043" y="2233636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shoyir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410199" y="1594325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sovob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6559378" y="914703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blan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16880" r="8149"/>
          <a:stretch/>
        </p:blipFill>
        <p:spPr>
          <a:xfrm>
            <a:off x="6814751" y="2205986"/>
            <a:ext cx="2030627" cy="279890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V="1">
            <a:off x="431258" y="1220919"/>
            <a:ext cx="1047236" cy="87595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31258" y="1366644"/>
            <a:ext cx="1585111" cy="139074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31258" y="1366644"/>
            <a:ext cx="2325526" cy="203304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9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065" y="174713"/>
            <a:ext cx="8933935" cy="615553"/>
          </a:xfrm>
        </p:spPr>
        <p:txBody>
          <a:bodyPr/>
          <a:lstStyle/>
          <a:p>
            <a:pPr algn="ctr"/>
            <a:r>
              <a:rPr lang="uz-Latn-UZ" sz="4000" dirty="0" smtClean="0"/>
              <a:t>Barakalla!</a:t>
            </a:r>
            <a:endParaRPr lang="ru-RU" sz="4000" dirty="0"/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1847335" y="3592880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uchala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306859" y="4272502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 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089189" y="2913258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4331043" y="2233636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5410199" y="1594325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savob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6559378" y="914703"/>
            <a:ext cx="2483708" cy="593125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uz-Latn-UZ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302" y="2581641"/>
            <a:ext cx="1843217" cy="22839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2" y="1211265"/>
            <a:ext cx="1469412" cy="199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5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558" y="139497"/>
            <a:ext cx="8190071" cy="615553"/>
          </a:xfrm>
        </p:spPr>
        <p:txBody>
          <a:bodyPr/>
          <a:lstStyle/>
          <a:p>
            <a:pPr algn="ctr"/>
            <a:r>
              <a:rPr lang="uz-Latn-UZ" sz="4000" dirty="0"/>
              <a:t>T</a:t>
            </a:r>
            <a:r>
              <a:rPr lang="uz-Latn-UZ" sz="4000" dirty="0" smtClean="0"/>
              <a:t>OPSHIRIQ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503" y="1468403"/>
            <a:ext cx="1044496" cy="2039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3191" y="2628900"/>
            <a:ext cx="1569163" cy="19443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6646" y="970443"/>
            <a:ext cx="8811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Dialogni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Ajratilgan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yozilishiga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diqqat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481" y="2133829"/>
            <a:ext cx="528381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Tahririyatimiz, uqtirolmayman,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so‘rayvermaysan-ku, nashrlari, </a:t>
            </a:r>
          </a:p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savodxonlik, madaniyatlilik.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8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MUNOSABAT BILDIRING!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6029" y="1097172"/>
            <a:ext cx="63696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1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.	“Savodxonlik madaniyati” deganda nimani tushunasiz?</a:t>
            </a:r>
          </a:p>
          <a:p>
            <a:endParaRPr lang="uz-Latn-U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2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.	Qaysi so‘zlarni imlo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lug‘ati-</a:t>
            </a:r>
          </a:p>
          <a:p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qarab yozib, keyin eslab qolgansiz?</a:t>
            </a:r>
          </a:p>
        </p:txBody>
      </p:sp>
      <p:pic>
        <p:nvPicPr>
          <p:cNvPr id="1026" name="Picture 2" descr="Картинки по запросу &quot;imlo lug'at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407" y="1221653"/>
            <a:ext cx="2612591" cy="261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3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403-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082" y="990132"/>
            <a:ext cx="8516581" cy="307777"/>
          </a:xfrm>
        </p:spPr>
        <p:txBody>
          <a:bodyPr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Quyidagi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so‘zlarni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bilimingizga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va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imlo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lug‘atiga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tayanib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to‘g‘rilab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ko‘chiring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9987" y="1458008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z-Latn-UZ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asaruf</a:t>
            </a:r>
            <a:endParaRPr lang="uz-Latn-U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2783" y="2038928"/>
            <a:ext cx="1465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momala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3549" y="2661122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istirob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1505" y="3233449"/>
            <a:ext cx="1777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ma’suliyat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4018" y="3785281"/>
            <a:ext cx="13387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ma’sud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4461" y="4279654"/>
            <a:ext cx="1423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mutxish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69603" y="1454390"/>
            <a:ext cx="1045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hayol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595417" y="2016581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me’ros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80649" y="2533603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tadbiq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69603" y="3046158"/>
            <a:ext cx="202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ta’qiqlamoq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00051" y="3595263"/>
            <a:ext cx="2122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xatti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xarakat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48142" y="4128144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iftihor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1554720" y="173512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349913" y="2922732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893704" y="3495059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578513" y="4084151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637076" y="458540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5561400" y="442571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6504460" y="3888046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6504460" y="3332775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746353" y="2826444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5863984" y="2296920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703641" y="1719618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567351" y="2344727"/>
            <a:ext cx="457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2094276" y="1454390"/>
            <a:ext cx="1404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ruf</a:t>
            </a:r>
            <a:endParaRPr lang="uz-Latn-UZ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94276" y="2083117"/>
            <a:ext cx="1665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omala</a:t>
            </a: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980760" y="2661122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tirob</a:t>
            </a:r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371529" y="3245927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mas’uliyat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191571" y="3822541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mas’ud</a:t>
            </a:r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2132174" y="4276138"/>
            <a:ext cx="1545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245252" y="1379998"/>
            <a:ext cx="10246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ayol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351389" y="2017537"/>
            <a:ext cx="1184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meros</a:t>
            </a:r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245252" y="2523747"/>
            <a:ext cx="1064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biq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6917279" y="3573751"/>
            <a:ext cx="2164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atti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-h</a:t>
            </a:r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arakat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943859" y="3042721"/>
            <a:ext cx="1946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taqiqlamoq</a:t>
            </a:r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6061411" y="4122544"/>
            <a:ext cx="10438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ifti</a:t>
            </a:r>
            <a:r>
              <a:rPr lang="uz-Latn-UZ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10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LUG‘AT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8430" y="1197951"/>
            <a:ext cx="5523639" cy="3447098"/>
          </a:xfrm>
        </p:spPr>
        <p:txBody>
          <a:bodyPr/>
          <a:lstStyle/>
          <a:p>
            <a:pPr algn="just"/>
            <a:r>
              <a:rPr lang="uz-Latn-UZ" sz="2800" b="1" dirty="0" smtClean="0">
                <a:solidFill>
                  <a:srgbClr val="CC3399"/>
                </a:solidFill>
              </a:rPr>
              <a:t>Tasarruf</a:t>
            </a:r>
            <a:r>
              <a:rPr lang="uz-Latn-UZ" sz="2800" dirty="0" smtClean="0"/>
              <a:t> -[arabcha: o‘z ixtiyoriga olish, egalik qilish; mustaqil harakat qilish; o‘zboshimchalik] Foydalanish, egalik huquqi, ixtiyori; egalik, xo‘jayinlik.</a:t>
            </a:r>
          </a:p>
          <a:p>
            <a:pPr algn="just"/>
            <a:r>
              <a:rPr lang="uz-Latn-UZ" sz="2800" b="1" dirty="0" smtClean="0">
                <a:solidFill>
                  <a:srgbClr val="CC3399"/>
                </a:solidFill>
              </a:rPr>
              <a:t>Mas’ud</a:t>
            </a:r>
            <a:r>
              <a:rPr lang="uz-Latn-UZ" sz="2800" dirty="0"/>
              <a:t> </a:t>
            </a:r>
            <a:r>
              <a:rPr lang="uz-Latn-UZ" sz="2800" dirty="0" smtClean="0"/>
              <a:t>-[arabcha</a:t>
            </a:r>
            <a:r>
              <a:rPr lang="uz-Latn-UZ" sz="2800" dirty="0" smtClean="0"/>
              <a:t>: baxtli</a:t>
            </a:r>
            <a:r>
              <a:rPr lang="uz-Latn-UZ" sz="2800" dirty="0" smtClean="0"/>
              <a:t>, saodatli] 1. Baxtli, saodatli. </a:t>
            </a:r>
          </a:p>
          <a:p>
            <a:pPr algn="just"/>
            <a:r>
              <a:rPr lang="uz-Latn-UZ" sz="2800" dirty="0" smtClean="0"/>
              <a:t>2. Mas’ud (erkaklar ismi)</a:t>
            </a:r>
            <a:endParaRPr lang="ru-RU" sz="2800" dirty="0"/>
          </a:p>
        </p:txBody>
      </p:sp>
      <p:pic>
        <p:nvPicPr>
          <p:cNvPr id="3076" name="Picture 4" descr="Картинки по запросу &quot;o'zbek tili izohli lug'ati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56" y="1329603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60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404-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6084" y="1000523"/>
            <a:ext cx="8630880" cy="923330"/>
          </a:xfrm>
        </p:spPr>
        <p:txBody>
          <a:bodyPr/>
          <a:lstStyle/>
          <a:p>
            <a:r>
              <a:rPr lang="uz-Latn-UZ" sz="2000" dirty="0" smtClean="0"/>
              <a:t>    </a:t>
            </a:r>
            <a:r>
              <a:rPr lang="en-US" sz="2000" dirty="0" err="1" smtClean="0">
                <a:solidFill>
                  <a:schemeClr val="tx1"/>
                </a:solidFill>
              </a:rPr>
              <a:t>Ushbu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so‘zlarni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ikki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ustunga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ajratib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yozing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Birinchi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ustunga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to‘g‘ri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yozilganlarini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ikkinchi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ustunga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xato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yozilganlarini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ko‘chiring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Xato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yozilgan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so‘zlar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yoniga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to‘g‘ri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shaklini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yozib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qo‘ying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99276"/>
              </p:ext>
            </p:extLst>
          </p:nvPr>
        </p:nvGraphicFramePr>
        <p:xfrm>
          <a:off x="1004454" y="2150342"/>
          <a:ext cx="6903028" cy="2590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286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 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Xato       </a:t>
                      </a:r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Istehzo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z-Latn-UZ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Avg‘oniston     Afg‘oniston</a:t>
                      </a:r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2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5233915" y="2930354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199048" y="3453481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392781" y="3164044"/>
            <a:ext cx="2037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vf         afv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1556" y="3687264"/>
            <a:ext cx="3361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a’magir       tamagir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76715" y="3948874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09799" y="3191871"/>
            <a:ext cx="1244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kafolat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4406" y="4198795"/>
            <a:ext cx="3018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taasuf       taassuf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73036" y="4460405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09798" y="3696382"/>
            <a:ext cx="16866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ig‘ibiyron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9799" y="4210484"/>
            <a:ext cx="1045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axloq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218386" y="2435772"/>
            <a:ext cx="528145" cy="78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968" y="162357"/>
            <a:ext cx="8190071" cy="615553"/>
          </a:xfrm>
        </p:spPr>
        <p:txBody>
          <a:bodyPr/>
          <a:lstStyle/>
          <a:p>
            <a:pPr algn="ctr"/>
            <a:r>
              <a:rPr lang="uz-Latn-UZ" sz="4000" dirty="0" smtClean="0"/>
              <a:t>405- mashq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5302" y="1000524"/>
            <a:ext cx="7826818" cy="307777"/>
          </a:xfrm>
        </p:spPr>
        <p:txBody>
          <a:bodyPr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Lug‘atdan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foydalanib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testni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yeching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830" y="1512016"/>
            <a:ext cx="784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Imloviy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yozilgan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qatorini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belgilang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7982" y="2244436"/>
            <a:ext cx="457200" cy="5299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7982" y="2902528"/>
            <a:ext cx="457200" cy="53686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7982" y="3602183"/>
            <a:ext cx="457200" cy="5333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5103" y="4277593"/>
            <a:ext cx="457200" cy="5333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291" y="2244436"/>
            <a:ext cx="6667500" cy="52993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asqatmoq, burg‘ilamoq, mubohasa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291" y="2902527"/>
            <a:ext cx="6667500" cy="5368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asqotmoq, burg‘ilamoq, muboxasa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291" y="3602182"/>
            <a:ext cx="6667500" cy="533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asqatmoq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burg‘ulamoq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mubaxasa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291" y="4246419"/>
            <a:ext cx="6667500" cy="53339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asqotmoq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burg‘ilamoq</a:t>
            </a: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muboxasa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1826" y="2240971"/>
            <a:ext cx="6667500" cy="529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asqatmoq, burg‘ilamoq, mubohasa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4517" y="2240971"/>
            <a:ext cx="457200" cy="5299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93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7737</TotalTime>
  <Words>339</Words>
  <Application>Microsoft Office PowerPoint</Application>
  <PresentationFormat>Экран (16:9)</PresentationFormat>
  <Paragraphs>115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1_Office Theme</vt:lpstr>
      <vt:lpstr>2_Office Theme</vt:lpstr>
      <vt:lpstr>3_Office Theme</vt:lpstr>
      <vt:lpstr>4_Office Theme</vt:lpstr>
      <vt:lpstr>5_Office Theme</vt:lpstr>
      <vt:lpstr>     ONA TILI</vt:lpstr>
      <vt:lpstr>O‘yla, izla, fikrla, xatoni top, to‘g‘rila!</vt:lpstr>
      <vt:lpstr>Barakalla!</vt:lpstr>
      <vt:lpstr>TOPSHIRIQ</vt:lpstr>
      <vt:lpstr>MUNOSABAT BILDIRING!</vt:lpstr>
      <vt:lpstr>403- mashq</vt:lpstr>
      <vt:lpstr>LUG‘AT</vt:lpstr>
      <vt:lpstr>404- mashq</vt:lpstr>
      <vt:lpstr>405- mashq</vt:lpstr>
      <vt:lpstr>O‘ylab ko‘ring!</vt:lpstr>
      <vt:lpstr>O‘ylab ko‘ring!</vt:lpstr>
      <vt:lpstr>O‘ylab ko‘ring!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710</cp:revision>
  <cp:lastPrinted>2020-08-26T14:48:01Z</cp:lastPrinted>
  <dcterms:created xsi:type="dcterms:W3CDTF">2020-04-11T16:25:36Z</dcterms:created>
  <dcterms:modified xsi:type="dcterms:W3CDTF">2021-02-23T05:20:04Z</dcterms:modified>
</cp:coreProperties>
</file>