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2.xml" ContentType="application/vnd.openxmlformats-officedocument.theme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3.xml" ContentType="application/vnd.openxmlformats-officedocument.theme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theme/theme4.xml" ContentType="application/vnd.openxmlformats-officedocument.theme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99" r:id="rId2"/>
    <p:sldMasterId id="2147483857" r:id="rId3"/>
    <p:sldMasterId id="2147483864" r:id="rId4"/>
    <p:sldMasterId id="2147483923" r:id="rId5"/>
  </p:sldMasterIdLst>
  <p:notesMasterIdLst>
    <p:notesMasterId r:id="rId19"/>
  </p:notesMasterIdLst>
  <p:handoutMasterIdLst>
    <p:handoutMasterId r:id="rId20"/>
  </p:handoutMasterIdLst>
  <p:sldIdLst>
    <p:sldId id="390" r:id="rId6"/>
    <p:sldId id="505" r:id="rId7"/>
    <p:sldId id="506" r:id="rId8"/>
    <p:sldId id="487" r:id="rId9"/>
    <p:sldId id="496" r:id="rId10"/>
    <p:sldId id="497" r:id="rId11"/>
    <p:sldId id="498" r:id="rId12"/>
    <p:sldId id="499" r:id="rId13"/>
    <p:sldId id="500" r:id="rId14"/>
    <p:sldId id="502" r:id="rId15"/>
    <p:sldId id="503" r:id="rId16"/>
    <p:sldId id="504" r:id="rId17"/>
    <p:sldId id="401" r:id="rId18"/>
  </p:sldIdLst>
  <p:sldSz cx="9144000" cy="5143500" type="screen16x9"/>
  <p:notesSz cx="6735763" cy="9866313"/>
  <p:defaultTextStyle>
    <a:defPPr>
      <a:defRPr lang="en-US"/>
    </a:defPPr>
    <a:lvl1pPr marL="0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833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668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502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336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170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005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399838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2671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A3E"/>
    <a:srgbClr val="CC3399"/>
    <a:srgbClr val="C75F09"/>
    <a:srgbClr val="391A05"/>
    <a:srgbClr val="FF33CC"/>
    <a:srgbClr val="FFCCFF"/>
    <a:srgbClr val="8CEE42"/>
    <a:srgbClr val="66FFFF"/>
    <a:srgbClr val="619FA7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306" autoAdjust="0"/>
  </p:normalViewPr>
  <p:slideViewPr>
    <p:cSldViewPr snapToGrid="0">
      <p:cViewPr varScale="1">
        <p:scale>
          <a:sx n="81" d="100"/>
          <a:sy n="81" d="100"/>
        </p:scale>
        <p:origin x="812" y="60"/>
      </p:cViewPr>
      <p:guideLst>
        <p:guide orient="horz" pos="162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7261DA-2E9C-433B-A2AA-31EC04CCF677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1014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8FD3ED-3B66-4117-A4D4-CCBC856C4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3019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1900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7113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4224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71336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8448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5560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42671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9784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6895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388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745D85-6F1A-498B-9820-88D20C4FB3EA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18036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745D85-6F1A-498B-9820-88D20C4FB3EA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94829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4" y="1597824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2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2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3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3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28598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28598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28598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5567290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52860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252860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2196998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52860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252860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9801064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1541132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439647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7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7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3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7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4879493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7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7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3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7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81875464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7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9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7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896221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7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9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7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269329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6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1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6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1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4489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6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1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6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1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3848465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2063902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1726379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7116149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0819133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8"/>
            <a:ext cx="777240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2" y="288036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2418623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366436"/>
          </a:xfrm>
        </p:spPr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6"/>
            <a:ext cx="7826818" cy="219861"/>
          </a:xfrm>
        </p:spPr>
        <p:txBody>
          <a:bodyPr lIns="0" tIns="0" rIns="0" bIns="0"/>
          <a:lstStyle>
            <a:lvl1pPr>
              <a:defRPr sz="14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9513648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366436"/>
          </a:xfrm>
        </p:spPr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3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055437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366436"/>
          </a:xfrm>
        </p:spPr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033968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41296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5"/>
            <a:ext cx="77724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6" indent="-81626">
              <a:buFont typeface="Arial" panose="020B0604020202020204" pitchFamily="34" charset="0"/>
              <a:buChar char="•"/>
              <a:defRPr sz="800"/>
            </a:lvl2pPr>
            <a:lvl3pPr marL="163254" indent="-81626">
              <a:defRPr sz="800"/>
            </a:lvl3pPr>
            <a:lvl4pPr marL="285693" indent="-122439">
              <a:defRPr sz="800"/>
            </a:lvl4pPr>
            <a:lvl5pPr marL="408132" indent="-122439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6" indent="-81626">
              <a:buFont typeface="Arial" panose="020B0604020202020204" pitchFamily="34" charset="0"/>
              <a:buChar char="•"/>
              <a:defRPr sz="800"/>
            </a:lvl2pPr>
            <a:lvl3pPr marL="163254" indent="-81626">
              <a:defRPr sz="800"/>
            </a:lvl3pPr>
            <a:lvl4pPr marL="285693" indent="-122439">
              <a:defRPr sz="800"/>
            </a:lvl4pPr>
            <a:lvl5pPr marL="408132" indent="-122439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6" indent="-81626">
              <a:buFont typeface="Arial" panose="020B0604020202020204" pitchFamily="34" charset="0"/>
              <a:buChar char="•"/>
              <a:defRPr sz="800"/>
            </a:lvl2pPr>
            <a:lvl3pPr marL="163254" indent="-81626">
              <a:defRPr sz="800"/>
            </a:lvl3pPr>
            <a:lvl4pPr marL="285693" indent="-122439">
              <a:defRPr sz="800"/>
            </a:lvl4pPr>
            <a:lvl5pPr marL="408132" indent="-122439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73925405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25088969"/>
      </p:ext>
    </p:extLst>
  </p:cSld>
  <p:clrMapOvr>
    <a:masterClrMapping/>
  </p:clrMapOvr>
  <p:transition>
    <p:wedge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02991197"/>
      </p:ext>
    </p:extLst>
  </p:cSld>
  <p:clrMapOvr>
    <a:masterClrMapping/>
  </p:clrMapOvr>
  <p:transition>
    <p:wedge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0159390"/>
      </p:ext>
    </p:extLst>
  </p:cSld>
  <p:clrMapOvr>
    <a:masterClrMapping/>
  </p:clrMapOvr>
  <p:transition>
    <p:wedge/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76602783"/>
      </p:ext>
    </p:extLst>
  </p:cSld>
  <p:clrMapOvr>
    <a:masterClrMapping/>
  </p:clrMapOvr>
  <p:transition>
    <p:wedge/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56503173"/>
      </p:ext>
    </p:extLst>
  </p:cSld>
  <p:clrMapOvr>
    <a:masterClrMapping/>
  </p:clrMapOvr>
  <p:transition>
    <p:wedge/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64841405"/>
      </p:ext>
    </p:extLst>
  </p:cSld>
  <p:clrMapOvr>
    <a:masterClrMapping/>
  </p:clrMapOvr>
  <p:transition>
    <p:wedge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60084149"/>
      </p:ext>
    </p:extLst>
  </p:cSld>
  <p:clrMapOvr>
    <a:masterClrMapping/>
  </p:clrMapOvr>
  <p:transition>
    <p:wedge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77115134"/>
      </p:ext>
    </p:extLst>
  </p:cSld>
  <p:clrMapOvr>
    <a:masterClrMapping/>
  </p:clrMapOvr>
  <p:transition>
    <p:wedge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09295788"/>
      </p:ext>
    </p:extLst>
  </p:cSld>
  <p:clrMapOvr>
    <a:masterClrMapping/>
  </p:clrMapOvr>
  <p:transition>
    <p:wedg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41557056"/>
      </p:ext>
    </p:extLst>
  </p:cSld>
  <p:clrMapOvr>
    <a:masterClrMapping/>
  </p:clrMapOvr>
  <p:transition>
    <p:wedge/>
  </p:transition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84074113"/>
      </p:ext>
    </p:extLst>
  </p:cSld>
  <p:clrMapOvr>
    <a:masterClrMapping/>
  </p:clrMapOvr>
  <p:transition>
    <p:wedge/>
  </p:transition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6173722"/>
      </p:ext>
    </p:extLst>
  </p:cSld>
  <p:clrMapOvr>
    <a:masterClrMapping/>
  </p:clrMapOvr>
  <p:transition>
    <p:wedge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176006"/>
      </p:ext>
    </p:extLst>
  </p:cSld>
  <p:clrMapOvr>
    <a:masterClrMapping/>
  </p:clrMapOvr>
  <p:transition>
    <p:wedge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773777"/>
      </p:ext>
    </p:extLst>
  </p:cSld>
  <p:clrMapOvr>
    <a:masterClrMapping/>
  </p:clrMapOvr>
  <p:transition>
    <p:wedge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817573"/>
      </p:ext>
    </p:extLst>
  </p:cSld>
  <p:clrMapOvr>
    <a:masterClrMapping/>
  </p:clrMapOvr>
  <p:transition>
    <p:wedge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99346907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10103210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58107155"/>
      </p:ext>
    </p:extLst>
  </p:cSld>
  <p:clrMapOvr>
    <a:masterClrMapping/>
  </p:clrMapOvr>
  <p:transition>
    <p:wedge/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88293295"/>
      </p:ext>
    </p:extLst>
  </p:cSld>
  <p:clrMapOvr>
    <a:masterClrMapping/>
  </p:clrMapOvr>
  <p:transition>
    <p:wedg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4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4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4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4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4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7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7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7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7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7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65811642"/>
      </p:ext>
    </p:extLst>
  </p:cSld>
  <p:clrMapOvr>
    <a:masterClrMapping/>
  </p:clrMapOvr>
  <p:transition>
    <p:wedge/>
  </p:transition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20549674"/>
      </p:ext>
    </p:extLst>
  </p:cSld>
  <p:clrMapOvr>
    <a:masterClrMapping/>
  </p:clrMapOvr>
  <p:transition>
    <p:wedge/>
  </p:transition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73576861"/>
      </p:ext>
    </p:extLst>
  </p:cSld>
  <p:clrMapOvr>
    <a:masterClrMapping/>
  </p:clrMapOvr>
  <p:transition>
    <p:wedge/>
  </p:transition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77730196"/>
      </p:ext>
    </p:extLst>
  </p:cSld>
  <p:clrMapOvr>
    <a:masterClrMapping/>
  </p:clrMapOvr>
  <p:transition>
    <p:wedge/>
  </p:transition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3851234"/>
      </p:ext>
    </p:extLst>
  </p:cSld>
  <p:clrMapOvr>
    <a:masterClrMapping/>
  </p:clrMapOvr>
  <p:transition>
    <p:wedge/>
  </p:transition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61752943"/>
      </p:ext>
    </p:extLst>
  </p:cSld>
  <p:clrMapOvr>
    <a:masterClrMapping/>
  </p:clrMapOvr>
  <p:transition>
    <p:wedge/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96523506"/>
      </p:ext>
    </p:extLst>
  </p:cSld>
  <p:clrMapOvr>
    <a:masterClrMapping/>
  </p:clrMapOvr>
  <p:transition>
    <p:wedge/>
  </p:transition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79329167"/>
      </p:ext>
    </p:extLst>
  </p:cSld>
  <p:clrMapOvr>
    <a:masterClrMapping/>
  </p:clrMapOvr>
  <p:transition>
    <p:wedge/>
  </p:transition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740473"/>
      </p:ext>
    </p:extLst>
  </p:cSld>
  <p:clrMapOvr>
    <a:masterClrMapping/>
  </p:clrMapOvr>
  <p:transition>
    <p:wedge/>
  </p:transition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55820528"/>
      </p:ext>
    </p:extLst>
  </p:cSld>
  <p:clrMapOvr>
    <a:masterClrMapping/>
  </p:clrMapOvr>
  <p:transition>
    <p:wedg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5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5" y="1282446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6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6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5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5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668383"/>
      </p:ext>
    </p:extLst>
  </p:cSld>
  <p:clrMapOvr>
    <a:masterClrMapping/>
  </p:clrMapOvr>
  <p:transition>
    <p:wedge/>
  </p:transition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82781841"/>
      </p:ext>
    </p:extLst>
  </p:cSld>
  <p:clrMapOvr>
    <a:masterClrMapping/>
  </p:clrMapOvr>
  <p:transition>
    <p:wedge/>
  </p:transition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249968"/>
      </p:ext>
    </p:extLst>
  </p:cSld>
  <p:clrMapOvr>
    <a:masterClrMapping/>
  </p:clrMapOvr>
  <p:transition>
    <p:wedge/>
  </p:transition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7237838"/>
      </p:ext>
    </p:extLst>
  </p:cSld>
  <p:clrMapOvr>
    <a:masterClrMapping/>
  </p:clrMapOvr>
  <p:transition>
    <p:wedge/>
  </p:transition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50461559"/>
      </p:ext>
    </p:extLst>
  </p:cSld>
  <p:clrMapOvr>
    <a:masterClrMapping/>
  </p:clrMapOvr>
  <p:transition>
    <p:wedge/>
  </p:transition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40682767"/>
      </p:ext>
    </p:extLst>
  </p:cSld>
  <p:clrMapOvr>
    <a:masterClrMapping/>
  </p:clrMapOvr>
  <p:transition>
    <p:wedge/>
  </p:transition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025385805"/>
      </p:ext>
    </p:extLst>
  </p:cSld>
  <p:clrMapOvr>
    <a:masterClrMapping/>
  </p:clrMapOvr>
  <p:transition>
    <p:wedge/>
  </p:transition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60879962"/>
      </p:ext>
    </p:extLst>
  </p:cSld>
  <p:clrMapOvr>
    <a:masterClrMapping/>
  </p:clrMapOvr>
  <p:transition>
    <p:wedge/>
  </p:transition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78280908"/>
      </p:ext>
    </p:extLst>
  </p:cSld>
  <p:clrMapOvr>
    <a:masterClrMapping/>
  </p:clrMapOvr>
  <p:transition>
    <p:wedge/>
  </p:transition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72262643"/>
      </p:ext>
    </p:extLst>
  </p:cSld>
  <p:clrMapOvr>
    <a:masterClrMapping/>
  </p:clrMapOvr>
  <p:transition>
    <p:wedg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71566908"/>
      </p:ext>
    </p:extLst>
  </p:cSld>
  <p:clrMapOvr>
    <a:masterClrMapping/>
  </p:clrMapOvr>
  <p:transition>
    <p:wedge/>
  </p:transition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65477382"/>
      </p:ext>
    </p:extLst>
  </p:cSld>
  <p:clrMapOvr>
    <a:masterClrMapping/>
  </p:clrMapOvr>
  <p:transition>
    <p:wedge/>
  </p:transition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4593825"/>
      </p:ext>
    </p:extLst>
  </p:cSld>
  <p:clrMapOvr>
    <a:masterClrMapping/>
  </p:clrMapOvr>
  <p:transition>
    <p:wedge/>
  </p:transition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55364589"/>
      </p:ext>
    </p:extLst>
  </p:cSld>
  <p:clrMapOvr>
    <a:masterClrMapping/>
  </p:clrMapOvr>
  <p:transition>
    <p:wedge/>
  </p:transition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70646876"/>
      </p:ext>
    </p:extLst>
  </p:cSld>
  <p:clrMapOvr>
    <a:masterClrMapping/>
  </p:clrMapOvr>
  <p:transition>
    <p:wedge/>
  </p:transition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22501643"/>
      </p:ext>
    </p:extLst>
  </p:cSld>
  <p:clrMapOvr>
    <a:masterClrMapping/>
  </p:clrMapOvr>
  <p:transition>
    <p:wedge/>
  </p:transition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1025510"/>
      </p:ext>
    </p:extLst>
  </p:cSld>
  <p:clrMapOvr>
    <a:masterClrMapping/>
  </p:clrMapOvr>
  <p:transition>
    <p:wedge/>
  </p:transition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3858706"/>
      </p:ext>
    </p:extLst>
  </p:cSld>
  <p:clrMapOvr>
    <a:masterClrMapping/>
  </p:clrMapOvr>
  <p:transition>
    <p:wedge/>
  </p:transition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260116"/>
      </p:ext>
    </p:extLst>
  </p:cSld>
  <p:clrMapOvr>
    <a:masterClrMapping/>
  </p:clrMapOvr>
  <p:transition>
    <p:wedge/>
  </p:transition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0359042"/>
      </p:ext>
    </p:extLst>
  </p:cSld>
  <p:clrMapOvr>
    <a:masterClrMapping/>
  </p:clrMapOvr>
  <p:transition>
    <p:wedg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6384611"/>
      </p:ext>
    </p:extLst>
  </p:cSld>
  <p:clrMapOvr>
    <a:masterClrMapping/>
  </p:clrMapOvr>
  <p:transition>
    <p:wedge/>
  </p:transition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3454725"/>
      </p:ext>
    </p:extLst>
  </p:cSld>
  <p:clrMapOvr>
    <a:masterClrMapping/>
  </p:clrMapOvr>
  <p:transition>
    <p:wedge/>
  </p:transition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31519000"/>
      </p:ext>
    </p:extLst>
  </p:cSld>
  <p:clrMapOvr>
    <a:masterClrMapping/>
  </p:clrMapOvr>
  <p:transition>
    <p:wedge/>
  </p:transition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5723501"/>
      </p:ext>
    </p:extLst>
  </p:cSld>
  <p:clrMapOvr>
    <a:masterClrMapping/>
  </p:clrMapOvr>
  <p:transition>
    <p:wedge/>
  </p:transition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52978906"/>
      </p:ext>
    </p:extLst>
  </p:cSld>
  <p:clrMapOvr>
    <a:masterClrMapping/>
  </p:clrMapOvr>
  <p:transition>
    <p:wedge/>
  </p:transition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6407407"/>
      </p:ext>
    </p:extLst>
  </p:cSld>
  <p:clrMapOvr>
    <a:masterClrMapping/>
  </p:clrMapOvr>
  <p:transition>
    <p:wedge/>
  </p:transition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03674318"/>
      </p:ext>
    </p:extLst>
  </p:cSld>
  <p:clrMapOvr>
    <a:masterClrMapping/>
  </p:clrMapOvr>
  <p:transition>
    <p:wedge/>
  </p:transition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40598232"/>
      </p:ext>
    </p:extLst>
  </p:cSld>
  <p:clrMapOvr>
    <a:masterClrMapping/>
  </p:clrMapOvr>
  <p:transition>
    <p:wedge/>
  </p:transition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4233"/>
            <a:endParaRPr sz="1797">
              <a:solidFill>
                <a:srgbClr val="57565A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233"/>
            <a:endParaRPr sz="1797">
              <a:solidFill>
                <a:srgbClr val="57565A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2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19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2308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3"/>
            <a:endParaRPr lang="ru-RU" sz="18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3"/>
            <a:fld id="{1D8BD707-D9CF-40AE-B4C6-C98DA3205C09}" type="datetimeFigureOut">
              <a:rPr lang="en-US" sz="1800" smtClean="0">
                <a:solidFill>
                  <a:srgbClr val="57565A">
                    <a:tint val="75000"/>
                  </a:srgbClr>
                </a:solidFill>
              </a:rPr>
              <a:pPr defTabSz="914233"/>
              <a:t>2/23/2021</a:t>
            </a:fld>
            <a:endParaRPr lang="en-US" sz="18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3"/>
            <a:fld id="{B6F15528-21DE-4FAA-801E-634DDDAF4B2B}" type="slidenum">
              <a:rPr lang="ru-RU" sz="1800" smtClean="0">
                <a:solidFill>
                  <a:srgbClr val="57565A">
                    <a:tint val="75000"/>
                  </a:srgbClr>
                </a:solidFill>
              </a:rPr>
              <a:pPr defTabSz="914233"/>
              <a:t>‹#›</a:t>
            </a:fld>
            <a:endParaRPr lang="ru-RU" sz="1800">
              <a:solidFill>
                <a:srgbClr val="5756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0925452"/>
      </p:ext>
    </p:extLst>
  </p:cSld>
  <p:clrMapOvr>
    <a:masterClrMapping/>
  </p:clrMapOvr>
  <p:transition>
    <p:wedge/>
  </p:transition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7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2877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7" y="162356"/>
            <a:ext cx="8190071" cy="357319"/>
          </a:xfrm>
        </p:spPr>
        <p:txBody>
          <a:bodyPr lIns="0" tIns="0" rIns="0" bIns="0"/>
          <a:lstStyle>
            <a:lvl1pPr>
              <a:defRPr sz="232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5"/>
            <a:ext cx="7826817" cy="209124"/>
          </a:xfrm>
        </p:spPr>
        <p:txBody>
          <a:bodyPr lIns="0" tIns="0" rIns="0" bIns="0"/>
          <a:lstStyle>
            <a:lvl1pPr>
              <a:defRPr sz="1359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5038034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7" y="162356"/>
            <a:ext cx="8190071" cy="357319"/>
          </a:xfrm>
        </p:spPr>
        <p:txBody>
          <a:bodyPr lIns="0" tIns="0" rIns="0" bIns="0"/>
          <a:lstStyle>
            <a:lvl1pPr>
              <a:defRPr sz="232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2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214044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7" y="162356"/>
            <a:ext cx="8190071" cy="357319"/>
          </a:xfrm>
        </p:spPr>
        <p:txBody>
          <a:bodyPr lIns="0" tIns="0" rIns="0" bIns="0"/>
          <a:lstStyle>
            <a:lvl1pPr>
              <a:defRPr sz="232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1034110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4501937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2" indent="-81642">
              <a:buFont typeface="Arial" panose="020B0604020202020204" pitchFamily="34" charset="0"/>
              <a:buChar char="•"/>
              <a:defRPr sz="749"/>
            </a:lvl2pPr>
            <a:lvl3pPr marL="163285" indent="-81642">
              <a:defRPr sz="749"/>
            </a:lvl3pPr>
            <a:lvl4pPr marL="285748" indent="-122463">
              <a:defRPr sz="749"/>
            </a:lvl4pPr>
            <a:lvl5pPr marL="408211" indent="-122463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2" indent="-81642">
              <a:buFont typeface="Arial" panose="020B0604020202020204" pitchFamily="34" charset="0"/>
              <a:buChar char="•"/>
              <a:defRPr sz="749"/>
            </a:lvl2pPr>
            <a:lvl3pPr marL="163285" indent="-81642">
              <a:defRPr sz="749"/>
            </a:lvl3pPr>
            <a:lvl4pPr marL="285748" indent="-122463">
              <a:defRPr sz="749"/>
            </a:lvl4pPr>
            <a:lvl5pPr marL="408211" indent="-122463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2" indent="-81642">
              <a:buFont typeface="Arial" panose="020B0604020202020204" pitchFamily="34" charset="0"/>
              <a:buChar char="•"/>
              <a:defRPr sz="749"/>
            </a:lvl2pPr>
            <a:lvl3pPr marL="163285" indent="-81642">
              <a:defRPr sz="749"/>
            </a:lvl3pPr>
            <a:lvl4pPr marL="285748" indent="-122463">
              <a:defRPr sz="749"/>
            </a:lvl4pPr>
            <a:lvl5pPr marL="408211" indent="-122463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3959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5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5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5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5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268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391" indent="-171391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7068" indent="-185676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4179" indent="-171391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5571" indent="-17139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2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2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4"/>
            <a:ext cx="7772401" cy="3470673"/>
          </a:xfrm>
        </p:spPr>
        <p:txBody>
          <a:bodyPr numCol="2" spcCol="274268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391" indent="-171391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786" indent="-17139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4179" indent="-171391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5571" indent="-17139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1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1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5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5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6" y="1597824"/>
            <a:ext cx="7772401" cy="1102519"/>
          </a:xfrm>
        </p:spPr>
        <p:txBody>
          <a:bodyPr>
            <a:normAutofit/>
          </a:bodyPr>
          <a:lstStyle>
            <a:lvl1pPr>
              <a:defRPr sz="19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6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30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95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60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25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90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5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121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3032236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5300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6" y="1089316"/>
            <a:ext cx="7772401" cy="3470673"/>
          </a:xfrm>
        </p:spPr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180735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268">
            <a:normAutofit/>
          </a:bodyPr>
          <a:lstStyle>
            <a:lvl1pPr marL="0" indent="0">
              <a:spcBef>
                <a:spcPts val="643"/>
              </a:spcBef>
              <a:buNone/>
              <a:defRPr sz="800"/>
            </a:lvl1pPr>
            <a:lvl2pPr marL="122442" indent="-12244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2pPr>
            <a:lvl3pPr marL="255091" indent="-132647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3pPr>
            <a:lvl4pPr marL="367328" indent="-12244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4pPr>
            <a:lvl5pPr marL="489772" indent="-122442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761980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6" y="1089316"/>
            <a:ext cx="7772401" cy="3470673"/>
          </a:xfrm>
        </p:spPr>
        <p:txBody>
          <a:bodyPr numCol="2" spcCol="274268">
            <a:normAutofit/>
          </a:bodyPr>
          <a:lstStyle>
            <a:lvl1pPr marL="0" indent="0">
              <a:spcBef>
                <a:spcPts val="643"/>
              </a:spcBef>
              <a:buNone/>
              <a:defRPr sz="800"/>
            </a:lvl1pPr>
            <a:lvl2pPr marL="122442" indent="-12244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2pPr>
            <a:lvl3pPr marL="244886" indent="-122442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3pPr>
            <a:lvl4pPr marL="367328" indent="-12244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4pPr>
            <a:lvl5pPr marL="489772" indent="-122442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8045442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8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8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01397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5287128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74230"/>
            <a:ext cx="3811588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514" indent="0">
              <a:buNone/>
              <a:defRPr sz="1400" b="1"/>
            </a:lvl2pPr>
            <a:lvl3pPr marL="653028" indent="0">
              <a:buNone/>
              <a:defRPr sz="1300" b="1"/>
            </a:lvl3pPr>
            <a:lvl4pPr marL="979541" indent="0">
              <a:buNone/>
              <a:defRPr sz="1100" b="1"/>
            </a:lvl4pPr>
            <a:lvl5pPr marL="1306057" indent="0">
              <a:buNone/>
              <a:defRPr sz="1100" b="1"/>
            </a:lvl5pPr>
            <a:lvl6pPr marL="1632569" indent="0">
              <a:buNone/>
              <a:defRPr sz="1100" b="1"/>
            </a:lvl6pPr>
            <a:lvl7pPr marL="1959085" indent="0">
              <a:buNone/>
              <a:defRPr sz="1100" b="1"/>
            </a:lvl7pPr>
            <a:lvl8pPr marL="2285598" indent="0">
              <a:buNone/>
              <a:defRPr sz="1100" b="1"/>
            </a:lvl8pPr>
            <a:lvl9pPr marL="261211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6"/>
            <a:ext cx="3811588" cy="3424408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974230"/>
            <a:ext cx="3813174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514" indent="0">
              <a:buNone/>
              <a:defRPr sz="1400" b="1"/>
            </a:lvl2pPr>
            <a:lvl3pPr marL="653028" indent="0">
              <a:buNone/>
              <a:defRPr sz="1300" b="1"/>
            </a:lvl3pPr>
            <a:lvl4pPr marL="979541" indent="0">
              <a:buNone/>
              <a:defRPr sz="1100" b="1"/>
            </a:lvl4pPr>
            <a:lvl5pPr marL="1306057" indent="0">
              <a:buNone/>
              <a:defRPr sz="1100" b="1"/>
            </a:lvl5pPr>
            <a:lvl6pPr marL="1632569" indent="0">
              <a:buNone/>
              <a:defRPr sz="1100" b="1"/>
            </a:lvl6pPr>
            <a:lvl7pPr marL="1959085" indent="0">
              <a:buNone/>
              <a:defRPr sz="1100" b="1"/>
            </a:lvl7pPr>
            <a:lvl8pPr marL="2285598" indent="0">
              <a:buNone/>
              <a:defRPr sz="1100" b="1"/>
            </a:lvl8pPr>
            <a:lvl9pPr marL="261211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170216"/>
            <a:ext cx="3813174" cy="3424408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088743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56543"/>
            <a:ext cx="3811588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514" indent="0">
              <a:buNone/>
              <a:defRPr sz="1400" b="1"/>
            </a:lvl2pPr>
            <a:lvl3pPr marL="653028" indent="0">
              <a:buNone/>
              <a:defRPr sz="1300" b="1"/>
            </a:lvl3pPr>
            <a:lvl4pPr marL="979541" indent="0">
              <a:buNone/>
              <a:defRPr sz="1100" b="1"/>
            </a:lvl4pPr>
            <a:lvl5pPr marL="1306057" indent="0">
              <a:buNone/>
              <a:defRPr sz="1100" b="1"/>
            </a:lvl5pPr>
            <a:lvl6pPr marL="1632569" indent="0">
              <a:buNone/>
              <a:defRPr sz="1100" b="1"/>
            </a:lvl6pPr>
            <a:lvl7pPr marL="1959085" indent="0">
              <a:buNone/>
              <a:defRPr sz="1100" b="1"/>
            </a:lvl7pPr>
            <a:lvl8pPr marL="2285598" indent="0">
              <a:buNone/>
              <a:defRPr sz="1100" b="1"/>
            </a:lvl8pPr>
            <a:lvl9pPr marL="261211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156543"/>
            <a:ext cx="3813174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514" indent="0">
              <a:buNone/>
              <a:defRPr sz="1400" b="1"/>
            </a:lvl2pPr>
            <a:lvl3pPr marL="653028" indent="0">
              <a:buNone/>
              <a:defRPr sz="1300" b="1"/>
            </a:lvl3pPr>
            <a:lvl4pPr marL="979541" indent="0">
              <a:buNone/>
              <a:defRPr sz="1100" b="1"/>
            </a:lvl4pPr>
            <a:lvl5pPr marL="1306057" indent="0">
              <a:buNone/>
              <a:defRPr sz="1100" b="1"/>
            </a:lvl5pPr>
            <a:lvl6pPr marL="1632569" indent="0">
              <a:buNone/>
              <a:defRPr sz="1100" b="1"/>
            </a:lvl6pPr>
            <a:lvl7pPr marL="1959085" indent="0">
              <a:buNone/>
              <a:defRPr sz="1100" b="1"/>
            </a:lvl7pPr>
            <a:lvl8pPr marL="2285598" indent="0">
              <a:buNone/>
              <a:defRPr sz="1100" b="1"/>
            </a:lvl8pPr>
            <a:lvl9pPr marL="261211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352531"/>
            <a:ext cx="3813174" cy="3276624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556873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21774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9137518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4592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88191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26991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6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6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6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6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77045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36491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93668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4924836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1646870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824096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5620420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47865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74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7048" indent="0">
              <a:buNone/>
              <a:defRPr sz="2100" b="1"/>
            </a:lvl2pPr>
            <a:lvl3pPr marL="914094" indent="0">
              <a:buNone/>
              <a:defRPr sz="1700" b="1"/>
            </a:lvl3pPr>
            <a:lvl4pPr marL="1371140" indent="0">
              <a:buNone/>
              <a:defRPr sz="1600" b="1"/>
            </a:lvl4pPr>
            <a:lvl5pPr marL="1828186" indent="0">
              <a:buNone/>
              <a:defRPr sz="1600" b="1"/>
            </a:lvl5pPr>
            <a:lvl6pPr marL="2285232" indent="0">
              <a:buNone/>
              <a:defRPr sz="1600" b="1"/>
            </a:lvl6pPr>
            <a:lvl7pPr marL="2742279" indent="0">
              <a:buNone/>
              <a:defRPr sz="1600" b="1"/>
            </a:lvl7pPr>
            <a:lvl8pPr marL="3199325" indent="0">
              <a:buNone/>
              <a:defRPr sz="1600" b="1"/>
            </a:lvl8pPr>
            <a:lvl9pPr marL="365637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925374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7048" indent="0">
              <a:buNone/>
              <a:defRPr sz="2100" b="1"/>
            </a:lvl2pPr>
            <a:lvl3pPr marL="914094" indent="0">
              <a:buNone/>
              <a:defRPr sz="1700" b="1"/>
            </a:lvl3pPr>
            <a:lvl4pPr marL="1371140" indent="0">
              <a:buNone/>
              <a:defRPr sz="1600" b="1"/>
            </a:lvl4pPr>
            <a:lvl5pPr marL="1828186" indent="0">
              <a:buNone/>
              <a:defRPr sz="1600" b="1"/>
            </a:lvl5pPr>
            <a:lvl6pPr marL="2285232" indent="0">
              <a:buNone/>
              <a:defRPr sz="1600" b="1"/>
            </a:lvl6pPr>
            <a:lvl7pPr marL="2742279" indent="0">
              <a:buNone/>
              <a:defRPr sz="1600" b="1"/>
            </a:lvl7pPr>
            <a:lvl8pPr marL="3199325" indent="0">
              <a:buNone/>
              <a:defRPr sz="1600" b="1"/>
            </a:lvl8pPr>
            <a:lvl9pPr marL="365637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758468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932408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291654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5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2291465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551994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5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2291465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422605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03538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7465625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59883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5427613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6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528306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969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687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7048" indent="0">
              <a:buNone/>
              <a:defRPr sz="2100" b="1"/>
            </a:lvl2pPr>
            <a:lvl3pPr marL="914094" indent="0">
              <a:buNone/>
              <a:defRPr sz="1700" b="1"/>
            </a:lvl3pPr>
            <a:lvl4pPr marL="1371140" indent="0">
              <a:buNone/>
              <a:defRPr sz="1600" b="1"/>
            </a:lvl4pPr>
            <a:lvl5pPr marL="1828186" indent="0">
              <a:buNone/>
              <a:defRPr sz="1600" b="1"/>
            </a:lvl5pPr>
            <a:lvl6pPr marL="2285232" indent="0">
              <a:buNone/>
              <a:defRPr sz="1600" b="1"/>
            </a:lvl6pPr>
            <a:lvl7pPr marL="2742279" indent="0">
              <a:buNone/>
              <a:defRPr sz="1600" b="1"/>
            </a:lvl7pPr>
            <a:lvl8pPr marL="3199325" indent="0">
              <a:buNone/>
              <a:defRPr sz="1600" b="1"/>
            </a:lvl8pPr>
            <a:lvl9pPr marL="365637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107687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7048" indent="0">
              <a:buNone/>
              <a:defRPr sz="2100" b="1"/>
            </a:lvl2pPr>
            <a:lvl3pPr marL="914094" indent="0">
              <a:buNone/>
              <a:defRPr sz="1700" b="1"/>
            </a:lvl3pPr>
            <a:lvl4pPr marL="1371140" indent="0">
              <a:buNone/>
              <a:defRPr sz="1600" b="1"/>
            </a:lvl4pPr>
            <a:lvl5pPr marL="1828186" indent="0">
              <a:buNone/>
              <a:defRPr sz="1600" b="1"/>
            </a:lvl5pPr>
            <a:lvl6pPr marL="2285232" indent="0">
              <a:buNone/>
              <a:defRPr sz="1600" b="1"/>
            </a:lvl6pPr>
            <a:lvl7pPr marL="2742279" indent="0">
              <a:buNone/>
              <a:defRPr sz="1600" b="1"/>
            </a:lvl7pPr>
            <a:lvl8pPr marL="3199325" indent="0">
              <a:buNone/>
              <a:defRPr sz="1600" b="1"/>
            </a:lvl8pPr>
            <a:lvl9pPr marL="365637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6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528306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870158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74130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74130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74130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74130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3193035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74130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74130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74130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74130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6725439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45131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45131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45131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8452313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45131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45131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45131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130485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74513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374513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1590395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74513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374513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9020186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57597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57597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57597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57597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1831086" cy="1285169"/>
          </a:xfrm>
        </p:spPr>
        <p:txBody>
          <a:bodyPr/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56165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57597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57597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57597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57597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1831086" cy="1285169"/>
          </a:xfrm>
        </p:spPr>
        <p:txBody>
          <a:bodyPr/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9812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28598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28598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28598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3545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slideLayout" Target="../slideLayouts/slideLayout96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42" Type="http://schemas.openxmlformats.org/officeDocument/2006/relationships/slideLayout" Target="../slideLayouts/slideLayout99.xml"/><Relationship Id="rId47" Type="http://schemas.openxmlformats.org/officeDocument/2006/relationships/slideLayout" Target="../slideLayouts/slideLayout104.xml"/><Relationship Id="rId50" Type="http://schemas.openxmlformats.org/officeDocument/2006/relationships/slideLayout" Target="../slideLayouts/slideLayout107.xml"/><Relationship Id="rId55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29" Type="http://schemas.openxmlformats.org/officeDocument/2006/relationships/slideLayout" Target="../slideLayouts/slideLayout86.xml"/><Relationship Id="rId41" Type="http://schemas.openxmlformats.org/officeDocument/2006/relationships/slideLayout" Target="../slideLayouts/slideLayout98.xml"/><Relationship Id="rId54" Type="http://schemas.openxmlformats.org/officeDocument/2006/relationships/slideLayout" Target="../slideLayouts/slideLayout111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slideLayout" Target="../slideLayouts/slideLayout97.xml"/><Relationship Id="rId45" Type="http://schemas.openxmlformats.org/officeDocument/2006/relationships/slideLayout" Target="../slideLayouts/slideLayout102.xml"/><Relationship Id="rId53" Type="http://schemas.openxmlformats.org/officeDocument/2006/relationships/slideLayout" Target="../slideLayouts/slideLayout11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49" Type="http://schemas.openxmlformats.org/officeDocument/2006/relationships/slideLayout" Target="../slideLayouts/slideLayout106.xml"/><Relationship Id="rId57" Type="http://schemas.openxmlformats.org/officeDocument/2006/relationships/slideLayout" Target="../slideLayouts/slideLayout11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88.xml"/><Relationship Id="rId44" Type="http://schemas.openxmlformats.org/officeDocument/2006/relationships/slideLayout" Target="../slideLayouts/slideLayout101.xml"/><Relationship Id="rId52" Type="http://schemas.openxmlformats.org/officeDocument/2006/relationships/slideLayout" Target="../slideLayouts/slideLayout10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Relationship Id="rId43" Type="http://schemas.openxmlformats.org/officeDocument/2006/relationships/slideLayout" Target="../slideLayouts/slideLayout100.xml"/><Relationship Id="rId48" Type="http://schemas.openxmlformats.org/officeDocument/2006/relationships/slideLayout" Target="../slideLayouts/slideLayout105.xml"/><Relationship Id="rId56" Type="http://schemas.openxmlformats.org/officeDocument/2006/relationships/slideLayout" Target="../slideLayouts/slideLayout113.xml"/><Relationship Id="rId8" Type="http://schemas.openxmlformats.org/officeDocument/2006/relationships/slideLayout" Target="../slideLayouts/slideLayout65.xml"/><Relationship Id="rId51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46" Type="http://schemas.openxmlformats.org/officeDocument/2006/relationships/slideLayout" Target="../slideLayouts/slideLayout103.xml"/><Relationship Id="rId59" Type="http://schemas.openxmlformats.org/officeDocument/2006/relationships/hyperlink" Target="https://www.facebook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7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16.xml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5" Type="http://schemas.openxmlformats.org/officeDocument/2006/relationships/slideLayout" Target="../slideLayouts/slideLayout119.xml"/><Relationship Id="rId4" Type="http://schemas.openxmlformats.org/officeDocument/2006/relationships/slideLayout" Target="../slideLayouts/slideLayout118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3.xml"/><Relationship Id="rId18" Type="http://schemas.openxmlformats.org/officeDocument/2006/relationships/slideLayout" Target="../slideLayouts/slideLayout138.xml"/><Relationship Id="rId26" Type="http://schemas.openxmlformats.org/officeDocument/2006/relationships/slideLayout" Target="../slideLayouts/slideLayout146.xml"/><Relationship Id="rId39" Type="http://schemas.openxmlformats.org/officeDocument/2006/relationships/slideLayout" Target="../slideLayouts/slideLayout159.xml"/><Relationship Id="rId21" Type="http://schemas.openxmlformats.org/officeDocument/2006/relationships/slideLayout" Target="../slideLayouts/slideLayout141.xml"/><Relationship Id="rId34" Type="http://schemas.openxmlformats.org/officeDocument/2006/relationships/slideLayout" Target="../slideLayouts/slideLayout154.xml"/><Relationship Id="rId42" Type="http://schemas.openxmlformats.org/officeDocument/2006/relationships/slideLayout" Target="../slideLayouts/slideLayout162.xml"/><Relationship Id="rId47" Type="http://schemas.openxmlformats.org/officeDocument/2006/relationships/slideLayout" Target="../slideLayouts/slideLayout167.xml"/><Relationship Id="rId50" Type="http://schemas.openxmlformats.org/officeDocument/2006/relationships/slideLayout" Target="../slideLayouts/slideLayout170.xml"/><Relationship Id="rId55" Type="http://schemas.openxmlformats.org/officeDocument/2006/relationships/slideLayout" Target="../slideLayouts/slideLayout175.xml"/><Relationship Id="rId7" Type="http://schemas.openxmlformats.org/officeDocument/2006/relationships/slideLayout" Target="../slideLayouts/slideLayout127.xml"/><Relationship Id="rId2" Type="http://schemas.openxmlformats.org/officeDocument/2006/relationships/slideLayout" Target="../slideLayouts/slideLayout122.xml"/><Relationship Id="rId16" Type="http://schemas.openxmlformats.org/officeDocument/2006/relationships/slideLayout" Target="../slideLayouts/slideLayout136.xml"/><Relationship Id="rId20" Type="http://schemas.openxmlformats.org/officeDocument/2006/relationships/slideLayout" Target="../slideLayouts/slideLayout140.xml"/><Relationship Id="rId29" Type="http://schemas.openxmlformats.org/officeDocument/2006/relationships/slideLayout" Target="../slideLayouts/slideLayout149.xml"/><Relationship Id="rId4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17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1.xml"/><Relationship Id="rId6" Type="http://schemas.openxmlformats.org/officeDocument/2006/relationships/slideLayout" Target="../slideLayouts/slideLayout126.xml"/><Relationship Id="rId11" Type="http://schemas.openxmlformats.org/officeDocument/2006/relationships/slideLayout" Target="../slideLayouts/slideLayout131.xml"/><Relationship Id="rId24" Type="http://schemas.openxmlformats.org/officeDocument/2006/relationships/slideLayout" Target="../slideLayouts/slideLayout144.xml"/><Relationship Id="rId32" Type="http://schemas.openxmlformats.org/officeDocument/2006/relationships/slideLayout" Target="../slideLayouts/slideLayout152.xml"/><Relationship Id="rId37" Type="http://schemas.openxmlformats.org/officeDocument/2006/relationships/slideLayout" Target="../slideLayouts/slideLayout157.xml"/><Relationship Id="rId40" Type="http://schemas.openxmlformats.org/officeDocument/2006/relationships/slideLayout" Target="../slideLayouts/slideLayout160.xml"/><Relationship Id="rId45" Type="http://schemas.openxmlformats.org/officeDocument/2006/relationships/slideLayout" Target="../slideLayouts/slideLayout165.xml"/><Relationship Id="rId53" Type="http://schemas.openxmlformats.org/officeDocument/2006/relationships/slideLayout" Target="../slideLayouts/slideLayout173.xml"/><Relationship Id="rId58" Type="http://schemas.openxmlformats.org/officeDocument/2006/relationships/slideLayout" Target="../slideLayouts/slideLayout178.xml"/><Relationship Id="rId5" Type="http://schemas.openxmlformats.org/officeDocument/2006/relationships/slideLayout" Target="../slideLayouts/slideLayout125.xml"/><Relationship Id="rId15" Type="http://schemas.openxmlformats.org/officeDocument/2006/relationships/slideLayout" Target="../slideLayouts/slideLayout135.xml"/><Relationship Id="rId23" Type="http://schemas.openxmlformats.org/officeDocument/2006/relationships/slideLayout" Target="../slideLayouts/slideLayout143.xml"/><Relationship Id="rId28" Type="http://schemas.openxmlformats.org/officeDocument/2006/relationships/slideLayout" Target="../slideLayouts/slideLayout148.xml"/><Relationship Id="rId36" Type="http://schemas.openxmlformats.org/officeDocument/2006/relationships/slideLayout" Target="../slideLayouts/slideLayout156.xml"/><Relationship Id="rId49" Type="http://schemas.openxmlformats.org/officeDocument/2006/relationships/slideLayout" Target="../slideLayouts/slideLayout169.xml"/><Relationship Id="rId57" Type="http://schemas.openxmlformats.org/officeDocument/2006/relationships/slideLayout" Target="../slideLayouts/slideLayout17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0.xml"/><Relationship Id="rId19" Type="http://schemas.openxmlformats.org/officeDocument/2006/relationships/slideLayout" Target="../slideLayouts/slideLayout139.xml"/><Relationship Id="rId31" Type="http://schemas.openxmlformats.org/officeDocument/2006/relationships/slideLayout" Target="../slideLayouts/slideLayout151.xml"/><Relationship Id="rId44" Type="http://schemas.openxmlformats.org/officeDocument/2006/relationships/slideLayout" Target="../slideLayouts/slideLayout164.xml"/><Relationship Id="rId52" Type="http://schemas.openxmlformats.org/officeDocument/2006/relationships/slideLayout" Target="../slideLayouts/slideLayout172.xml"/><Relationship Id="rId60" Type="http://schemas.openxmlformats.org/officeDocument/2006/relationships/hyperlink" Target="https://www.facebook.com/" TargetMode="External"/><Relationship Id="rId4" Type="http://schemas.openxmlformats.org/officeDocument/2006/relationships/slideLayout" Target="../slideLayouts/slideLayout124.xml"/><Relationship Id="rId9" Type="http://schemas.openxmlformats.org/officeDocument/2006/relationships/slideLayout" Target="../slideLayouts/slideLayout129.xml"/><Relationship Id="rId14" Type="http://schemas.openxmlformats.org/officeDocument/2006/relationships/slideLayout" Target="../slideLayouts/slideLayout134.xml"/><Relationship Id="rId22" Type="http://schemas.openxmlformats.org/officeDocument/2006/relationships/slideLayout" Target="../slideLayouts/slideLayout142.xml"/><Relationship Id="rId27" Type="http://schemas.openxmlformats.org/officeDocument/2006/relationships/slideLayout" Target="../slideLayouts/slideLayout147.xml"/><Relationship Id="rId30" Type="http://schemas.openxmlformats.org/officeDocument/2006/relationships/slideLayout" Target="../slideLayouts/slideLayout150.xml"/><Relationship Id="rId35" Type="http://schemas.openxmlformats.org/officeDocument/2006/relationships/slideLayout" Target="../slideLayouts/slideLayout155.xml"/><Relationship Id="rId43" Type="http://schemas.openxmlformats.org/officeDocument/2006/relationships/slideLayout" Target="../slideLayouts/slideLayout163.xml"/><Relationship Id="rId48" Type="http://schemas.openxmlformats.org/officeDocument/2006/relationships/slideLayout" Target="../slideLayouts/slideLayout168.xml"/><Relationship Id="rId56" Type="http://schemas.openxmlformats.org/officeDocument/2006/relationships/slideLayout" Target="../slideLayouts/slideLayout176.xml"/><Relationship Id="rId8" Type="http://schemas.openxmlformats.org/officeDocument/2006/relationships/slideLayout" Target="../slideLayouts/slideLayout128.xml"/><Relationship Id="rId51" Type="http://schemas.openxmlformats.org/officeDocument/2006/relationships/slideLayout" Target="../slideLayouts/slideLayout171.xml"/><Relationship Id="rId3" Type="http://schemas.openxmlformats.org/officeDocument/2006/relationships/slideLayout" Target="../slideLayouts/slideLayout123.xml"/><Relationship Id="rId12" Type="http://schemas.openxmlformats.org/officeDocument/2006/relationships/slideLayout" Target="../slideLayouts/slideLayout132.xml"/><Relationship Id="rId17" Type="http://schemas.openxmlformats.org/officeDocument/2006/relationships/slideLayout" Target="../slideLayouts/slideLayout137.xml"/><Relationship Id="rId25" Type="http://schemas.openxmlformats.org/officeDocument/2006/relationships/slideLayout" Target="../slideLayouts/slideLayout145.xml"/><Relationship Id="rId33" Type="http://schemas.openxmlformats.org/officeDocument/2006/relationships/slideLayout" Target="../slideLayouts/slideLayout153.xml"/><Relationship Id="rId38" Type="http://schemas.openxmlformats.org/officeDocument/2006/relationships/slideLayout" Target="../slideLayouts/slideLayout158.xml"/><Relationship Id="rId46" Type="http://schemas.openxmlformats.org/officeDocument/2006/relationships/slideLayout" Target="../slideLayouts/slideLayout166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1.xml"/><Relationship Id="rId7" Type="http://schemas.openxmlformats.org/officeDocument/2006/relationships/theme" Target="../theme/theme5.xml"/><Relationship Id="rId2" Type="http://schemas.openxmlformats.org/officeDocument/2006/relationships/slideLayout" Target="../slideLayouts/slideLayout180.xml"/><Relationship Id="rId1" Type="http://schemas.openxmlformats.org/officeDocument/2006/relationships/slideLayout" Target="../slideLayouts/slideLayout179.xml"/><Relationship Id="rId6" Type="http://schemas.openxmlformats.org/officeDocument/2006/relationships/slideLayout" Target="../slideLayouts/slideLayout184.xml"/><Relationship Id="rId5" Type="http://schemas.openxmlformats.org/officeDocument/2006/relationships/slideLayout" Target="../slideLayouts/slideLayout183.xml"/><Relationship Id="rId4" Type="http://schemas.openxmlformats.org/officeDocument/2006/relationships/slideLayout" Target="../slideLayouts/slideLayout18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642886"/>
            <a:ext cx="1620957" cy="400081"/>
          </a:xfrm>
          <a:prstGeom prst="rect">
            <a:avLst/>
          </a:prstGeom>
        </p:spPr>
        <p:txBody>
          <a:bodyPr vert="horz" wrap="square" lIns="91413" tIns="45706" rIns="91413" bIns="45706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6" y="4719817"/>
            <a:ext cx="104567" cy="246221"/>
          </a:xfrm>
          <a:prstGeom prst="rect">
            <a:avLst/>
          </a:prstGeom>
        </p:spPr>
        <p:txBody>
          <a:bodyPr vert="horz" wrap="none" lIns="91413" tIns="45706" rIns="91413" bIns="45706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8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0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3" tIns="45706" rIns="91413" bIns="45706" numCol="1" anchor="t" anchorCtr="0" compatLnSpc="1">
            <a:prstTxWarp prst="textNoShape">
              <a:avLst/>
            </a:prstTxWarp>
          </a:bodyPr>
          <a:lstStyle/>
          <a:p>
            <a:pPr defTabSz="91402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3" tIns="45706" rIns="91413" bIns="45706" numCol="1" anchor="t" anchorCtr="0" compatLnSpc="1">
            <a:prstTxWarp prst="textNoShape">
              <a:avLst/>
            </a:prstTxWarp>
          </a:bodyPr>
          <a:lstStyle/>
          <a:p>
            <a:pPr defTabSz="91402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3" tIns="45706" rIns="91413" bIns="45706" numCol="1" anchor="t" anchorCtr="0" compatLnSpc="1">
            <a:prstTxWarp prst="textNoShape">
              <a:avLst/>
            </a:prstTxWarp>
          </a:bodyPr>
          <a:lstStyle/>
          <a:p>
            <a:pPr defTabSz="91402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7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6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4094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391" indent="-171391" algn="l" defTabSz="91409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372" indent="-172980" algn="l" defTabSz="91409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5764" indent="-171391" algn="l" defTabSz="91409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7157" indent="-171391" algn="l" defTabSz="91409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8550" indent="-171391" algn="l" defTabSz="91409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13755" indent="-228524" algn="l" defTabSz="914094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803" indent="-228524" algn="l" defTabSz="914094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851" indent="-228524" algn="l" defTabSz="914094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895" indent="-228524" algn="l" defTabSz="914094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48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94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40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86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32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279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325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373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6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763788"/>
            <a:ext cx="1620957" cy="158277"/>
          </a:xfrm>
          <a:prstGeom prst="rect">
            <a:avLst/>
          </a:prstGeom>
        </p:spPr>
        <p:txBody>
          <a:bodyPr vert="horz" wrap="square" lIns="65310" tIns="32653" rIns="65310" bIns="32653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8" y="4719817"/>
            <a:ext cx="104567" cy="246221"/>
          </a:xfrm>
          <a:prstGeom prst="rect">
            <a:avLst/>
          </a:prstGeom>
        </p:spPr>
        <p:txBody>
          <a:bodyPr vert="horz" wrap="none" lIns="65310" tIns="32653" rIns="65310" bIns="32653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8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0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10" tIns="32653" rIns="65310" bIns="32653" numCol="1" anchor="t" anchorCtr="0" compatLnSpc="1">
            <a:prstTxWarp prst="textNoShape">
              <a:avLst/>
            </a:prstTxWarp>
          </a:bodyPr>
          <a:lstStyle/>
          <a:p>
            <a:pPr defTabSz="652982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10" tIns="32653" rIns="65310" bIns="32653" numCol="1" anchor="t" anchorCtr="0" compatLnSpc="1">
            <a:prstTxWarp prst="textNoShape">
              <a:avLst/>
            </a:prstTxWarp>
          </a:bodyPr>
          <a:lstStyle/>
          <a:p>
            <a:pPr defTabSz="652982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800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10" tIns="32653" rIns="65310" bIns="32653" numCol="1" anchor="t" anchorCtr="0" compatLnSpc="1">
            <a:prstTxWarp prst="textNoShape">
              <a:avLst/>
            </a:prstTxWarp>
          </a:bodyPr>
          <a:lstStyle/>
          <a:p>
            <a:pPr defTabSz="652982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7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7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6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235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  <p:sldLayoutId id="2147483811" r:id="rId12"/>
    <p:sldLayoutId id="2147483812" r:id="rId13"/>
    <p:sldLayoutId id="2147483813" r:id="rId14"/>
    <p:sldLayoutId id="2147483814" r:id="rId15"/>
    <p:sldLayoutId id="2147483815" r:id="rId16"/>
    <p:sldLayoutId id="2147483816" r:id="rId17"/>
    <p:sldLayoutId id="2147483817" r:id="rId18"/>
    <p:sldLayoutId id="2147483818" r:id="rId19"/>
    <p:sldLayoutId id="2147483819" r:id="rId20"/>
    <p:sldLayoutId id="2147483820" r:id="rId21"/>
    <p:sldLayoutId id="2147483821" r:id="rId22"/>
    <p:sldLayoutId id="2147483822" r:id="rId23"/>
    <p:sldLayoutId id="2147483823" r:id="rId24"/>
    <p:sldLayoutId id="2147483824" r:id="rId25"/>
    <p:sldLayoutId id="2147483825" r:id="rId26"/>
    <p:sldLayoutId id="2147483826" r:id="rId27"/>
    <p:sldLayoutId id="2147483827" r:id="rId28"/>
    <p:sldLayoutId id="2147483828" r:id="rId29"/>
    <p:sldLayoutId id="2147483829" r:id="rId30"/>
    <p:sldLayoutId id="2147483830" r:id="rId31"/>
    <p:sldLayoutId id="2147483831" r:id="rId32"/>
    <p:sldLayoutId id="2147483832" r:id="rId33"/>
    <p:sldLayoutId id="2147483833" r:id="rId34"/>
    <p:sldLayoutId id="2147483834" r:id="rId35"/>
    <p:sldLayoutId id="2147483835" r:id="rId36"/>
    <p:sldLayoutId id="2147483836" r:id="rId37"/>
    <p:sldLayoutId id="2147483837" r:id="rId38"/>
    <p:sldLayoutId id="2147483838" r:id="rId39"/>
    <p:sldLayoutId id="2147483839" r:id="rId40"/>
    <p:sldLayoutId id="2147483840" r:id="rId41"/>
    <p:sldLayoutId id="2147483841" r:id="rId42"/>
    <p:sldLayoutId id="2147483842" r:id="rId43"/>
    <p:sldLayoutId id="2147483843" r:id="rId44"/>
    <p:sldLayoutId id="2147483844" r:id="rId45"/>
    <p:sldLayoutId id="2147483845" r:id="rId46"/>
    <p:sldLayoutId id="2147483846" r:id="rId47"/>
    <p:sldLayoutId id="2147483847" r:id="rId48"/>
    <p:sldLayoutId id="2147483848" r:id="rId49"/>
    <p:sldLayoutId id="2147483849" r:id="rId50"/>
    <p:sldLayoutId id="2147483850" r:id="rId51"/>
    <p:sldLayoutId id="2147483851" r:id="rId52"/>
    <p:sldLayoutId id="2147483852" r:id="rId53"/>
    <p:sldLayoutId id="2147483853" r:id="rId54"/>
    <p:sldLayoutId id="2147483854" r:id="rId55"/>
    <p:sldLayoutId id="2147483855" r:id="rId56"/>
    <p:sldLayoutId id="2147483856" r:id="rId57"/>
  </p:sldLayoutIdLst>
  <p:txStyles>
    <p:titleStyle>
      <a:lvl1pPr algn="ctr" defTabSz="653028" rtl="0" eaLnBrk="1" latinLnBrk="0" hangingPunct="1">
        <a:lnSpc>
          <a:spcPct val="86000"/>
        </a:lnSpc>
        <a:spcBef>
          <a:spcPct val="0"/>
        </a:spcBef>
        <a:buNone/>
        <a:defRPr sz="1400" kern="800" spc="-2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442" indent="-122442" algn="l" defTabSz="65302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1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46020" indent="-123576" algn="l" defTabSz="65302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2pPr>
      <a:lvl3pPr marL="368462" indent="-122442" algn="l" defTabSz="65302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00" kern="800">
          <a:solidFill>
            <a:schemeClr val="tx1"/>
          </a:solidFill>
          <a:latin typeface="+mn-lt"/>
          <a:ea typeface="+mn-ea"/>
          <a:cs typeface="+mn-cs"/>
        </a:defRPr>
      </a:lvl3pPr>
      <a:lvl4pPr marL="490906" indent="-122442" algn="l" defTabSz="65302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4pPr>
      <a:lvl5pPr marL="613350" indent="-122442" algn="l" defTabSz="65302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00" kern="800">
          <a:solidFill>
            <a:schemeClr val="tx1"/>
          </a:solidFill>
          <a:latin typeface="+mn-lt"/>
          <a:ea typeface="+mn-ea"/>
          <a:cs typeface="+mn-cs"/>
        </a:defRPr>
      </a:lvl5pPr>
      <a:lvl6pPr marL="1795828" indent="-163257" algn="l" defTabSz="653028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22341" indent="-163257" algn="l" defTabSz="653028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48857" indent="-163257" algn="l" defTabSz="653028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75369" indent="-163257" algn="l" defTabSz="653028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26514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53028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79541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306057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32569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59085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85598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612114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6" y="849898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1035253"/>
            <a:endParaRPr sz="21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804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35253"/>
            <a:endParaRPr sz="21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58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7"/>
            <a:ext cx="2926080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253"/>
            <a:endParaRPr lang="ru-RU" sz="13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199" y="4783457"/>
            <a:ext cx="2103121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253"/>
            <a:fld id="{1D8BD707-D9CF-40AE-B4C6-C98DA3205C09}" type="datetimeFigureOut">
              <a:rPr lang="en-US" sz="1300" smtClean="0">
                <a:solidFill>
                  <a:prstClr val="black">
                    <a:tint val="75000"/>
                  </a:prstClr>
                </a:solidFill>
              </a:rPr>
              <a:pPr defTabSz="1035253"/>
              <a:t>2/23/2021</a:t>
            </a:fld>
            <a:endParaRPr lang="en-US" sz="13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7"/>
            <a:ext cx="2103121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253"/>
            <a:fld id="{B6F15528-21DE-4FAA-801E-634DDDAF4B2B}" type="slidenum">
              <a:rPr lang="ru-RU" sz="1300" smtClean="0">
                <a:solidFill>
                  <a:prstClr val="black">
                    <a:tint val="75000"/>
                  </a:prstClr>
                </a:solidFill>
              </a:rPr>
              <a:pPr defTabSz="1035253"/>
              <a:t>‹#›</a:t>
            </a:fld>
            <a:endParaRPr lang="ru-RU" sz="13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289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61" r:id="rId4"/>
    <p:sldLayoutId id="2147483862" r:id="rId5"/>
    <p:sldLayoutId id="2147483863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17627">
        <a:defRPr>
          <a:latin typeface="+mn-lt"/>
          <a:ea typeface="+mn-ea"/>
          <a:cs typeface="+mn-cs"/>
        </a:defRPr>
      </a:lvl2pPr>
      <a:lvl3pPr marL="1035253">
        <a:defRPr>
          <a:latin typeface="+mn-lt"/>
          <a:ea typeface="+mn-ea"/>
          <a:cs typeface="+mn-cs"/>
        </a:defRPr>
      </a:lvl3pPr>
      <a:lvl4pPr marL="1552881">
        <a:defRPr>
          <a:latin typeface="+mn-lt"/>
          <a:ea typeface="+mn-ea"/>
          <a:cs typeface="+mn-cs"/>
        </a:defRPr>
      </a:lvl4pPr>
      <a:lvl5pPr marL="2070508">
        <a:defRPr>
          <a:latin typeface="+mn-lt"/>
          <a:ea typeface="+mn-ea"/>
          <a:cs typeface="+mn-cs"/>
        </a:defRPr>
      </a:lvl5pPr>
      <a:lvl6pPr marL="2588135">
        <a:defRPr>
          <a:latin typeface="+mn-lt"/>
          <a:ea typeface="+mn-ea"/>
          <a:cs typeface="+mn-cs"/>
        </a:defRPr>
      </a:lvl6pPr>
      <a:lvl7pPr marL="3105760">
        <a:defRPr>
          <a:latin typeface="+mn-lt"/>
          <a:ea typeface="+mn-ea"/>
          <a:cs typeface="+mn-cs"/>
        </a:defRPr>
      </a:lvl7pPr>
      <a:lvl8pPr marL="3623388">
        <a:defRPr>
          <a:latin typeface="+mn-lt"/>
          <a:ea typeface="+mn-ea"/>
          <a:cs typeface="+mn-cs"/>
        </a:defRPr>
      </a:lvl8pPr>
      <a:lvl9pPr marL="414101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17627">
        <a:defRPr>
          <a:latin typeface="+mn-lt"/>
          <a:ea typeface="+mn-ea"/>
          <a:cs typeface="+mn-cs"/>
        </a:defRPr>
      </a:lvl2pPr>
      <a:lvl3pPr marL="1035253">
        <a:defRPr>
          <a:latin typeface="+mn-lt"/>
          <a:ea typeface="+mn-ea"/>
          <a:cs typeface="+mn-cs"/>
        </a:defRPr>
      </a:lvl3pPr>
      <a:lvl4pPr marL="1552881">
        <a:defRPr>
          <a:latin typeface="+mn-lt"/>
          <a:ea typeface="+mn-ea"/>
          <a:cs typeface="+mn-cs"/>
        </a:defRPr>
      </a:lvl4pPr>
      <a:lvl5pPr marL="2070508">
        <a:defRPr>
          <a:latin typeface="+mn-lt"/>
          <a:ea typeface="+mn-ea"/>
          <a:cs typeface="+mn-cs"/>
        </a:defRPr>
      </a:lvl5pPr>
      <a:lvl6pPr marL="2588135">
        <a:defRPr>
          <a:latin typeface="+mn-lt"/>
          <a:ea typeface="+mn-ea"/>
          <a:cs typeface="+mn-cs"/>
        </a:defRPr>
      </a:lvl6pPr>
      <a:lvl7pPr marL="3105760">
        <a:defRPr>
          <a:latin typeface="+mn-lt"/>
          <a:ea typeface="+mn-ea"/>
          <a:cs typeface="+mn-cs"/>
        </a:defRPr>
      </a:lvl7pPr>
      <a:lvl8pPr marL="3623388">
        <a:defRPr>
          <a:latin typeface="+mn-lt"/>
          <a:ea typeface="+mn-ea"/>
          <a:cs typeface="+mn-cs"/>
        </a:defRPr>
      </a:lvl8pPr>
      <a:lvl9pPr marL="4141014">
        <a:defRPr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518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8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5144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  <p:sldLayoutId id="2147483876" r:id="rId12"/>
    <p:sldLayoutId id="2147483877" r:id="rId13"/>
    <p:sldLayoutId id="2147483878" r:id="rId14"/>
    <p:sldLayoutId id="2147483879" r:id="rId15"/>
    <p:sldLayoutId id="2147483880" r:id="rId16"/>
    <p:sldLayoutId id="2147483881" r:id="rId17"/>
    <p:sldLayoutId id="2147483882" r:id="rId18"/>
    <p:sldLayoutId id="2147483883" r:id="rId19"/>
    <p:sldLayoutId id="2147483884" r:id="rId20"/>
    <p:sldLayoutId id="2147483885" r:id="rId21"/>
    <p:sldLayoutId id="2147483886" r:id="rId22"/>
    <p:sldLayoutId id="2147483887" r:id="rId23"/>
    <p:sldLayoutId id="2147483888" r:id="rId24"/>
    <p:sldLayoutId id="2147483889" r:id="rId25"/>
    <p:sldLayoutId id="2147483890" r:id="rId26"/>
    <p:sldLayoutId id="2147483891" r:id="rId27"/>
    <p:sldLayoutId id="2147483892" r:id="rId28"/>
    <p:sldLayoutId id="2147483893" r:id="rId29"/>
    <p:sldLayoutId id="2147483894" r:id="rId30"/>
    <p:sldLayoutId id="2147483895" r:id="rId31"/>
    <p:sldLayoutId id="2147483896" r:id="rId32"/>
    <p:sldLayoutId id="2147483897" r:id="rId33"/>
    <p:sldLayoutId id="2147483898" r:id="rId34"/>
    <p:sldLayoutId id="2147483899" r:id="rId35"/>
    <p:sldLayoutId id="2147483900" r:id="rId36"/>
    <p:sldLayoutId id="2147483901" r:id="rId37"/>
    <p:sldLayoutId id="2147483902" r:id="rId38"/>
    <p:sldLayoutId id="2147483903" r:id="rId39"/>
    <p:sldLayoutId id="2147483904" r:id="rId40"/>
    <p:sldLayoutId id="2147483905" r:id="rId41"/>
    <p:sldLayoutId id="2147483906" r:id="rId42"/>
    <p:sldLayoutId id="2147483907" r:id="rId43"/>
    <p:sldLayoutId id="2147483908" r:id="rId44"/>
    <p:sldLayoutId id="2147483909" r:id="rId45"/>
    <p:sldLayoutId id="2147483910" r:id="rId46"/>
    <p:sldLayoutId id="2147483911" r:id="rId47"/>
    <p:sldLayoutId id="2147483912" r:id="rId48"/>
    <p:sldLayoutId id="2147483913" r:id="rId49"/>
    <p:sldLayoutId id="2147483914" r:id="rId50"/>
    <p:sldLayoutId id="2147483915" r:id="rId51"/>
    <p:sldLayoutId id="2147483916" r:id="rId52"/>
    <p:sldLayoutId id="2147483917" r:id="rId53"/>
    <p:sldLayoutId id="2147483918" r:id="rId54"/>
    <p:sldLayoutId id="2147483919" r:id="rId55"/>
    <p:sldLayoutId id="2147483920" r:id="rId56"/>
    <p:sldLayoutId id="2147483921" r:id="rId57"/>
    <p:sldLayoutId id="2147483922" r:id="rId58"/>
  </p:sldLayoutIdLst>
  <p:transition>
    <p:wedge/>
  </p:transition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5" y="849897"/>
            <a:ext cx="8961725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1035453"/>
            <a:endParaRPr sz="2038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803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35453"/>
            <a:endParaRPr sz="2038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7" y="162357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453"/>
            <a:endParaRPr lang="ru-RU" sz="1288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453"/>
            <a:fld id="{1D8BD707-D9CF-40AE-B4C6-C98DA3205C09}" type="datetimeFigureOut">
              <a:rPr lang="en-US" sz="1288" smtClean="0">
                <a:solidFill>
                  <a:prstClr val="black">
                    <a:tint val="75000"/>
                  </a:prstClr>
                </a:solidFill>
              </a:rPr>
              <a:pPr defTabSz="1035453"/>
              <a:t>2/23/2021</a:t>
            </a:fld>
            <a:endParaRPr lang="en-US" sz="1288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453"/>
            <a:fld id="{B6F15528-21DE-4FAA-801E-634DDDAF4B2B}" type="slidenum">
              <a:rPr lang="ru-RU" sz="1288" smtClean="0">
                <a:solidFill>
                  <a:prstClr val="black">
                    <a:tint val="75000"/>
                  </a:prstClr>
                </a:solidFill>
              </a:rPr>
              <a:pPr defTabSz="1035453"/>
              <a:t>‹#›</a:t>
            </a:fld>
            <a:endParaRPr lang="ru-RU" sz="1288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7629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4" r:id="rId1"/>
    <p:sldLayoutId id="2147483925" r:id="rId2"/>
    <p:sldLayoutId id="2147483926" r:id="rId3"/>
    <p:sldLayoutId id="2147483927" r:id="rId4"/>
    <p:sldLayoutId id="2147483928" r:id="rId5"/>
    <p:sldLayoutId id="2147483929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17726">
        <a:defRPr>
          <a:latin typeface="+mn-lt"/>
          <a:ea typeface="+mn-ea"/>
          <a:cs typeface="+mn-cs"/>
        </a:defRPr>
      </a:lvl2pPr>
      <a:lvl3pPr marL="1035453">
        <a:defRPr>
          <a:latin typeface="+mn-lt"/>
          <a:ea typeface="+mn-ea"/>
          <a:cs typeface="+mn-cs"/>
        </a:defRPr>
      </a:lvl3pPr>
      <a:lvl4pPr marL="1553180">
        <a:defRPr>
          <a:latin typeface="+mn-lt"/>
          <a:ea typeface="+mn-ea"/>
          <a:cs typeface="+mn-cs"/>
        </a:defRPr>
      </a:lvl4pPr>
      <a:lvl5pPr marL="2070906">
        <a:defRPr>
          <a:latin typeface="+mn-lt"/>
          <a:ea typeface="+mn-ea"/>
          <a:cs typeface="+mn-cs"/>
        </a:defRPr>
      </a:lvl5pPr>
      <a:lvl6pPr marL="2588633">
        <a:defRPr>
          <a:latin typeface="+mn-lt"/>
          <a:ea typeface="+mn-ea"/>
          <a:cs typeface="+mn-cs"/>
        </a:defRPr>
      </a:lvl6pPr>
      <a:lvl7pPr marL="3106358">
        <a:defRPr>
          <a:latin typeface="+mn-lt"/>
          <a:ea typeface="+mn-ea"/>
          <a:cs typeface="+mn-cs"/>
        </a:defRPr>
      </a:lvl7pPr>
      <a:lvl8pPr marL="3624085">
        <a:defRPr>
          <a:latin typeface="+mn-lt"/>
          <a:ea typeface="+mn-ea"/>
          <a:cs typeface="+mn-cs"/>
        </a:defRPr>
      </a:lvl8pPr>
      <a:lvl9pPr marL="414181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17726">
        <a:defRPr>
          <a:latin typeface="+mn-lt"/>
          <a:ea typeface="+mn-ea"/>
          <a:cs typeface="+mn-cs"/>
        </a:defRPr>
      </a:lvl2pPr>
      <a:lvl3pPr marL="1035453">
        <a:defRPr>
          <a:latin typeface="+mn-lt"/>
          <a:ea typeface="+mn-ea"/>
          <a:cs typeface="+mn-cs"/>
        </a:defRPr>
      </a:lvl3pPr>
      <a:lvl4pPr marL="1553180">
        <a:defRPr>
          <a:latin typeface="+mn-lt"/>
          <a:ea typeface="+mn-ea"/>
          <a:cs typeface="+mn-cs"/>
        </a:defRPr>
      </a:lvl4pPr>
      <a:lvl5pPr marL="2070906">
        <a:defRPr>
          <a:latin typeface="+mn-lt"/>
          <a:ea typeface="+mn-ea"/>
          <a:cs typeface="+mn-cs"/>
        </a:defRPr>
      </a:lvl5pPr>
      <a:lvl6pPr marL="2588633">
        <a:defRPr>
          <a:latin typeface="+mn-lt"/>
          <a:ea typeface="+mn-ea"/>
          <a:cs typeface="+mn-cs"/>
        </a:defRPr>
      </a:lvl6pPr>
      <a:lvl7pPr marL="3106358">
        <a:defRPr>
          <a:latin typeface="+mn-lt"/>
          <a:ea typeface="+mn-ea"/>
          <a:cs typeface="+mn-cs"/>
        </a:defRPr>
      </a:lvl7pPr>
      <a:lvl8pPr marL="3624085">
        <a:defRPr>
          <a:latin typeface="+mn-lt"/>
          <a:ea typeface="+mn-ea"/>
          <a:cs typeface="+mn-cs"/>
        </a:defRPr>
      </a:lvl8pPr>
      <a:lvl9pPr marL="414181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7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7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7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0.xml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1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1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3" y="1"/>
            <a:ext cx="9143998" cy="141111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652982"/>
            <a:endParaRPr sz="1300">
              <a:solidFill>
                <a:srgbClr val="57565A"/>
              </a:solidFill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7316" y="190296"/>
            <a:ext cx="4124782" cy="808327"/>
          </a:xfrm>
          <a:prstGeom prst="rect">
            <a:avLst/>
          </a:prstGeom>
        </p:spPr>
        <p:txBody>
          <a:bodyPr vert="horz" wrap="square" lIns="0" tIns="16535" rIns="0" bIns="0" rtlCol="0" anchor="ctr">
            <a:spAutoFit/>
          </a:bodyPr>
          <a:lstStyle/>
          <a:p>
            <a:pPr marL="14380" algn="l">
              <a:lnSpc>
                <a:spcPct val="100000"/>
              </a:lnSpc>
              <a:spcBef>
                <a:spcPts val="129"/>
              </a:spcBef>
            </a:pPr>
            <a:r>
              <a:rPr lang="ru-RU" sz="5100" b="1" spc="6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5100" b="1" spc="6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</a:t>
            </a:r>
            <a:r>
              <a:rPr lang="en-US" sz="5100" b="1" spc="6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lang="en-US" sz="5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327880" y="1918131"/>
            <a:ext cx="6777411" cy="1136792"/>
          </a:xfrm>
          <a:prstGeom prst="rect">
            <a:avLst/>
          </a:prstGeom>
        </p:spPr>
        <p:txBody>
          <a:bodyPr vert="horz" wrap="square" lIns="0" tIns="15818" rIns="0" bIns="0" rtlCol="0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MAVZU:</a:t>
            </a:r>
            <a:r>
              <a:rPr lang="uz-Latn-UZ" sz="3600" b="1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uz-Latn-UZ" sz="36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IMLO  </a:t>
            </a:r>
            <a:r>
              <a:rPr lang="uz-Latn-UZ" sz="36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LUG‘ATI</a:t>
            </a:r>
            <a:endParaRPr lang="en-US" sz="3600" dirty="0" smtClean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0849" algn="ctr" defTabSz="652982">
              <a:spcBef>
                <a:spcPts val="125"/>
              </a:spcBef>
            </a:pPr>
            <a:endParaRPr lang="uz-Latn-UZ" sz="3600" b="1" i="1" dirty="0">
              <a:solidFill>
                <a:schemeClr val="accent6">
                  <a:lumMod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393154" y="135163"/>
            <a:ext cx="1424276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652982"/>
            <a:endParaRPr sz="1300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393153" y="135163"/>
            <a:ext cx="1424277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652982"/>
            <a:endParaRPr sz="1300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488622" y="394652"/>
            <a:ext cx="1323168" cy="510593"/>
          </a:xfrm>
          <a:prstGeom prst="rect">
            <a:avLst/>
          </a:prstGeom>
        </p:spPr>
        <p:txBody>
          <a:bodyPr vert="horz" wrap="square" lIns="0" tIns="17975" rIns="0" bIns="0" rtlCol="0">
            <a:spAutoFit/>
          </a:bodyPr>
          <a:lstStyle/>
          <a:p>
            <a:pPr defTabSz="652982">
              <a:spcBef>
                <a:spcPts val="141"/>
              </a:spcBef>
            </a:pPr>
            <a:r>
              <a:rPr lang="ru-RU" sz="3200" b="1" spc="11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r>
              <a:rPr lang="uz-Latn-UZ" sz="3200" b="1" spc="11" dirty="0" smtClean="0">
                <a:solidFill>
                  <a:srgbClr val="FEFEFE"/>
                </a:solidFill>
                <a:latin typeface="Arial"/>
                <a:cs typeface="Arial"/>
              </a:rPr>
              <a:t>- sinf</a:t>
            </a:r>
            <a:endParaRPr sz="32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2117" y="1787235"/>
            <a:ext cx="488373" cy="1361209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322116" y="3378046"/>
            <a:ext cx="488373" cy="1361209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Картинки по запросу &quot;imlo lug'ati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16083">
            <a:off x="3004345" y="2870195"/>
            <a:ext cx="2000250" cy="2000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Картинки по запросу &quot;imlo lug'ati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74385">
            <a:off x="2057111" y="3122037"/>
            <a:ext cx="11430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58" r="22118"/>
          <a:stretch/>
        </p:blipFill>
        <p:spPr bwMode="auto">
          <a:xfrm rot="20730174">
            <a:off x="4775244" y="3144445"/>
            <a:ext cx="1039979" cy="175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52" r="19851"/>
          <a:stretch/>
        </p:blipFill>
        <p:spPr bwMode="auto">
          <a:xfrm rot="569590">
            <a:off x="5678674" y="3014666"/>
            <a:ext cx="1111825" cy="1711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163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5003" y="179491"/>
            <a:ext cx="7772401" cy="613171"/>
          </a:xfrm>
        </p:spPr>
        <p:txBody>
          <a:bodyPr>
            <a:normAutofit/>
          </a:bodyPr>
          <a:lstStyle/>
          <a:p>
            <a:r>
              <a:rPr lang="uz-Latn-UZ" sz="4000" dirty="0" smtClean="0"/>
              <a:t>O‘ylab ko‘ring!</a:t>
            </a:r>
            <a:endParaRPr lang="ru-RU" sz="4000" dirty="0"/>
          </a:p>
        </p:txBody>
      </p:sp>
      <p:sp>
        <p:nvSpPr>
          <p:cNvPr id="8" name="Овальная выноска 7"/>
          <p:cNvSpPr/>
          <p:nvPr/>
        </p:nvSpPr>
        <p:spPr>
          <a:xfrm>
            <a:off x="2214880" y="1764792"/>
            <a:ext cx="914400" cy="612648"/>
          </a:xfrm>
          <a:prstGeom prst="wedgeEllipseCallout">
            <a:avLst>
              <a:gd name="adj1" fmla="val -45277"/>
              <a:gd name="adj2" fmla="val 82400"/>
            </a:avLst>
          </a:prstGeom>
          <a:solidFill>
            <a:srgbClr val="008A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uz-Latn-UZ" sz="36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ru-RU" sz="36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вальная выноска 8"/>
          <p:cNvSpPr/>
          <p:nvPr/>
        </p:nvSpPr>
        <p:spPr>
          <a:xfrm>
            <a:off x="3129280" y="1313688"/>
            <a:ext cx="995680" cy="728472"/>
          </a:xfrm>
          <a:prstGeom prst="wedgeEllipseCallout">
            <a:avLst>
              <a:gd name="adj1" fmla="val -53440"/>
              <a:gd name="adj2" fmla="val 81005"/>
            </a:avLst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uz-Latn-UZ" sz="36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вальная выноска 9"/>
          <p:cNvSpPr/>
          <p:nvPr/>
        </p:nvSpPr>
        <p:spPr>
          <a:xfrm>
            <a:off x="121920" y="1036320"/>
            <a:ext cx="2834640" cy="612648"/>
          </a:xfrm>
          <a:prstGeom prst="wedgeEllipseCallout">
            <a:avLst>
              <a:gd name="adj1" fmla="val 22219"/>
              <a:gd name="adj2" fmla="val 208436"/>
            </a:avLst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uz-Latn-UZ" sz="36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...ayot</a:t>
            </a:r>
            <a:endParaRPr lang="ru-RU" sz="36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вальная выноска 10"/>
          <p:cNvSpPr/>
          <p:nvPr/>
        </p:nvSpPr>
        <p:spPr>
          <a:xfrm>
            <a:off x="7614920" y="2241296"/>
            <a:ext cx="914400" cy="612648"/>
          </a:xfrm>
          <a:prstGeom prst="wedgeEllipseCallout">
            <a:avLst>
              <a:gd name="adj1" fmla="val -138611"/>
              <a:gd name="adj2" fmla="val 107276"/>
            </a:avLst>
          </a:prstGeom>
          <a:solidFill>
            <a:srgbClr val="CF4D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uz-Latn-UZ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ru-RU" sz="36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Овальная выноска 11"/>
          <p:cNvSpPr/>
          <p:nvPr/>
        </p:nvSpPr>
        <p:spPr>
          <a:xfrm>
            <a:off x="6588760" y="1876552"/>
            <a:ext cx="914400" cy="612648"/>
          </a:xfrm>
          <a:prstGeom prst="wedgeEllipseCallout">
            <a:avLst>
              <a:gd name="adj1" fmla="val -85277"/>
              <a:gd name="adj2" fmla="val 128835"/>
            </a:avLst>
          </a:prstGeom>
          <a:solidFill>
            <a:schemeClr val="accent5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uz-Latn-UZ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endParaRPr lang="ru-RU" sz="36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Овальная выноска 12"/>
          <p:cNvSpPr/>
          <p:nvPr/>
        </p:nvSpPr>
        <p:spPr>
          <a:xfrm>
            <a:off x="4668520" y="1007364"/>
            <a:ext cx="2834640" cy="612648"/>
          </a:xfrm>
          <a:prstGeom prst="wedgeEllipseCallout">
            <a:avLst>
              <a:gd name="adj1" fmla="val 2864"/>
              <a:gd name="adj2" fmla="val 273112"/>
            </a:avLst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uz-Latn-UZ" sz="36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...ayol</a:t>
            </a:r>
            <a:endParaRPr lang="ru-RU" sz="36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Овальная выноска 14"/>
          <p:cNvSpPr/>
          <p:nvPr/>
        </p:nvSpPr>
        <p:spPr>
          <a:xfrm>
            <a:off x="7813040" y="1129284"/>
            <a:ext cx="995680" cy="912876"/>
          </a:xfrm>
          <a:prstGeom prst="wedgeEllipseCallout">
            <a:avLst>
              <a:gd name="adj1" fmla="val -72828"/>
              <a:gd name="adj2" fmla="val 62648"/>
            </a:avLst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uz-Latn-UZ" sz="36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084" y="2612644"/>
            <a:ext cx="2238756" cy="2238756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0" y="2901060"/>
            <a:ext cx="1836801" cy="1836801"/>
          </a:xfrm>
          <a:prstGeom prst="rect">
            <a:avLst/>
          </a:prstGeom>
        </p:spPr>
      </p:pic>
      <p:cxnSp>
        <p:nvCxnSpPr>
          <p:cNvPr id="19" name="Прямая соединительная линия 18"/>
          <p:cNvCxnSpPr>
            <a:stCxn id="2" idx="2"/>
          </p:cNvCxnSpPr>
          <p:nvPr/>
        </p:nvCxnSpPr>
        <p:spPr>
          <a:xfrm>
            <a:off x="4521204" y="792662"/>
            <a:ext cx="0" cy="4145098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1473" y="2846043"/>
            <a:ext cx="1915069" cy="19150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5360" y="2936331"/>
            <a:ext cx="1915069" cy="19150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Овальная выноска 6"/>
          <p:cNvSpPr/>
          <p:nvPr/>
        </p:nvSpPr>
        <p:spPr>
          <a:xfrm>
            <a:off x="3037840" y="2182876"/>
            <a:ext cx="914400" cy="612648"/>
          </a:xfrm>
          <a:prstGeom prst="wedgeEllipseCallout">
            <a:avLst>
              <a:gd name="adj1" fmla="val -127499"/>
              <a:gd name="adj2" fmla="val 52549"/>
            </a:avLst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uz-Latn-UZ" sz="36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endParaRPr lang="ru-RU" sz="36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0182046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2" grpId="0" animBg="1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5003" y="159171"/>
            <a:ext cx="7772401" cy="613171"/>
          </a:xfrm>
        </p:spPr>
        <p:txBody>
          <a:bodyPr>
            <a:normAutofit/>
          </a:bodyPr>
          <a:lstStyle/>
          <a:p>
            <a:r>
              <a:rPr lang="uz-Latn-UZ" sz="4000" dirty="0" smtClean="0"/>
              <a:t>O‘ylab ko‘ring!</a:t>
            </a:r>
            <a:endParaRPr lang="ru-RU" sz="4000" dirty="0"/>
          </a:p>
        </p:txBody>
      </p:sp>
      <p:sp>
        <p:nvSpPr>
          <p:cNvPr id="11" name="Овальная выноска 10"/>
          <p:cNvSpPr/>
          <p:nvPr/>
        </p:nvSpPr>
        <p:spPr>
          <a:xfrm>
            <a:off x="4561935" y="1818640"/>
            <a:ext cx="914400" cy="612648"/>
          </a:xfrm>
          <a:prstGeom prst="wedgeEllipseCallout">
            <a:avLst>
              <a:gd name="adj1" fmla="val 93612"/>
              <a:gd name="adj2" fmla="val 113909"/>
            </a:avLst>
          </a:prstGeom>
          <a:solidFill>
            <a:srgbClr val="CF4D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Овальная выноска 11"/>
          <p:cNvSpPr/>
          <p:nvPr/>
        </p:nvSpPr>
        <p:spPr>
          <a:xfrm>
            <a:off x="5227320" y="1180266"/>
            <a:ext cx="914400" cy="612648"/>
          </a:xfrm>
          <a:prstGeom prst="wedgeEllipseCallout">
            <a:avLst>
              <a:gd name="adj1" fmla="val 43612"/>
              <a:gd name="adj2" fmla="val 215070"/>
            </a:avLst>
          </a:prstGeom>
          <a:solidFill>
            <a:srgbClr val="008A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Овальная выноска 12"/>
          <p:cNvSpPr/>
          <p:nvPr/>
        </p:nvSpPr>
        <p:spPr>
          <a:xfrm>
            <a:off x="5908040" y="934140"/>
            <a:ext cx="2834640" cy="612648"/>
          </a:xfrm>
          <a:prstGeom prst="wedgeEllipseCallout">
            <a:avLst>
              <a:gd name="adj1" fmla="val -37996"/>
              <a:gd name="adj2" fmla="val 271454"/>
            </a:avLst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...vob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0" y="2901060"/>
            <a:ext cx="1836801" cy="1836801"/>
          </a:xfrm>
          <a:prstGeom prst="rect">
            <a:avLst/>
          </a:prstGeom>
        </p:spPr>
      </p:pic>
      <p:cxnSp>
        <p:nvCxnSpPr>
          <p:cNvPr id="19" name="Прямая соединительная линия 18"/>
          <p:cNvCxnSpPr>
            <a:stCxn id="2" idx="2"/>
          </p:cNvCxnSpPr>
          <p:nvPr/>
        </p:nvCxnSpPr>
        <p:spPr>
          <a:xfrm>
            <a:off x="4521204" y="772342"/>
            <a:ext cx="0" cy="4145098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727" y="3012531"/>
            <a:ext cx="1915069" cy="19150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4731" y="2932233"/>
            <a:ext cx="1915069" cy="19150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062" y="2678684"/>
            <a:ext cx="2238756" cy="2238756"/>
          </a:xfrm>
          <a:prstGeom prst="rect">
            <a:avLst/>
          </a:prstGeom>
        </p:spPr>
      </p:pic>
      <p:sp>
        <p:nvSpPr>
          <p:cNvPr id="10" name="Овальная выноска 9"/>
          <p:cNvSpPr/>
          <p:nvPr/>
        </p:nvSpPr>
        <p:spPr>
          <a:xfrm>
            <a:off x="650335" y="873942"/>
            <a:ext cx="3911600" cy="612648"/>
          </a:xfrm>
          <a:prstGeom prst="wedgeEllipseCallout">
            <a:avLst>
              <a:gd name="adj1" fmla="val -19599"/>
              <a:gd name="adj2" fmla="val 274771"/>
            </a:avLst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...ushunarli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вальная выноска 7"/>
          <p:cNvSpPr/>
          <p:nvPr/>
        </p:nvSpPr>
        <p:spPr>
          <a:xfrm>
            <a:off x="117697" y="1835912"/>
            <a:ext cx="1065276" cy="612648"/>
          </a:xfrm>
          <a:prstGeom prst="wedgeEllipseCallout">
            <a:avLst>
              <a:gd name="adj1" fmla="val 64723"/>
              <a:gd name="adj2" fmla="val 195169"/>
            </a:avLst>
          </a:prstGeom>
          <a:solidFill>
            <a:srgbClr val="008A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вальная выноска 6"/>
          <p:cNvSpPr/>
          <p:nvPr/>
        </p:nvSpPr>
        <p:spPr>
          <a:xfrm>
            <a:off x="1004062" y="1955292"/>
            <a:ext cx="914400" cy="612648"/>
          </a:xfrm>
          <a:prstGeom prst="wedgeEllipseCallout">
            <a:avLst>
              <a:gd name="adj1" fmla="val 15834"/>
              <a:gd name="adj2" fmla="val 155368"/>
            </a:avLst>
          </a:prstGeom>
          <a:solidFill>
            <a:srgbClr val="CC33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вальная выноска 8"/>
          <p:cNvSpPr/>
          <p:nvPr/>
        </p:nvSpPr>
        <p:spPr>
          <a:xfrm>
            <a:off x="3294524" y="1760728"/>
            <a:ext cx="995680" cy="728472"/>
          </a:xfrm>
          <a:prstGeom prst="wedgeEllipseCallout">
            <a:avLst>
              <a:gd name="adj1" fmla="val -111604"/>
              <a:gd name="adj2" fmla="val 90768"/>
            </a:avLst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Овальная выноска 14"/>
          <p:cNvSpPr/>
          <p:nvPr/>
        </p:nvSpPr>
        <p:spPr>
          <a:xfrm>
            <a:off x="6990080" y="1955292"/>
            <a:ext cx="995680" cy="912876"/>
          </a:xfrm>
          <a:prstGeom prst="wedgeEllipseCallout">
            <a:avLst>
              <a:gd name="adj1" fmla="val -72828"/>
              <a:gd name="adj2" fmla="val 62648"/>
            </a:avLst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0671569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8" grpId="0" animBg="1"/>
      <p:bldP spid="9" grpId="0" animBg="1"/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5003" y="159171"/>
            <a:ext cx="7772401" cy="613171"/>
          </a:xfrm>
        </p:spPr>
        <p:txBody>
          <a:bodyPr>
            <a:normAutofit/>
          </a:bodyPr>
          <a:lstStyle/>
          <a:p>
            <a:r>
              <a:rPr lang="uz-Latn-UZ" sz="4000" dirty="0" smtClean="0"/>
              <a:t>O‘ylab ko‘ring!</a:t>
            </a:r>
            <a:endParaRPr lang="ru-RU" sz="4000" dirty="0"/>
          </a:p>
        </p:txBody>
      </p:sp>
      <p:sp>
        <p:nvSpPr>
          <p:cNvPr id="11" name="Овальная выноска 10"/>
          <p:cNvSpPr/>
          <p:nvPr/>
        </p:nvSpPr>
        <p:spPr>
          <a:xfrm>
            <a:off x="4561935" y="1818640"/>
            <a:ext cx="914400" cy="612648"/>
          </a:xfrm>
          <a:prstGeom prst="wedgeEllipseCallout">
            <a:avLst>
              <a:gd name="adj1" fmla="val 93612"/>
              <a:gd name="adj2" fmla="val 113909"/>
            </a:avLst>
          </a:prstGeom>
          <a:solidFill>
            <a:srgbClr val="CF4D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Овальная выноска 11"/>
          <p:cNvSpPr/>
          <p:nvPr/>
        </p:nvSpPr>
        <p:spPr>
          <a:xfrm>
            <a:off x="5227320" y="1180266"/>
            <a:ext cx="914400" cy="612648"/>
          </a:xfrm>
          <a:prstGeom prst="wedgeEllipseCallout">
            <a:avLst>
              <a:gd name="adj1" fmla="val 43612"/>
              <a:gd name="adj2" fmla="val 215070"/>
            </a:avLst>
          </a:prstGeom>
          <a:solidFill>
            <a:srgbClr val="008A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Овальная выноска 12"/>
          <p:cNvSpPr/>
          <p:nvPr/>
        </p:nvSpPr>
        <p:spPr>
          <a:xfrm>
            <a:off x="5908040" y="934140"/>
            <a:ext cx="2834640" cy="612648"/>
          </a:xfrm>
          <a:prstGeom prst="wedgeEllipseCallout">
            <a:avLst>
              <a:gd name="adj1" fmla="val -37996"/>
              <a:gd name="adj2" fmla="val 271454"/>
            </a:avLst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s...vol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0" y="2901060"/>
            <a:ext cx="1836801" cy="1836801"/>
          </a:xfrm>
          <a:prstGeom prst="rect">
            <a:avLst/>
          </a:prstGeom>
        </p:spPr>
      </p:pic>
      <p:cxnSp>
        <p:nvCxnSpPr>
          <p:cNvPr id="19" name="Прямая соединительная линия 18"/>
          <p:cNvCxnSpPr>
            <a:stCxn id="2" idx="2"/>
          </p:cNvCxnSpPr>
          <p:nvPr/>
        </p:nvCxnSpPr>
        <p:spPr>
          <a:xfrm>
            <a:off x="4521204" y="772342"/>
            <a:ext cx="0" cy="4145098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727" y="3012531"/>
            <a:ext cx="1915069" cy="19150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4731" y="2932233"/>
            <a:ext cx="1915069" cy="19150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062" y="2678684"/>
            <a:ext cx="2238756" cy="2238756"/>
          </a:xfrm>
          <a:prstGeom prst="rect">
            <a:avLst/>
          </a:prstGeom>
        </p:spPr>
      </p:pic>
      <p:sp>
        <p:nvSpPr>
          <p:cNvPr id="10" name="Овальная выноска 9"/>
          <p:cNvSpPr/>
          <p:nvPr/>
        </p:nvSpPr>
        <p:spPr>
          <a:xfrm>
            <a:off x="650335" y="873942"/>
            <a:ext cx="3911600" cy="612648"/>
          </a:xfrm>
          <a:prstGeom prst="wedgeEllipseCallout">
            <a:avLst>
              <a:gd name="adj1" fmla="val -19599"/>
              <a:gd name="adj2" fmla="val 274771"/>
            </a:avLst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mumk...n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вальная выноска 7"/>
          <p:cNvSpPr/>
          <p:nvPr/>
        </p:nvSpPr>
        <p:spPr>
          <a:xfrm>
            <a:off x="117697" y="1835912"/>
            <a:ext cx="1065276" cy="612648"/>
          </a:xfrm>
          <a:prstGeom prst="wedgeEllipseCallout">
            <a:avLst>
              <a:gd name="adj1" fmla="val 64723"/>
              <a:gd name="adj2" fmla="val 195169"/>
            </a:avLst>
          </a:prstGeom>
          <a:solidFill>
            <a:srgbClr val="008A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вальная выноска 6"/>
          <p:cNvSpPr/>
          <p:nvPr/>
        </p:nvSpPr>
        <p:spPr>
          <a:xfrm>
            <a:off x="1004062" y="1955292"/>
            <a:ext cx="914400" cy="612648"/>
          </a:xfrm>
          <a:prstGeom prst="wedgeEllipseCallout">
            <a:avLst>
              <a:gd name="adj1" fmla="val 15834"/>
              <a:gd name="adj2" fmla="val 155368"/>
            </a:avLst>
          </a:prstGeom>
          <a:solidFill>
            <a:srgbClr val="7030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вальная выноска 8"/>
          <p:cNvSpPr/>
          <p:nvPr/>
        </p:nvSpPr>
        <p:spPr>
          <a:xfrm>
            <a:off x="3294524" y="1760728"/>
            <a:ext cx="995680" cy="728472"/>
          </a:xfrm>
          <a:prstGeom prst="wedgeEllipseCallout">
            <a:avLst>
              <a:gd name="adj1" fmla="val -111604"/>
              <a:gd name="adj2" fmla="val 90768"/>
            </a:avLst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Овальная выноска 14"/>
          <p:cNvSpPr/>
          <p:nvPr/>
        </p:nvSpPr>
        <p:spPr>
          <a:xfrm>
            <a:off x="6990080" y="1955292"/>
            <a:ext cx="995680" cy="912876"/>
          </a:xfrm>
          <a:prstGeom prst="wedgeEllipseCallout">
            <a:avLst>
              <a:gd name="adj1" fmla="val -72828"/>
              <a:gd name="adj2" fmla="val 62648"/>
            </a:avLst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7715427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8" grpId="0" animBg="1"/>
      <p:bldP spid="9" grpId="0" animBg="1"/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7275" y="124098"/>
            <a:ext cx="8073010" cy="661699"/>
          </a:xfrm>
          <a:prstGeom prst="rect">
            <a:avLst/>
          </a:prstGeom>
          <a:noFill/>
        </p:spPr>
        <p:txBody>
          <a:bodyPr wrap="none" lIns="91423" tIns="45710" rIns="91423" bIns="45710" rtlCol="0">
            <a:spAutoFit/>
          </a:bodyPr>
          <a:lstStyle/>
          <a:p>
            <a:r>
              <a:rPr lang="uz-Latn-UZ" sz="3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</a:t>
            </a:r>
            <a:r>
              <a:rPr lang="uz-Latn-UZ" sz="3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topshiriq:</a:t>
            </a:r>
            <a:endParaRPr lang="ru-RU" sz="3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2881" y="1374607"/>
            <a:ext cx="620648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13856" y="1374607"/>
            <a:ext cx="507388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406-mashq.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Ko‘cha-ko‘ydagi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peshtaxtalarda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reklama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e’lonlarda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xato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yozilgan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so‘zlarni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topib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daftaringizga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ko‘chiring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Imkoni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fotosuratini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taqdim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536" y="1733550"/>
            <a:ext cx="1676400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3436" y="1733550"/>
            <a:ext cx="1642304" cy="14980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4309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0065" y="174713"/>
            <a:ext cx="8933935" cy="615553"/>
          </a:xfrm>
        </p:spPr>
        <p:txBody>
          <a:bodyPr/>
          <a:lstStyle/>
          <a:p>
            <a:r>
              <a:rPr lang="uz-Latn-UZ" sz="4000" dirty="0" smtClean="0"/>
              <a:t>O‘yla, izla, fikrla, xatoni top, to‘g‘rila!</a:t>
            </a:r>
            <a:endParaRPr lang="ru-RU" sz="4000" dirty="0"/>
          </a:p>
        </p:txBody>
      </p:sp>
      <p:sp>
        <p:nvSpPr>
          <p:cNvPr id="4" name="Блок-схема: знак завершения 3"/>
          <p:cNvSpPr/>
          <p:nvPr/>
        </p:nvSpPr>
        <p:spPr>
          <a:xfrm>
            <a:off x="1847335" y="3592880"/>
            <a:ext cx="2483708" cy="593125"/>
          </a:xfrm>
          <a:prstGeom prst="flowChartTerminator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342900"/>
            <a:r>
              <a:rPr lang="uz-Latn-UZ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uchchala</a:t>
            </a:r>
            <a:endParaRPr lang="ru-RU" sz="3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Блок-схема: знак завершения 4"/>
          <p:cNvSpPr/>
          <p:nvPr/>
        </p:nvSpPr>
        <p:spPr>
          <a:xfrm>
            <a:off x="306859" y="4272502"/>
            <a:ext cx="2483708" cy="593125"/>
          </a:xfrm>
          <a:prstGeom prst="flowChartTerminator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342900"/>
            <a:r>
              <a:rPr lang="uz-Latn-UZ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uz-Latn-UZ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 </a:t>
            </a:r>
            <a:endParaRPr lang="ru-RU" sz="3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Блок-схема: знак завершения 5"/>
          <p:cNvSpPr/>
          <p:nvPr/>
        </p:nvSpPr>
        <p:spPr>
          <a:xfrm>
            <a:off x="3089189" y="2913258"/>
            <a:ext cx="2483708" cy="593125"/>
          </a:xfrm>
          <a:prstGeom prst="flowChartTerminator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342900"/>
            <a:r>
              <a:rPr lang="uz-Latn-UZ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</a:t>
            </a:r>
            <a:endParaRPr lang="ru-RU" sz="3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Блок-схема: знак завершения 6"/>
          <p:cNvSpPr/>
          <p:nvPr/>
        </p:nvSpPr>
        <p:spPr>
          <a:xfrm>
            <a:off x="4331043" y="2233636"/>
            <a:ext cx="2483708" cy="593125"/>
          </a:xfrm>
          <a:prstGeom prst="flowChartTerminator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342900"/>
            <a:r>
              <a:rPr lang="uz-Latn-UZ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shoyir</a:t>
            </a:r>
            <a:endParaRPr lang="ru-RU" sz="3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Блок-схема: знак завершения 7"/>
          <p:cNvSpPr/>
          <p:nvPr/>
        </p:nvSpPr>
        <p:spPr>
          <a:xfrm>
            <a:off x="5410199" y="1594325"/>
            <a:ext cx="2483708" cy="593125"/>
          </a:xfrm>
          <a:prstGeom prst="flowChartTerminator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342900"/>
            <a:r>
              <a:rPr lang="uz-Latn-UZ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sovob</a:t>
            </a:r>
            <a:endParaRPr lang="ru-RU" sz="3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Блок-схема: знак завершения 8"/>
          <p:cNvSpPr/>
          <p:nvPr/>
        </p:nvSpPr>
        <p:spPr>
          <a:xfrm>
            <a:off x="6559378" y="914703"/>
            <a:ext cx="2483708" cy="593125"/>
          </a:xfrm>
          <a:prstGeom prst="flowChartTerminator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342900"/>
            <a:r>
              <a:rPr lang="uz-Latn-UZ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blan</a:t>
            </a:r>
            <a:endParaRPr lang="ru-RU" sz="3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/>
          <a:srcRect l="16880" r="8149"/>
          <a:stretch/>
        </p:blipFill>
        <p:spPr>
          <a:xfrm>
            <a:off x="6814751" y="2205986"/>
            <a:ext cx="2030627" cy="2798904"/>
          </a:xfrm>
          <a:prstGeom prst="rect">
            <a:avLst/>
          </a:prstGeom>
        </p:spPr>
      </p:pic>
      <p:cxnSp>
        <p:nvCxnSpPr>
          <p:cNvPr id="10" name="Прямая соединительная линия 9"/>
          <p:cNvCxnSpPr/>
          <p:nvPr/>
        </p:nvCxnSpPr>
        <p:spPr>
          <a:xfrm flipV="1">
            <a:off x="431258" y="1220919"/>
            <a:ext cx="1047236" cy="875958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431258" y="1366644"/>
            <a:ext cx="1585111" cy="139074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431258" y="1366644"/>
            <a:ext cx="2325526" cy="2033048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5593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0065" y="174713"/>
            <a:ext cx="8933935" cy="615553"/>
          </a:xfrm>
        </p:spPr>
        <p:txBody>
          <a:bodyPr/>
          <a:lstStyle/>
          <a:p>
            <a:pPr algn="ctr"/>
            <a:r>
              <a:rPr lang="uz-Latn-UZ" sz="4000" dirty="0" smtClean="0"/>
              <a:t>Barakalla!</a:t>
            </a:r>
            <a:endParaRPr lang="ru-RU" sz="4000" dirty="0"/>
          </a:p>
        </p:txBody>
      </p:sp>
      <p:sp>
        <p:nvSpPr>
          <p:cNvPr id="4" name="Блок-схема: знак завершения 3"/>
          <p:cNvSpPr/>
          <p:nvPr/>
        </p:nvSpPr>
        <p:spPr>
          <a:xfrm>
            <a:off x="1847335" y="3592880"/>
            <a:ext cx="2483708" cy="593125"/>
          </a:xfrm>
          <a:prstGeom prst="flowChartTerminator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342900"/>
            <a:r>
              <a:rPr lang="uz-Latn-UZ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uchala</a:t>
            </a:r>
            <a:endParaRPr lang="ru-RU" sz="3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Блок-схема: знак завершения 4"/>
          <p:cNvSpPr/>
          <p:nvPr/>
        </p:nvSpPr>
        <p:spPr>
          <a:xfrm>
            <a:off x="306859" y="4272502"/>
            <a:ext cx="2483708" cy="593125"/>
          </a:xfrm>
          <a:prstGeom prst="flowChartTerminator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342900"/>
            <a:r>
              <a:rPr lang="uz-Latn-UZ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do‘st </a:t>
            </a:r>
            <a:endParaRPr lang="ru-RU" sz="3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Блок-схема: знак завершения 5"/>
          <p:cNvSpPr/>
          <p:nvPr/>
        </p:nvSpPr>
        <p:spPr>
          <a:xfrm>
            <a:off x="3089189" y="2913258"/>
            <a:ext cx="2483708" cy="593125"/>
          </a:xfrm>
          <a:prstGeom prst="flowChartTerminator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342900"/>
            <a:r>
              <a:rPr lang="uz-Latn-UZ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</a:t>
            </a:r>
            <a:endParaRPr lang="ru-RU" sz="3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Блок-схема: знак завершения 6"/>
          <p:cNvSpPr/>
          <p:nvPr/>
        </p:nvSpPr>
        <p:spPr>
          <a:xfrm>
            <a:off x="4331043" y="2233636"/>
            <a:ext cx="2483708" cy="593125"/>
          </a:xfrm>
          <a:prstGeom prst="flowChartTerminator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342900"/>
            <a:r>
              <a:rPr lang="uz-Latn-UZ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shoir</a:t>
            </a:r>
            <a:endParaRPr lang="ru-RU" sz="3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Блок-схема: знак завершения 7"/>
          <p:cNvSpPr/>
          <p:nvPr/>
        </p:nvSpPr>
        <p:spPr>
          <a:xfrm>
            <a:off x="5410199" y="1594325"/>
            <a:ext cx="2483708" cy="593125"/>
          </a:xfrm>
          <a:prstGeom prst="flowChartTerminator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342900"/>
            <a:r>
              <a:rPr lang="uz-Latn-UZ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savob</a:t>
            </a:r>
            <a:endParaRPr lang="ru-RU" sz="3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Блок-схема: знак завершения 8"/>
          <p:cNvSpPr/>
          <p:nvPr/>
        </p:nvSpPr>
        <p:spPr>
          <a:xfrm>
            <a:off x="6559378" y="914703"/>
            <a:ext cx="2483708" cy="593125"/>
          </a:xfrm>
          <a:prstGeom prst="flowChartTerminator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342900"/>
            <a:r>
              <a:rPr lang="uz-Latn-UZ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endParaRPr lang="ru-RU" sz="3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5302" y="2581641"/>
            <a:ext cx="1843217" cy="228398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72" y="1211265"/>
            <a:ext cx="1469412" cy="1998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853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5558" y="139497"/>
            <a:ext cx="8190071" cy="615553"/>
          </a:xfrm>
        </p:spPr>
        <p:txBody>
          <a:bodyPr/>
          <a:lstStyle/>
          <a:p>
            <a:pPr algn="ctr"/>
            <a:r>
              <a:rPr lang="uz-Latn-UZ" sz="4000" dirty="0"/>
              <a:t>T</a:t>
            </a:r>
            <a:r>
              <a:rPr lang="uz-Latn-UZ" sz="4000" dirty="0" smtClean="0"/>
              <a:t>OPSHIRIQ</a:t>
            </a:r>
            <a:endParaRPr lang="ru-RU" sz="4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6503" y="1468403"/>
            <a:ext cx="1044496" cy="203964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63191" y="2628900"/>
            <a:ext cx="1569163" cy="194439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76646" y="970443"/>
            <a:ext cx="881149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Dialogni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fikr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bildiring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Ajratilgan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so‘zlarning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yozilishiga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diqqat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15481" y="2133829"/>
            <a:ext cx="5283819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Tahririyatimiz, uqtirolmayman,</a:t>
            </a:r>
          </a:p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so‘rayvermaysan-ku, nashrlari, </a:t>
            </a:r>
          </a:p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savodxonlik, madaniyatlilik.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081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MUNOSABAT BILDIRING!</a:t>
            </a:r>
            <a:endParaRPr lang="ru-RU" sz="4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26029" y="1097172"/>
            <a:ext cx="636962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1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.	“Savodxonlik madaniyati” deganda nimani tushunasiz?</a:t>
            </a:r>
          </a:p>
          <a:p>
            <a:endParaRPr lang="uz-Latn-UZ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2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.	Qaysi so‘zlarni imlo 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lug‘ati-</a:t>
            </a:r>
          </a:p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dan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qarab yozib, keyin eslab qolgansiz?</a:t>
            </a:r>
          </a:p>
        </p:txBody>
      </p:sp>
      <p:pic>
        <p:nvPicPr>
          <p:cNvPr id="1026" name="Picture 2" descr="Картинки по запросу &quot;imlo lug'ati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2407" y="1221653"/>
            <a:ext cx="2612591" cy="2612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3839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403- mashq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6082" y="990132"/>
            <a:ext cx="8516581" cy="307777"/>
          </a:xfrm>
        </p:spPr>
        <p:txBody>
          <a:bodyPr/>
          <a:lstStyle/>
          <a:p>
            <a:pPr algn="ctr"/>
            <a:r>
              <a:rPr lang="en-US" sz="2000" dirty="0" err="1">
                <a:solidFill>
                  <a:schemeClr val="tx1"/>
                </a:solidFill>
              </a:rPr>
              <a:t>Quyidagi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so‘zlarni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bilimingizga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va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imlo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lug‘atiga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tayanib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to‘g‘rilab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ko‘chiring</a:t>
            </a:r>
            <a:r>
              <a:rPr lang="en-US" sz="2000" dirty="0">
                <a:solidFill>
                  <a:schemeClr val="tx1"/>
                </a:solidFill>
              </a:rPr>
              <a:t>.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9987" y="1458008"/>
            <a:ext cx="12843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z-Latn-UZ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asaruf</a:t>
            </a:r>
            <a:endParaRPr lang="uz-Latn-UZ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02783" y="2038928"/>
            <a:ext cx="146546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momala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03549" y="2661122"/>
            <a:ext cx="11448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istirob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91505" y="3233449"/>
            <a:ext cx="17779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ma’suliyat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94018" y="3785281"/>
            <a:ext cx="13387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ma’sud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44461" y="4279654"/>
            <a:ext cx="14237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mutxish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569603" y="1454390"/>
            <a:ext cx="104547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hayol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4595417" y="2016581"/>
            <a:ext cx="12650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me’ros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580649" y="2533603"/>
            <a:ext cx="116570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tadbiq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4569603" y="3046158"/>
            <a:ext cx="20265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ta’qiqlamoq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500051" y="3595263"/>
            <a:ext cx="212269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xatti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xarakat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548142" y="4128144"/>
            <a:ext cx="10647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iftihor</a:t>
            </a:r>
            <a:endParaRPr lang="ru-RU" dirty="0"/>
          </a:p>
        </p:txBody>
      </p:sp>
      <p:cxnSp>
        <p:nvCxnSpPr>
          <p:cNvPr id="19" name="Прямая со стрелкой 18"/>
          <p:cNvCxnSpPr/>
          <p:nvPr/>
        </p:nvCxnSpPr>
        <p:spPr>
          <a:xfrm>
            <a:off x="1554720" y="1735127"/>
            <a:ext cx="45720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1349913" y="2922732"/>
            <a:ext cx="45720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1893704" y="3495059"/>
            <a:ext cx="45720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1578513" y="4084151"/>
            <a:ext cx="45720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1637076" y="4585400"/>
            <a:ext cx="45720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5561400" y="4425718"/>
            <a:ext cx="45720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6504460" y="3888046"/>
            <a:ext cx="45720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6504460" y="3332775"/>
            <a:ext cx="45720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5746353" y="2826444"/>
            <a:ext cx="45720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5863984" y="2296920"/>
            <a:ext cx="45720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5703641" y="1719618"/>
            <a:ext cx="45720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1567351" y="2344727"/>
            <a:ext cx="45720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2094276" y="1454390"/>
            <a:ext cx="14045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z-Latn-UZ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</a:t>
            </a:r>
            <a:r>
              <a:rPr lang="uz-Latn-UZ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ruf</a:t>
            </a:r>
            <a:endParaRPr lang="uz-Latn-UZ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094276" y="2083117"/>
            <a:ext cx="166584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uz-Latn-UZ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omala</a:t>
            </a:r>
            <a:endParaRPr lang="ru-RU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1980760" y="2661122"/>
            <a:ext cx="11448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uz-Latn-UZ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tirob</a:t>
            </a:r>
            <a:endParaRPr lang="ru-RU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2371529" y="3245927"/>
            <a:ext cx="17844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mas’uliyat</a:t>
            </a:r>
            <a:endParaRPr lang="ru-RU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2191571" y="3822541"/>
            <a:ext cx="13452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mas’ud</a:t>
            </a:r>
            <a:endParaRPr lang="ru-RU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2132174" y="4276138"/>
            <a:ext cx="154561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</a:t>
            </a:r>
            <a:r>
              <a:rPr lang="uz-Latn-UZ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dh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endParaRPr lang="ru-RU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6245252" y="1379998"/>
            <a:ext cx="10246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ayol</a:t>
            </a:r>
            <a:endParaRPr lang="ru-RU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6351389" y="2017537"/>
            <a:ext cx="11849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meros</a:t>
            </a:r>
            <a:endParaRPr lang="ru-RU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6245252" y="2523747"/>
            <a:ext cx="10647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</a:t>
            </a:r>
            <a:r>
              <a:rPr lang="uz-Latn-UZ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biq</a:t>
            </a:r>
            <a:endParaRPr lang="ru-RU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6917279" y="3573751"/>
            <a:ext cx="21643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atti</a:t>
            </a:r>
            <a:r>
              <a:rPr lang="uz-Latn-UZ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-h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arakat</a:t>
            </a:r>
            <a:endParaRPr lang="ru-RU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6943859" y="3042721"/>
            <a:ext cx="19463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taqiqlamoq</a:t>
            </a:r>
            <a:endParaRPr lang="ru-RU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6061411" y="4122544"/>
            <a:ext cx="104387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ifti</a:t>
            </a:r>
            <a:r>
              <a:rPr lang="uz-Latn-UZ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48102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LUG‘AT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8430" y="1197951"/>
            <a:ext cx="5523639" cy="3447098"/>
          </a:xfrm>
        </p:spPr>
        <p:txBody>
          <a:bodyPr/>
          <a:lstStyle/>
          <a:p>
            <a:pPr algn="just"/>
            <a:r>
              <a:rPr lang="uz-Latn-UZ" sz="2800" b="1" dirty="0" smtClean="0">
                <a:solidFill>
                  <a:srgbClr val="CC3399"/>
                </a:solidFill>
              </a:rPr>
              <a:t>Tasarruf</a:t>
            </a:r>
            <a:r>
              <a:rPr lang="uz-Latn-UZ" sz="2800" dirty="0" smtClean="0"/>
              <a:t> -[arabcha: o‘z ixtiyoriga olish, egalik qilish; mustaqil harakat qilish; o‘zboshimchalik] Foydalanish, egalik huquqi, ixtiyori; egalik, xo‘jayinlik.</a:t>
            </a:r>
          </a:p>
          <a:p>
            <a:pPr algn="just"/>
            <a:r>
              <a:rPr lang="uz-Latn-UZ" sz="2800" b="1" dirty="0" smtClean="0">
                <a:solidFill>
                  <a:srgbClr val="CC3399"/>
                </a:solidFill>
              </a:rPr>
              <a:t>Mas’ud</a:t>
            </a:r>
            <a:r>
              <a:rPr lang="uz-Latn-UZ" sz="2800" dirty="0"/>
              <a:t> </a:t>
            </a:r>
            <a:r>
              <a:rPr lang="uz-Latn-UZ" sz="2800" dirty="0" smtClean="0"/>
              <a:t>-[arabcha</a:t>
            </a:r>
            <a:r>
              <a:rPr lang="uz-Latn-UZ" sz="2800" dirty="0" smtClean="0"/>
              <a:t>: baxtli</a:t>
            </a:r>
            <a:r>
              <a:rPr lang="uz-Latn-UZ" sz="2800" dirty="0" smtClean="0"/>
              <a:t>, saodatli] 1. Baxtli, saodatli. </a:t>
            </a:r>
          </a:p>
          <a:p>
            <a:pPr algn="just"/>
            <a:r>
              <a:rPr lang="uz-Latn-UZ" sz="2800" dirty="0" smtClean="0"/>
              <a:t>2. Mas’ud (erkaklar ismi)</a:t>
            </a:r>
            <a:endParaRPr lang="ru-RU" sz="2800" dirty="0"/>
          </a:p>
        </p:txBody>
      </p:sp>
      <p:pic>
        <p:nvPicPr>
          <p:cNvPr id="3076" name="Picture 4" descr="Картинки по запросу &quot;o'zbek tili izohli lug'ati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7156" y="1329603"/>
            <a:ext cx="2266950" cy="2019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1605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404- mashq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6084" y="1000523"/>
            <a:ext cx="8630880" cy="923330"/>
          </a:xfrm>
        </p:spPr>
        <p:txBody>
          <a:bodyPr/>
          <a:lstStyle/>
          <a:p>
            <a:r>
              <a:rPr lang="uz-Latn-UZ" sz="2000" dirty="0" smtClean="0"/>
              <a:t>    </a:t>
            </a:r>
            <a:r>
              <a:rPr lang="en-US" sz="2000" dirty="0" err="1" smtClean="0">
                <a:solidFill>
                  <a:schemeClr val="tx1"/>
                </a:solidFill>
              </a:rPr>
              <a:t>Ushbu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so‘zlarni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ikki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ustunga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ajratib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yozing</a:t>
            </a:r>
            <a:r>
              <a:rPr lang="en-US" sz="2000" dirty="0">
                <a:solidFill>
                  <a:schemeClr val="tx1"/>
                </a:solidFill>
              </a:rPr>
              <a:t>. </a:t>
            </a:r>
            <a:r>
              <a:rPr lang="en-US" sz="2000" dirty="0" err="1">
                <a:solidFill>
                  <a:schemeClr val="tx1"/>
                </a:solidFill>
              </a:rPr>
              <a:t>Birinchi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ustunga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to‘g‘ri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yozilganlarini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ikkinchi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ustunga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xato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yozilganlarini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ko‘chiring</a:t>
            </a:r>
            <a:r>
              <a:rPr lang="en-US" sz="2000" dirty="0">
                <a:solidFill>
                  <a:schemeClr val="tx1"/>
                </a:solidFill>
              </a:rPr>
              <a:t>. </a:t>
            </a:r>
            <a:r>
              <a:rPr lang="en-US" sz="2000" dirty="0" err="1">
                <a:solidFill>
                  <a:schemeClr val="tx1"/>
                </a:solidFill>
              </a:rPr>
              <a:t>Xato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yozilgan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so‘zlar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yoniga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to‘g‘ri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shaklini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yozib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qo‘ying</a:t>
            </a:r>
            <a:r>
              <a:rPr lang="en-US" sz="2000" dirty="0">
                <a:solidFill>
                  <a:schemeClr val="tx1"/>
                </a:solidFill>
              </a:rPr>
              <a:t>. </a:t>
            </a:r>
            <a:endParaRPr lang="ru-RU" sz="2000" dirty="0">
              <a:solidFill>
                <a:schemeClr val="tx1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5099276"/>
              </p:ext>
            </p:extLst>
          </p:nvPr>
        </p:nvGraphicFramePr>
        <p:xfrm>
          <a:off x="1004454" y="2150342"/>
          <a:ext cx="6903028" cy="259080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22866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16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To‘g‘ri 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Xato       </a:t>
                      </a:r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to‘g‘ri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Istehzo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Avg‘oniston     Afg‘oniston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2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2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cxnSp>
        <p:nvCxnSpPr>
          <p:cNvPr id="5" name="Прямая со стрелкой 4"/>
          <p:cNvCxnSpPr/>
          <p:nvPr/>
        </p:nvCxnSpPr>
        <p:spPr>
          <a:xfrm>
            <a:off x="5233915" y="2930354"/>
            <a:ext cx="4572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>
            <a:off x="4199048" y="3453481"/>
            <a:ext cx="4572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392781" y="3164044"/>
            <a:ext cx="20377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vf         afv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31556" y="3687264"/>
            <a:ext cx="33618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a’magir       tamagir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4776715" y="3948874"/>
            <a:ext cx="4572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009799" y="3191871"/>
            <a:ext cx="12442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kafolat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324406" y="4198795"/>
            <a:ext cx="30187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taasuf       taassuf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4473036" y="4460405"/>
            <a:ext cx="4572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009798" y="3696382"/>
            <a:ext cx="16866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ig‘ibiyron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09799" y="4210484"/>
            <a:ext cx="10454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axloq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Прямая со стрелкой 15"/>
          <p:cNvCxnSpPr/>
          <p:nvPr/>
        </p:nvCxnSpPr>
        <p:spPr>
          <a:xfrm>
            <a:off x="5218386" y="2435772"/>
            <a:ext cx="528145" cy="788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8661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11" grpId="0"/>
      <p:bldP spid="13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405- mashq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5302" y="1000524"/>
            <a:ext cx="7826818" cy="307777"/>
          </a:xfrm>
        </p:spPr>
        <p:txBody>
          <a:bodyPr/>
          <a:lstStyle/>
          <a:p>
            <a:pPr algn="ctr"/>
            <a:r>
              <a:rPr lang="en-US" sz="2000" dirty="0" err="1">
                <a:solidFill>
                  <a:schemeClr val="tx1"/>
                </a:solidFill>
              </a:rPr>
              <a:t>Lug‘atdan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foydalanib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testni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yeching</a:t>
            </a:r>
            <a:r>
              <a:rPr lang="en-US" sz="2000" dirty="0">
                <a:solidFill>
                  <a:schemeClr val="tx1"/>
                </a:solidFill>
              </a:rPr>
              <a:t>.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05830" y="1512016"/>
            <a:ext cx="78454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Imloviy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yozilgan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qatorini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belgilang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7982" y="2244436"/>
            <a:ext cx="457200" cy="52993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77982" y="2902528"/>
            <a:ext cx="457200" cy="5368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77982" y="3602183"/>
            <a:ext cx="457200" cy="53339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75103" y="4277593"/>
            <a:ext cx="457200" cy="53339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15291" y="2244436"/>
            <a:ext cx="6667500" cy="52993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asqatmoq, burg‘ilamoq, mubohasa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115291" y="2902527"/>
            <a:ext cx="6667500" cy="53686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asqotmoq, burg‘ilamoq, muboxasa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115291" y="3602182"/>
            <a:ext cx="6667500" cy="533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asqatmoq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burg‘ulamoq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mubaxasa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115291" y="4246419"/>
            <a:ext cx="6667500" cy="533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asqotmoq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burg‘ilamoq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muboxasa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111826" y="2240971"/>
            <a:ext cx="6667500" cy="52993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asqatmoq, burg‘ilamoq, mubohasa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74517" y="2240971"/>
            <a:ext cx="457200" cy="52993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4932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7737</TotalTime>
  <Words>339</Words>
  <Application>Microsoft Office PowerPoint</Application>
  <PresentationFormat>Экран (16:9)</PresentationFormat>
  <Paragraphs>115</Paragraphs>
  <Slides>13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13</vt:i4>
      </vt:variant>
    </vt:vector>
  </HeadingPairs>
  <TitlesOfParts>
    <vt:vector size="22" baseType="lpstr">
      <vt:lpstr>Arial</vt:lpstr>
      <vt:lpstr>Calibri</vt:lpstr>
      <vt:lpstr>Open Sans</vt:lpstr>
      <vt:lpstr>Open Sans Light</vt:lpstr>
      <vt:lpstr>1_Office Theme</vt:lpstr>
      <vt:lpstr>2_Office Theme</vt:lpstr>
      <vt:lpstr>3_Office Theme</vt:lpstr>
      <vt:lpstr>4_Office Theme</vt:lpstr>
      <vt:lpstr>5_Office Theme</vt:lpstr>
      <vt:lpstr>     ONA TILI</vt:lpstr>
      <vt:lpstr>O‘yla, izla, fikrla, xatoni top, to‘g‘rila!</vt:lpstr>
      <vt:lpstr>Barakalla!</vt:lpstr>
      <vt:lpstr>TOPSHIRIQ</vt:lpstr>
      <vt:lpstr>MUNOSABAT BILDIRING!</vt:lpstr>
      <vt:lpstr>403- mashq</vt:lpstr>
      <vt:lpstr>LUG‘AT</vt:lpstr>
      <vt:lpstr>404- mashq</vt:lpstr>
      <vt:lpstr>405- mashq</vt:lpstr>
      <vt:lpstr>O‘ylab ko‘ring!</vt:lpstr>
      <vt:lpstr>O‘ylab ko‘ring!</vt:lpstr>
      <vt:lpstr>O‘ylab ko‘ring!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Пользователь</cp:lastModifiedBy>
  <cp:revision>710</cp:revision>
  <cp:lastPrinted>2020-08-26T14:48:01Z</cp:lastPrinted>
  <dcterms:created xsi:type="dcterms:W3CDTF">2020-04-11T16:25:36Z</dcterms:created>
  <dcterms:modified xsi:type="dcterms:W3CDTF">2021-02-23T05:20:04Z</dcterms:modified>
</cp:coreProperties>
</file>