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88" r:id="rId3"/>
    <p:sldId id="330" r:id="rId4"/>
    <p:sldId id="334" r:id="rId5"/>
    <p:sldId id="335" r:id="rId6"/>
    <p:sldId id="331" r:id="rId7"/>
    <p:sldId id="336" r:id="rId8"/>
    <p:sldId id="337" r:id="rId9"/>
    <p:sldId id="338" r:id="rId10"/>
    <p:sldId id="343" r:id="rId11"/>
    <p:sldId id="340" r:id="rId12"/>
    <p:sldId id="341" r:id="rId13"/>
    <p:sldId id="342" r:id="rId14"/>
    <p:sldId id="344" r:id="rId15"/>
    <p:sldId id="348" r:id="rId16"/>
    <p:sldId id="349" r:id="rId17"/>
    <p:sldId id="350" r:id="rId18"/>
    <p:sldId id="345" r:id="rId19"/>
    <p:sldId id="346" r:id="rId20"/>
    <p:sldId id="347" r:id="rId21"/>
    <p:sldId id="286" r:id="rId22"/>
    <p:sldId id="287" r:id="rId2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CC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7" d="100"/>
          <a:sy n="127" d="100"/>
        </p:scale>
        <p:origin x="28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22.02.2021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092">
              <a:defRPr/>
            </a:pPr>
            <a:fld id="{349D4C1E-46C9-452C-9820-5F259BFDCBE1}" type="slidenum">
              <a:rPr lang="ru-RU" sz="700" smtClean="0">
                <a:solidFill>
                  <a:prstClr val="black"/>
                </a:solidFill>
                <a:latin typeface="Calibri" panose="020F0502020204030204"/>
              </a:rPr>
              <a:pPr defTabSz="186092">
                <a:defRPr/>
              </a:pPr>
              <a:t>11</a:t>
            </a:fld>
            <a:endParaRPr lang="ru-RU" sz="7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50759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4" y="222930"/>
            <a:ext cx="3168352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8" y="831993"/>
            <a:ext cx="4857784" cy="79637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Как вести диалог</a:t>
            </a:r>
            <a:r>
              <a:rPr lang="ru-RU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Неполные предложения.</a:t>
            </a:r>
            <a:endParaRPr lang="ru-RU" sz="24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9838" y="215989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3554" name="Picture 2" descr="http://t0.gstatic.com/images?q=tbn:ANd9GcR5XDtU0VLEOvkDjU2RlSv_p0kgqve5awh0Go_cTOqPMrvc8_xN5MW3zDU0lfU&amp;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68652" y="1836739"/>
            <a:ext cx="1543050" cy="1057277"/>
          </a:xfrm>
          <a:prstGeom prst="rect">
            <a:avLst/>
          </a:prstGeom>
          <a:noFill/>
        </p:spPr>
      </p:pic>
      <p:pic>
        <p:nvPicPr>
          <p:cNvPr id="7" name="Picture 4" descr="http://t0.gstatic.com/images?q=tbn:ANd9GcSCSzkMVgms-m-TjBSTrG8EUUCxnZCqczXIPIIprWigWmh5pdDZPhQhb7EIVUE&amp;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82702" y="1765301"/>
            <a:ext cx="1323975" cy="11430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4"/>
            <a:ext cx="6048672" cy="315471"/>
          </a:xfrm>
        </p:spPr>
        <p:txBody>
          <a:bodyPr/>
          <a:lstStyle/>
          <a:p>
            <a:r>
              <a:rPr lang="ru-RU" dirty="0" smtClean="0"/>
              <a:t>       Особенность неполного предложения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2857520" cy="2718316"/>
          </a:xfrm>
        </p:spPr>
        <p:txBody>
          <a:bodyPr/>
          <a:lstStyle/>
          <a:p>
            <a:r>
              <a:rPr lang="ru-RU" sz="20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Главной особенностью неполного предложения является то, что вне контекста или ситуации общения его значение непонятно.</a:t>
            </a:r>
            <a:endParaRPr lang="ru-RU" sz="2000" i="0" dirty="0" smtClean="0">
              <a:solidFill>
                <a:srgbClr val="0000CC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 rot="10800000">
            <a:off x="3168652" y="908045"/>
            <a:ext cx="2357454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flipH="1">
            <a:off x="3668718" y="908045"/>
            <a:ext cx="1857388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 rot="10800000">
            <a:off x="3668718" y="2122491"/>
            <a:ext cx="1857388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2693051" y="1322880"/>
            <a:ext cx="928153" cy="92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7655" tIns="28827" rIns="57655" bIns="28827" numCol="1" anchor="t" anchorCtr="0" compatLnSpc="1">
            <a:prstTxWarp prst="textNoShape">
              <a:avLst/>
            </a:prstTxWarp>
          </a:bodyPr>
          <a:lstStyle/>
          <a:p>
            <a:pPr defTabSz="216207">
              <a:defRPr/>
            </a:pPr>
            <a:endParaRPr lang="ru-RU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96818" y="622293"/>
            <a:ext cx="1785950" cy="2500330"/>
          </a:xfrm>
          <a:prstGeom prst="teardrop">
            <a:avLst/>
          </a:prstGeom>
          <a:solidFill>
            <a:srgbClr val="FFC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По      </a:t>
            </a:r>
          </a:p>
          <a:p>
            <a:pPr algn="ctr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принципу того, откуда слушатель или читатель узнает недостающую информацию, неполные предложения  делятся на следующие виды:</a:t>
            </a:r>
            <a:endParaRPr lang="ru-RU" sz="1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54206" y="693731"/>
            <a:ext cx="3643338" cy="1071570"/>
          </a:xfrm>
          <a:prstGeom prst="roundRect">
            <a:avLst>
              <a:gd name="adj" fmla="val 17274"/>
            </a:avLst>
          </a:prstGeom>
          <a:solidFill>
            <a:srgbClr val="008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ситуативно-неполные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– предложения, которые понятны только участникам ситуации, тем, кто общается или наблюдает за общением.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54206" y="1908177"/>
            <a:ext cx="3643338" cy="107157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контекстно-неполные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– понятные читателю, который прочитал предыдущую реплику/часть предложения.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432435" y="122228"/>
            <a:ext cx="4900930" cy="315471"/>
          </a:xfrm>
        </p:spPr>
        <p:txBody>
          <a:bodyPr/>
          <a:lstStyle/>
          <a:p>
            <a:r>
              <a:rPr lang="ru-RU" dirty="0" smtClean="0"/>
              <a:t>             Внимание! Запомните!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0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Если неполное предложение состоит более чем из одного слова, то на месте пропущенного слова или слов как правило ставится тире. В устной речи на этом месте делается небольшая пауза для выделения пропуска.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785818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2122491"/>
            <a:ext cx="54292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Дела булочной шли весьма хорошо, </a:t>
            </a:r>
          </a:p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лично мои – всё хуже    (М. Горький).</a:t>
            </a:r>
            <a:r>
              <a:rPr lang="ru-RU" sz="1600" i="1" dirty="0" smtClean="0"/>
              <a:t>    </a:t>
            </a:r>
          </a:p>
          <a:p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Золото испытывают огнём, </a:t>
            </a:r>
          </a:p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человека – трудом (пословица).</a:t>
            </a:r>
            <a:endParaRPr lang="ru-RU" sz="16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Нужно отличать неполные предложения от односоставных, поскольку это разные явления. Так, в односоставном предложении, несмотря на отсутствие одного из главных членов, смысл понятен и без него.</a:t>
                      </a:r>
                      <a:endParaRPr lang="ru-RU" sz="16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08177"/>
            <a:ext cx="857256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2122491"/>
            <a:ext cx="52864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Спокойные, большие, похожие на миндалины </a:t>
            </a:r>
          </a:p>
          <a:p>
            <a:pPr fontAlgn="base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глаза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(назывное односоставное предложение).</a:t>
            </a:r>
          </a:p>
          <a:p>
            <a:pPr fontAlgn="base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 базаре обычная толчея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fontAlgn="base"/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(неполное двусоставное предложение).</a:t>
            </a:r>
          </a:p>
          <a:p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Основное отличие состоит в том, что в назывном предложении может быть подлежащее и целый каскад согласованных и несогласованных определений, а в неполном двусоставном предложении может отсутствовать сказуемое, но  имеется дополнение или обстоятельство — группа сказуемого:</a:t>
                      </a:r>
                      <a:endParaRPr lang="ru-RU" sz="14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382834" y="1979615"/>
            <a:ext cx="857256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25446" y="2122491"/>
            <a:ext cx="514353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sz="1600" b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На третьем этаже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(где? на каком этаже?) </a:t>
            </a:r>
          </a:p>
          <a:p>
            <a:pPr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моя </a:t>
            </a:r>
            <a:r>
              <a:rPr lang="ru-RU" sz="1400" b="1" u="sng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квартира</a:t>
            </a:r>
            <a:r>
              <a:rPr lang="ru-RU" sz="1400" b="1" dirty="0" smtClean="0">
                <a:solidFill>
                  <a:srgbClr val="0000CC"/>
                </a:solidFill>
              </a:rPr>
              <a:t> 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(отсутствует сказуемое – </a:t>
            </a:r>
          </a:p>
          <a:p>
            <a:pPr fontAlgn="base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неполное двусоставное предложение).</a:t>
            </a:r>
            <a:endParaRPr lang="ru-RU" sz="1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Правила телефонного этикета</a:t>
            </a:r>
            <a:endParaRPr lang="ru-RU" dirty="0"/>
          </a:p>
        </p:txBody>
      </p:sp>
      <p:pic>
        <p:nvPicPr>
          <p:cNvPr id="1026" name="Picture 2" descr="http://www.smb24.ru/UserFiles/Raznoe/Phone_ethics_s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4470" y="693731"/>
            <a:ext cx="1643074" cy="17859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550855"/>
            <a:ext cx="39290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Что такое телефонный этикет?</a:t>
            </a:r>
          </a:p>
          <a:p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Телефонный этикет –</a:t>
            </a:r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это правила общения по телефону, которые оставляют хорошее впечатление у других о собеседнике. Это включает в себя то, как вы приветствуете звонившего, ваш тон голоса, выбор слов, навыки слушания и умение правильно завершить звонок.</a:t>
            </a:r>
          </a:p>
          <a:p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Правила телефонного этикета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96884" y="622293"/>
            <a:ext cx="28575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auto">
          <a:xfrm>
            <a:off x="96818" y="622293"/>
            <a:ext cx="304800" cy="428628"/>
          </a:xfrm>
          <a:prstGeom prst="star4">
            <a:avLst>
              <a:gd name="adj" fmla="val 16144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>
            <a:off x="96818" y="1122359"/>
            <a:ext cx="304800" cy="428628"/>
          </a:xfrm>
          <a:prstGeom prst="star4">
            <a:avLst>
              <a:gd name="adj" fmla="val 1614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2570" y="550855"/>
            <a:ext cx="564360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Звонить можно с 8:00 до 21:00 в будние дни и с 10:00 до 21:00 по выходным дням.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Нужно всегда здороваться, представляться и 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спрашивать у собеседника, удобно ли ему сейчас поговорить. </a:t>
            </a:r>
          </a:p>
          <a:p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Важно не забывать говорить «спасибо», интересоваться </a:t>
            </a:r>
          </a:p>
          <a:p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и тем, с кем вы говорите, сказав: «Простите, а с кем я разговариваю?».</a:t>
            </a:r>
            <a:r>
              <a:rPr lang="ru-RU" sz="1400" dirty="0" smtClean="0">
                <a:solidFill>
                  <a:srgbClr val="008000"/>
                </a:solidFill>
              </a:rPr>
              <a:t> </a:t>
            </a:r>
          </a:p>
          <a:p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Разговор всегда надо заканчивать вежливо </a:t>
            </a:r>
          </a:p>
          <a:p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попрощавшись, говоря «пока», «до встречи», «до завтра», «до свидания».</a:t>
            </a:r>
            <a:r>
              <a:rPr lang="ru-RU" sz="1400" dirty="0" smtClean="0"/>
              <a:t> </a:t>
            </a: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96818" y="1693863"/>
            <a:ext cx="304800" cy="461962"/>
          </a:xfrm>
          <a:prstGeom prst="star4">
            <a:avLst>
              <a:gd name="adj" fmla="val 16144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96818" y="2336805"/>
            <a:ext cx="304800" cy="461962"/>
          </a:xfrm>
          <a:prstGeom prst="star4">
            <a:avLst>
              <a:gd name="adj" fmla="val 16144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Правила телефонного этикета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96884" y="622293"/>
            <a:ext cx="28575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auto">
          <a:xfrm>
            <a:off x="96818" y="622293"/>
            <a:ext cx="304800" cy="357190"/>
          </a:xfrm>
          <a:prstGeom prst="star4">
            <a:avLst>
              <a:gd name="adj" fmla="val 16144"/>
            </a:avLst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>
            <a:off x="96818" y="1122359"/>
            <a:ext cx="304800" cy="428628"/>
          </a:xfrm>
          <a:prstGeom prst="star4">
            <a:avLst>
              <a:gd name="adj" fmla="val 16144"/>
            </a:avLst>
          </a:prstGeom>
          <a:solidFill>
            <a:schemeClr val="accent6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82570" y="550855"/>
            <a:ext cx="564360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Когда вы звоните и вам никто не отвечает, тогда </a:t>
            </a:r>
          </a:p>
          <a:p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подождите примерно 15 - 20 минут, прежде чем пытаться позвонить снова. </a:t>
            </a:r>
          </a:p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Нужно спрашивать разрешение, прежде чем кого-то фотографировать, снимать видео или пересылать фото.</a:t>
            </a:r>
            <a:r>
              <a:rPr lang="ru-RU" sz="1400" dirty="0" smtClean="0"/>
              <a:t> </a:t>
            </a:r>
          </a:p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Телефонный разговор и текстовое сообщение на</a:t>
            </a:r>
          </a:p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мобильном телефоне должны быть максимально</a:t>
            </a:r>
          </a:p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краткими и вежливыми.</a:t>
            </a:r>
          </a:p>
          <a:p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Никогда не кричите в телефонную трубку.</a:t>
            </a:r>
          </a:p>
          <a:p>
            <a:endPara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Старайтесь не совмещать разговор с другими делами.</a:t>
            </a:r>
          </a:p>
          <a:p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Нельзя обсуждать личное в общественных местах.</a:t>
            </a: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96818" y="1622425"/>
            <a:ext cx="304800" cy="428628"/>
          </a:xfrm>
          <a:prstGeom prst="star4">
            <a:avLst>
              <a:gd name="adj" fmla="val 16144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96818" y="2193929"/>
            <a:ext cx="304800" cy="428628"/>
          </a:xfrm>
          <a:prstGeom prst="star4">
            <a:avLst>
              <a:gd name="adj" fmla="val 16144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96818" y="2693995"/>
            <a:ext cx="304800" cy="428628"/>
          </a:xfrm>
          <a:prstGeom prst="star4">
            <a:avLst>
              <a:gd name="adj" fmla="val 16144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 animBg="1"/>
      <p:bldP spid="13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550857"/>
            <a:ext cx="3168652" cy="1785104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</a:t>
            </a:r>
            <a:r>
              <a:rPr lang="ru-RU" sz="2000" i="0" dirty="0" smtClean="0">
                <a:solidFill>
                  <a:srgbClr val="0000FF"/>
                </a:solidFill>
              </a:rPr>
              <a:t>Укажите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FF0000"/>
                </a:solidFill>
              </a:rPr>
              <a:t>номера</a:t>
            </a:r>
            <a:r>
              <a:rPr lang="ru-RU" sz="2000" i="0" dirty="0" smtClean="0">
                <a:solidFill>
                  <a:srgbClr val="7030A0"/>
                </a:solidFill>
              </a:rPr>
              <a:t> </a:t>
            </a:r>
            <a:r>
              <a:rPr lang="ru-RU" sz="2000" i="0" dirty="0" smtClean="0">
                <a:solidFill>
                  <a:srgbClr val="FF0000"/>
                </a:solidFill>
              </a:rPr>
              <a:t>неполных </a:t>
            </a:r>
            <a:r>
              <a:rPr lang="ru-RU" sz="2000" i="0" dirty="0" smtClean="0">
                <a:solidFill>
                  <a:srgbClr val="0000FF"/>
                </a:solidFill>
              </a:rPr>
              <a:t>двусоставных предложений</a:t>
            </a:r>
            <a:r>
              <a:rPr lang="ru-RU" sz="2000" i="0" dirty="0" smtClean="0">
                <a:solidFill>
                  <a:srgbClr val="008000"/>
                </a:solidFill>
              </a:rPr>
              <a:t>  </a:t>
            </a:r>
            <a:endParaRPr lang="ru-RU" sz="2000" dirty="0">
              <a:solidFill>
                <a:srgbClr val="008000"/>
              </a:solidFill>
            </a:endParaRPr>
          </a:p>
        </p:txBody>
      </p:sp>
      <p:pic>
        <p:nvPicPr>
          <p:cNvPr id="5" name="Picture 2" descr="Карандаш - изображение в вектор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560606">
            <a:off x="643527" y="942418"/>
            <a:ext cx="1832625" cy="1613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550856"/>
            <a:ext cx="3571900" cy="353942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 одёжке протягивают ножки</a:t>
            </a:r>
            <a:r>
              <a:rPr lang="ru-RU" sz="1400" i="1" dirty="0" smtClean="0">
                <a:solidFill>
                  <a:srgbClr val="7030A0"/>
                </a:solidFill>
              </a:rPr>
              <a:t>.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Только не порвите серебряные струны.</a:t>
            </a:r>
          </a:p>
          <a:p>
            <a:pPr fontAlgn="base"/>
            <a:r>
              <a:rPr lang="ru-RU" sz="1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Труд побуждает поле, а поле – человека.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4)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Весело жить в такой земле! </a:t>
            </a:r>
          </a:p>
          <a:p>
            <a:pPr fontAlgn="base"/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Все мне подвластны, я – никому!</a:t>
            </a:r>
          </a:p>
          <a:p>
            <a:pPr fontAlgn="base"/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6) </a:t>
            </a:r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Золото испытывают огнём, человека – трудом.</a:t>
            </a:r>
          </a:p>
          <a:p>
            <a:pPr fontAlgn="base"/>
            <a:r>
              <a:rPr lang="ru-RU" sz="1400" b="1" i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7)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 нагнать тебе бешеной тройки!</a:t>
            </a:r>
          </a:p>
          <a:p>
            <a:pPr fontAlgn="base"/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8) Багровые листья клёна и жёлтые берёз лежали у ног женщины.</a:t>
            </a:r>
          </a:p>
          <a:p>
            <a:pPr fontAlgn="base"/>
            <a:endParaRPr lang="ru-RU" sz="1400" b="1" i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/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5" descr="Индивидуальное Готовое Домашнее Задание в Нижнем Новгороде | Услуги | Авит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97280" y="622293"/>
            <a:ext cx="207170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                        Что такое диалог?</a:t>
            </a:r>
            <a:endParaRPr lang="ru-RU" sz="1600" dirty="0"/>
          </a:p>
        </p:txBody>
      </p:sp>
      <p:grpSp>
        <p:nvGrpSpPr>
          <p:cNvPr id="8" name="Group 28">
            <a:extLst>
              <a:ext uri="{FF2B5EF4-FFF2-40B4-BE49-F238E27FC236}">
                <a16:creationId xmlns:a16="http://schemas.microsoft.com/office/drawing/2014/main" id="{35B1E1DB-B72E-46E0-AE07-8B6239156831}"/>
              </a:ext>
            </a:extLst>
          </p:cNvPr>
          <p:cNvGrpSpPr/>
          <p:nvPr/>
        </p:nvGrpSpPr>
        <p:grpSpPr>
          <a:xfrm rot="16200000">
            <a:off x="336689" y="1596868"/>
            <a:ext cx="1285884" cy="1765626"/>
            <a:chOff x="549524" y="2804"/>
            <a:chExt cx="2613602" cy="2812523"/>
          </a:xfrm>
          <a:solidFill>
            <a:srgbClr val="00B050"/>
          </a:solidFill>
        </p:grpSpPr>
        <p:sp>
          <p:nvSpPr>
            <p:cNvPr id="10" name="Rectangle 23">
              <a:extLst>
                <a:ext uri="{FF2B5EF4-FFF2-40B4-BE49-F238E27FC236}">
                  <a16:creationId xmlns:a16="http://schemas.microsoft.com/office/drawing/2014/main" id="{5B48FFEF-4AAB-4E82-80D1-2878E8AC3F19}"/>
                </a:ext>
              </a:extLst>
            </p:cNvPr>
            <p:cNvSpPr/>
            <p:nvPr/>
          </p:nvSpPr>
          <p:spPr>
            <a:xfrm>
              <a:off x="549524" y="2804"/>
              <a:ext cx="1412807" cy="156476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:a16="http://schemas.microsoft.com/office/drawing/2014/main" id="{29AA073E-109E-497B-A5B8-C05FAB52DF97}"/>
                </a:ext>
              </a:extLst>
            </p:cNvPr>
            <p:cNvSpPr/>
            <p:nvPr/>
          </p:nvSpPr>
          <p:spPr>
            <a:xfrm>
              <a:off x="557203" y="1189502"/>
              <a:ext cx="2605923" cy="1625825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5923 w 2605923"/>
                <a:gd name="connsiteY0" fmla="*/ 1625825 h 1625825"/>
                <a:gd name="connsiteX1" fmla="*/ 1401604 w 2605923"/>
                <a:gd name="connsiteY1" fmla="*/ 355359 h 1625825"/>
                <a:gd name="connsiteX2" fmla="*/ 0 w 2605923"/>
                <a:gd name="connsiteY2" fmla="*/ 0 h 1625825"/>
                <a:gd name="connsiteX3" fmla="*/ 2605923 w 2605923"/>
                <a:gd name="connsiteY3" fmla="*/ 1625825 h 162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23" h="1625825">
                  <a:moveTo>
                    <a:pt x="2605923" y="1625825"/>
                  </a:moveTo>
                  <a:cubicBezTo>
                    <a:pt x="1888916" y="1152329"/>
                    <a:pt x="1469593" y="865752"/>
                    <a:pt x="1401604" y="355359"/>
                  </a:cubicBezTo>
                  <a:lnTo>
                    <a:pt x="0" y="0"/>
                  </a:lnTo>
                  <a:cubicBezTo>
                    <a:pt x="46787" y="1048043"/>
                    <a:pt x="1246189" y="903146"/>
                    <a:pt x="2605923" y="1625825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13" name="Group 19">
            <a:extLst>
              <a:ext uri="{FF2B5EF4-FFF2-40B4-BE49-F238E27FC236}">
                <a16:creationId xmlns:a16="http://schemas.microsoft.com/office/drawing/2014/main" id="{17BAC009-ECE3-4F7A-896D-F04FA91A9D83}"/>
              </a:ext>
            </a:extLst>
          </p:cNvPr>
          <p:cNvGrpSpPr/>
          <p:nvPr/>
        </p:nvGrpSpPr>
        <p:grpSpPr>
          <a:xfrm rot="16200000">
            <a:off x="632791" y="1229328"/>
            <a:ext cx="714004" cy="1785950"/>
            <a:chOff x="1950887" y="-1"/>
            <a:chExt cx="1414279" cy="2866407"/>
          </a:xfrm>
          <a:solidFill>
            <a:srgbClr val="FFFF00"/>
          </a:solidFill>
        </p:grpSpPr>
        <p:sp>
          <p:nvSpPr>
            <p:cNvPr id="14" name="Rectangle 24">
              <a:extLst>
                <a:ext uri="{FF2B5EF4-FFF2-40B4-BE49-F238E27FC236}">
                  <a16:creationId xmlns:a16="http://schemas.microsoft.com/office/drawing/2014/main" id="{7EB314ED-0A7A-48F0-982C-16DD15252CDD}"/>
                </a:ext>
              </a:extLst>
            </p:cNvPr>
            <p:cNvSpPr/>
            <p:nvPr/>
          </p:nvSpPr>
          <p:spPr>
            <a:xfrm>
              <a:off x="1950887" y="-1"/>
              <a:ext cx="1414279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6715 w 1412807"/>
                <a:gd name="connsiteY3" fmla="*/ 1621006 h 2045803"/>
                <a:gd name="connsiteX4" fmla="*/ 0 w 1412807"/>
                <a:gd name="connsiteY4" fmla="*/ 0 h 2045803"/>
                <a:gd name="connsiteX0" fmla="*/ 1472 w 1414279"/>
                <a:gd name="connsiteY0" fmla="*/ 0 h 2045803"/>
                <a:gd name="connsiteX1" fmla="*/ 1414279 w 1414279"/>
                <a:gd name="connsiteY1" fmla="*/ 0 h 2045803"/>
                <a:gd name="connsiteX2" fmla="*/ 1414279 w 1414279"/>
                <a:gd name="connsiteY2" fmla="*/ 2045803 h 2045803"/>
                <a:gd name="connsiteX3" fmla="*/ 3424 w 1414279"/>
                <a:gd name="connsiteY3" fmla="*/ 1561474 h 2045803"/>
                <a:gd name="connsiteX4" fmla="*/ 1472 w 1414279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279" h="2045803">
                  <a:moveTo>
                    <a:pt x="1472" y="0"/>
                  </a:moveTo>
                  <a:lnTo>
                    <a:pt x="1414279" y="0"/>
                  </a:lnTo>
                  <a:lnTo>
                    <a:pt x="1414279" y="2045803"/>
                  </a:lnTo>
                  <a:lnTo>
                    <a:pt x="3424" y="1561474"/>
                  </a:lnTo>
                  <a:cubicBezTo>
                    <a:pt x="-5243" y="951767"/>
                    <a:pt x="5806" y="618374"/>
                    <a:pt x="14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8FF5E698-DB16-4EB4-987D-F43E97F121F0}"/>
                </a:ext>
              </a:extLst>
            </p:cNvPr>
            <p:cNvSpPr/>
            <p:nvPr/>
          </p:nvSpPr>
          <p:spPr>
            <a:xfrm>
              <a:off x="1955039" y="1552780"/>
              <a:ext cx="1399862" cy="1313626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214894"/>
                <a:gd name="connsiteX1" fmla="*/ 1407005 w 1407005"/>
                <a:gd name="connsiteY1" fmla="*/ 299022 h 1214894"/>
                <a:gd name="connsiteX2" fmla="*/ 1404515 w 1407005"/>
                <a:gd name="connsiteY2" fmla="*/ 1214894 h 1214894"/>
                <a:gd name="connsiteX3" fmla="*/ 0 w 1407005"/>
                <a:gd name="connsiteY3" fmla="*/ 0 h 1214894"/>
                <a:gd name="connsiteX0" fmla="*/ 0 w 1409956"/>
                <a:gd name="connsiteY0" fmla="*/ 0 h 1214894"/>
                <a:gd name="connsiteX1" fmla="*/ 1407005 w 1409956"/>
                <a:gd name="connsiteY1" fmla="*/ 299022 h 1214894"/>
                <a:gd name="connsiteX2" fmla="*/ 1404515 w 1409956"/>
                <a:gd name="connsiteY2" fmla="*/ 1214894 h 1214894"/>
                <a:gd name="connsiteX3" fmla="*/ 0 w 1409956"/>
                <a:gd name="connsiteY3" fmla="*/ 0 h 1214894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05598"/>
                <a:gd name="connsiteX1" fmla="*/ 1402243 w 1402243"/>
                <a:gd name="connsiteY1" fmla="*/ 477616 h 1305598"/>
                <a:gd name="connsiteX2" fmla="*/ 1292907 w 1402243"/>
                <a:gd name="connsiteY2" fmla="*/ 1305598 h 1305598"/>
                <a:gd name="connsiteX3" fmla="*/ 0 w 1402243"/>
                <a:gd name="connsiteY3" fmla="*/ 0 h 1305598"/>
                <a:gd name="connsiteX0" fmla="*/ 34 w 1402277"/>
                <a:gd name="connsiteY0" fmla="*/ 0 h 1305598"/>
                <a:gd name="connsiteX1" fmla="*/ 1402277 w 1402277"/>
                <a:gd name="connsiteY1" fmla="*/ 477616 h 1305598"/>
                <a:gd name="connsiteX2" fmla="*/ 1292941 w 1402277"/>
                <a:gd name="connsiteY2" fmla="*/ 1305598 h 1305598"/>
                <a:gd name="connsiteX3" fmla="*/ 34 w 1402277"/>
                <a:gd name="connsiteY3" fmla="*/ 0 h 1305598"/>
                <a:gd name="connsiteX0" fmla="*/ 37 w 1402280"/>
                <a:gd name="connsiteY0" fmla="*/ 0 h 1305598"/>
                <a:gd name="connsiteX1" fmla="*/ 1402280 w 1402280"/>
                <a:gd name="connsiteY1" fmla="*/ 477616 h 1305598"/>
                <a:gd name="connsiteX2" fmla="*/ 1292944 w 1402280"/>
                <a:gd name="connsiteY2" fmla="*/ 1305598 h 1305598"/>
                <a:gd name="connsiteX3" fmla="*/ 37 w 1402280"/>
                <a:gd name="connsiteY3" fmla="*/ 0 h 1305598"/>
                <a:gd name="connsiteX0" fmla="*/ 37 w 1409424"/>
                <a:gd name="connsiteY0" fmla="*/ 0 h 1307979"/>
                <a:gd name="connsiteX1" fmla="*/ 1409424 w 1409424"/>
                <a:gd name="connsiteY1" fmla="*/ 479997 h 1307979"/>
                <a:gd name="connsiteX2" fmla="*/ 1300088 w 1409424"/>
                <a:gd name="connsiteY2" fmla="*/ 1307979 h 1307979"/>
                <a:gd name="connsiteX3" fmla="*/ 37 w 1409424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399862"/>
                <a:gd name="connsiteY0" fmla="*/ 0 h 1310360"/>
                <a:gd name="connsiteX1" fmla="*/ 1399862 w 1399862"/>
                <a:gd name="connsiteY1" fmla="*/ 475234 h 1310360"/>
                <a:gd name="connsiteX2" fmla="*/ 1292907 w 1399862"/>
                <a:gd name="connsiteY2" fmla="*/ 1310360 h 1310360"/>
                <a:gd name="connsiteX3" fmla="*/ 0 w 1399862"/>
                <a:gd name="connsiteY3" fmla="*/ 0 h 1310360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9862" h="1313626">
                  <a:moveTo>
                    <a:pt x="0" y="0"/>
                  </a:moveTo>
                  <a:lnTo>
                    <a:pt x="1399862" y="475234"/>
                  </a:lnTo>
                  <a:cubicBezTo>
                    <a:pt x="1333023" y="1022495"/>
                    <a:pt x="1333801" y="1008878"/>
                    <a:pt x="1296172" y="1313626"/>
                  </a:cubicBezTo>
                  <a:cubicBezTo>
                    <a:pt x="1116035" y="1197087"/>
                    <a:pt x="44855" y="6653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16" name="Group 25">
            <a:extLst>
              <a:ext uri="{FF2B5EF4-FFF2-40B4-BE49-F238E27FC236}">
                <a16:creationId xmlns:a16="http://schemas.microsoft.com/office/drawing/2014/main" id="{14B19011-97FA-4B3E-91D2-17AE6189FF84}"/>
              </a:ext>
            </a:extLst>
          </p:cNvPr>
          <p:cNvGrpSpPr/>
          <p:nvPr/>
        </p:nvGrpSpPr>
        <p:grpSpPr>
          <a:xfrm rot="16200000" flipH="1">
            <a:off x="583589" y="635591"/>
            <a:ext cx="740969" cy="1714512"/>
            <a:chOff x="1952359" y="-1"/>
            <a:chExt cx="1516456" cy="2903518"/>
          </a:xfrm>
          <a:solidFill>
            <a:srgbClr val="0000CC"/>
          </a:solidFill>
        </p:grpSpPr>
        <p:sp>
          <p:nvSpPr>
            <p:cNvPr id="17" name="Rectangle 24">
              <a:extLst>
                <a:ext uri="{FF2B5EF4-FFF2-40B4-BE49-F238E27FC236}">
                  <a16:creationId xmlns:a16="http://schemas.microsoft.com/office/drawing/2014/main" id="{094BCBE9-3EF7-4947-88FA-EF203AF280FE}"/>
                </a:ext>
              </a:extLst>
            </p:cNvPr>
            <p:cNvSpPr/>
            <p:nvPr/>
          </p:nvSpPr>
          <p:spPr>
            <a:xfrm>
              <a:off x="1952359" y="-1"/>
              <a:ext cx="1412807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2045803">
                  <a:moveTo>
                    <a:pt x="0" y="0"/>
                  </a:moveTo>
                  <a:lnTo>
                    <a:pt x="1412807" y="0"/>
                  </a:lnTo>
                  <a:lnTo>
                    <a:pt x="1412807" y="2045803"/>
                  </a:lnTo>
                  <a:lnTo>
                    <a:pt x="4334" y="1742450"/>
                  </a:lnTo>
                  <a:cubicBezTo>
                    <a:pt x="-4333" y="1132743"/>
                    <a:pt x="4334" y="61837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Freeform 62">
              <a:extLst>
                <a:ext uri="{FF2B5EF4-FFF2-40B4-BE49-F238E27FC236}">
                  <a16:creationId xmlns:a16="http://schemas.microsoft.com/office/drawing/2014/main" id="{35FAE2EC-6C34-4F0F-94E3-31275AC2CEFD}"/>
                </a:ext>
              </a:extLst>
            </p:cNvPr>
            <p:cNvSpPr/>
            <p:nvPr/>
          </p:nvSpPr>
          <p:spPr>
            <a:xfrm>
              <a:off x="1957421" y="1733754"/>
              <a:ext cx="1511394" cy="1169763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8052"/>
                <a:gd name="connsiteY0" fmla="*/ 0 h 1185206"/>
                <a:gd name="connsiteX1" fmla="*/ 1407005 w 1408052"/>
                <a:gd name="connsiteY1" fmla="*/ 299022 h 1185206"/>
                <a:gd name="connsiteX2" fmla="*/ 1398578 w 1408052"/>
                <a:gd name="connsiteY2" fmla="*/ 1185206 h 1185206"/>
                <a:gd name="connsiteX3" fmla="*/ 0 w 1408052"/>
                <a:gd name="connsiteY3" fmla="*/ 0 h 1185206"/>
                <a:gd name="connsiteX0" fmla="*/ 0 w 1523295"/>
                <a:gd name="connsiteY0" fmla="*/ 0 h 1143642"/>
                <a:gd name="connsiteX1" fmla="*/ 1407005 w 1523295"/>
                <a:gd name="connsiteY1" fmla="*/ 299022 h 1143642"/>
                <a:gd name="connsiteX2" fmla="*/ 1523269 w 1523295"/>
                <a:gd name="connsiteY2" fmla="*/ 1143642 h 1143642"/>
                <a:gd name="connsiteX3" fmla="*/ 0 w 1523295"/>
                <a:gd name="connsiteY3" fmla="*/ 0 h 1143642"/>
                <a:gd name="connsiteX0" fmla="*/ 0 w 1525299"/>
                <a:gd name="connsiteY0" fmla="*/ 0 h 1143642"/>
                <a:gd name="connsiteX1" fmla="*/ 1407005 w 1525299"/>
                <a:gd name="connsiteY1" fmla="*/ 299022 h 1143642"/>
                <a:gd name="connsiteX2" fmla="*/ 1523269 w 1525299"/>
                <a:gd name="connsiteY2" fmla="*/ 1143642 h 1143642"/>
                <a:gd name="connsiteX3" fmla="*/ 0 w 1525299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75 w 1579499"/>
                <a:gd name="connsiteY0" fmla="*/ 0 h 1285076"/>
                <a:gd name="connsiteX1" fmla="*/ 1407080 w 1579499"/>
                <a:gd name="connsiteY1" fmla="*/ 299022 h 1285076"/>
                <a:gd name="connsiteX2" fmla="*/ 1511469 w 1579499"/>
                <a:gd name="connsiteY2" fmla="*/ 1131767 h 1285076"/>
                <a:gd name="connsiteX3" fmla="*/ 1453252 w 1579499"/>
                <a:gd name="connsiteY3" fmla="*/ 1187576 h 1285076"/>
                <a:gd name="connsiteX4" fmla="*/ 75 w 1579499"/>
                <a:gd name="connsiteY4" fmla="*/ 0 h 1285076"/>
                <a:gd name="connsiteX0" fmla="*/ 75 w 1511469"/>
                <a:gd name="connsiteY0" fmla="*/ 0 h 1197192"/>
                <a:gd name="connsiteX1" fmla="*/ 1407080 w 1511469"/>
                <a:gd name="connsiteY1" fmla="*/ 299022 h 1197192"/>
                <a:gd name="connsiteX2" fmla="*/ 1511469 w 1511469"/>
                <a:gd name="connsiteY2" fmla="*/ 1131767 h 1197192"/>
                <a:gd name="connsiteX3" fmla="*/ 1453252 w 1511469"/>
                <a:gd name="connsiteY3" fmla="*/ 1187576 h 1197192"/>
                <a:gd name="connsiteX4" fmla="*/ 75 w 1511469"/>
                <a:gd name="connsiteY4" fmla="*/ 0 h 1197192"/>
                <a:gd name="connsiteX0" fmla="*/ 75 w 1511469"/>
                <a:gd name="connsiteY0" fmla="*/ 0 h 1187576"/>
                <a:gd name="connsiteX1" fmla="*/ 1407080 w 1511469"/>
                <a:gd name="connsiteY1" fmla="*/ 299022 h 1187576"/>
                <a:gd name="connsiteX2" fmla="*/ 1511469 w 1511469"/>
                <a:gd name="connsiteY2" fmla="*/ 1131767 h 1187576"/>
                <a:gd name="connsiteX3" fmla="*/ 1453252 w 1511469"/>
                <a:gd name="connsiteY3" fmla="*/ 1187576 h 1187576"/>
                <a:gd name="connsiteX4" fmla="*/ 75 w 1511469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493581"/>
                <a:gd name="connsiteY0" fmla="*/ 0 h 1169763"/>
                <a:gd name="connsiteX1" fmla="*/ 1407005 w 1493581"/>
                <a:gd name="connsiteY1" fmla="*/ 299022 h 1169763"/>
                <a:gd name="connsiteX2" fmla="*/ 1493581 w 1493581"/>
                <a:gd name="connsiteY2" fmla="*/ 1155518 h 1169763"/>
                <a:gd name="connsiteX3" fmla="*/ 1447239 w 1493581"/>
                <a:gd name="connsiteY3" fmla="*/ 1169763 h 1169763"/>
                <a:gd name="connsiteX4" fmla="*/ 0 w 1493581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047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3738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1394" h="1169763">
                  <a:moveTo>
                    <a:pt x="0" y="0"/>
                  </a:moveTo>
                  <a:lnTo>
                    <a:pt x="1407003" y="299022"/>
                  </a:lnTo>
                  <a:cubicBezTo>
                    <a:pt x="1445868" y="630053"/>
                    <a:pt x="1465896" y="714205"/>
                    <a:pt x="1511394" y="1131767"/>
                  </a:cubicBezTo>
                  <a:cubicBezTo>
                    <a:pt x="1443261" y="1169858"/>
                    <a:pt x="1479445" y="1144636"/>
                    <a:pt x="1447239" y="1169763"/>
                  </a:cubicBezTo>
                  <a:cubicBezTo>
                    <a:pt x="987522" y="630813"/>
                    <a:pt x="48269" y="74581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22" name="Group 22">
            <a:extLst>
              <a:ext uri="{FF2B5EF4-FFF2-40B4-BE49-F238E27FC236}">
                <a16:creationId xmlns:a16="http://schemas.microsoft.com/office/drawing/2014/main" id="{65240604-40DF-4987-BDEA-1DF1998EE7AF}"/>
              </a:ext>
            </a:extLst>
          </p:cNvPr>
          <p:cNvGrpSpPr/>
          <p:nvPr/>
        </p:nvGrpSpPr>
        <p:grpSpPr>
          <a:xfrm rot="16200000" flipH="1">
            <a:off x="311132" y="336541"/>
            <a:ext cx="1285883" cy="1714513"/>
            <a:chOff x="539542" y="2"/>
            <a:chExt cx="2428715" cy="2480736"/>
          </a:xfrm>
          <a:solidFill>
            <a:srgbClr val="FF0000"/>
          </a:solidFill>
        </p:grpSpPr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E028182C-716B-46FC-A76F-359B76CF54F4}"/>
                </a:ext>
              </a:extLst>
            </p:cNvPr>
            <p:cNvSpPr/>
            <p:nvPr/>
          </p:nvSpPr>
          <p:spPr>
            <a:xfrm>
              <a:off x="539552" y="2"/>
              <a:ext cx="1214358" cy="144709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" name="Freeform 59">
              <a:extLst>
                <a:ext uri="{FF2B5EF4-FFF2-40B4-BE49-F238E27FC236}">
                  <a16:creationId xmlns:a16="http://schemas.microsoft.com/office/drawing/2014/main" id="{A3D9824C-99B5-4175-B296-F31FDCC65DDC}"/>
                </a:ext>
              </a:extLst>
            </p:cNvPr>
            <p:cNvSpPr/>
            <p:nvPr/>
          </p:nvSpPr>
          <p:spPr>
            <a:xfrm>
              <a:off x="539542" y="930280"/>
              <a:ext cx="2428715" cy="1550458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78058 h 1678058"/>
                <a:gd name="connsiteX1" fmla="*/ 1398550 w 2888315"/>
                <a:gd name="connsiteY1" fmla="*/ 355359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781436 w 2781436"/>
                <a:gd name="connsiteY0" fmla="*/ 1755247 h 1755247"/>
                <a:gd name="connsiteX1" fmla="*/ 1380737 w 2781436"/>
                <a:gd name="connsiteY1" fmla="*/ 367235 h 1755247"/>
                <a:gd name="connsiteX2" fmla="*/ 0 w 2781436"/>
                <a:gd name="connsiteY2" fmla="*/ 0 h 1755247"/>
                <a:gd name="connsiteX3" fmla="*/ 2781436 w 2781436"/>
                <a:gd name="connsiteY3" fmla="*/ 1755247 h 1755247"/>
                <a:gd name="connsiteX0" fmla="*/ 2781436 w 3063903"/>
                <a:gd name="connsiteY0" fmla="*/ 1755247 h 1920305"/>
                <a:gd name="connsiteX1" fmla="*/ 2837069 w 3063903"/>
                <a:gd name="connsiteY1" fmla="*/ 1705322 h 1920305"/>
                <a:gd name="connsiteX2" fmla="*/ 1380737 w 3063903"/>
                <a:gd name="connsiteY2" fmla="*/ 367235 h 1920305"/>
                <a:gd name="connsiteX3" fmla="*/ 0 w 3063903"/>
                <a:gd name="connsiteY3" fmla="*/ 0 h 1920305"/>
                <a:gd name="connsiteX4" fmla="*/ 2781436 w 3063903"/>
                <a:gd name="connsiteY4" fmla="*/ 1755247 h 1920305"/>
                <a:gd name="connsiteX0" fmla="*/ 2781436 w 2986629"/>
                <a:gd name="connsiteY0" fmla="*/ 1755247 h 1864154"/>
                <a:gd name="connsiteX1" fmla="*/ 2837069 w 2986629"/>
                <a:gd name="connsiteY1" fmla="*/ 1705322 h 1864154"/>
                <a:gd name="connsiteX2" fmla="*/ 1380737 w 2986629"/>
                <a:gd name="connsiteY2" fmla="*/ 367235 h 1864154"/>
                <a:gd name="connsiteX3" fmla="*/ 0 w 2986629"/>
                <a:gd name="connsiteY3" fmla="*/ 0 h 1864154"/>
                <a:gd name="connsiteX4" fmla="*/ 2781436 w 2986629"/>
                <a:gd name="connsiteY4" fmla="*/ 1755247 h 186415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74201 w 2837069"/>
                <a:gd name="connsiteY0" fmla="*/ 1772961 h 1780640"/>
                <a:gd name="connsiteX1" fmla="*/ 2837069 w 2837069"/>
                <a:gd name="connsiteY1" fmla="*/ 1729072 h 1780640"/>
                <a:gd name="connsiteX2" fmla="*/ 1380737 w 2837069"/>
                <a:gd name="connsiteY2" fmla="*/ 361296 h 1780640"/>
                <a:gd name="connsiteX3" fmla="*/ 0 w 2837069"/>
                <a:gd name="connsiteY3" fmla="*/ 0 h 1780640"/>
                <a:gd name="connsiteX4" fmla="*/ 2774201 w 2837069"/>
                <a:gd name="connsiteY4" fmla="*/ 1772961 h 1780640"/>
                <a:gd name="connsiteX0" fmla="*/ 2781436 w 2837069"/>
                <a:gd name="connsiteY0" fmla="*/ 1766926 h 1775206"/>
                <a:gd name="connsiteX1" fmla="*/ 2837069 w 2837069"/>
                <a:gd name="connsiteY1" fmla="*/ 1729072 h 1775206"/>
                <a:gd name="connsiteX2" fmla="*/ 1380737 w 2837069"/>
                <a:gd name="connsiteY2" fmla="*/ 361296 h 1775206"/>
                <a:gd name="connsiteX3" fmla="*/ 0 w 2837069"/>
                <a:gd name="connsiteY3" fmla="*/ 0 h 1775206"/>
                <a:gd name="connsiteX4" fmla="*/ 2781436 w 2837069"/>
                <a:gd name="connsiteY4" fmla="*/ 1766926 h 1775206"/>
                <a:gd name="connsiteX0" fmla="*/ 2774202 w 2837069"/>
                <a:gd name="connsiteY0" fmla="*/ 1760890 h 1769871"/>
                <a:gd name="connsiteX1" fmla="*/ 2837069 w 2837069"/>
                <a:gd name="connsiteY1" fmla="*/ 1729072 h 1769871"/>
                <a:gd name="connsiteX2" fmla="*/ 1380737 w 2837069"/>
                <a:gd name="connsiteY2" fmla="*/ 361296 h 1769871"/>
                <a:gd name="connsiteX3" fmla="*/ 0 w 2837069"/>
                <a:gd name="connsiteY3" fmla="*/ 0 h 1769871"/>
                <a:gd name="connsiteX4" fmla="*/ 2774202 w 2837069"/>
                <a:gd name="connsiteY4" fmla="*/ 1760890 h 1769871"/>
                <a:gd name="connsiteX0" fmla="*/ 2776614 w 2837069"/>
                <a:gd name="connsiteY0" fmla="*/ 1757872 h 1767248"/>
                <a:gd name="connsiteX1" fmla="*/ 2837069 w 2837069"/>
                <a:gd name="connsiteY1" fmla="*/ 1729072 h 1767248"/>
                <a:gd name="connsiteX2" fmla="*/ 1380737 w 2837069"/>
                <a:gd name="connsiteY2" fmla="*/ 361296 h 1767248"/>
                <a:gd name="connsiteX3" fmla="*/ 0 w 2837069"/>
                <a:gd name="connsiteY3" fmla="*/ 0 h 1767248"/>
                <a:gd name="connsiteX4" fmla="*/ 2776614 w 2837069"/>
                <a:gd name="connsiteY4" fmla="*/ 1757872 h 1767248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7069" h="1757872">
                  <a:moveTo>
                    <a:pt x="2776614" y="1757872"/>
                  </a:moveTo>
                  <a:cubicBezTo>
                    <a:pt x="2786995" y="1747541"/>
                    <a:pt x="2826143" y="1734678"/>
                    <a:pt x="2837069" y="1729072"/>
                  </a:cubicBezTo>
                  <a:cubicBezTo>
                    <a:pt x="2306735" y="1123663"/>
                    <a:pt x="1341953" y="1369911"/>
                    <a:pt x="1380737" y="361296"/>
                  </a:cubicBezTo>
                  <a:lnTo>
                    <a:pt x="0" y="0"/>
                  </a:lnTo>
                  <a:cubicBezTo>
                    <a:pt x="46787" y="1048043"/>
                    <a:pt x="839290" y="1179016"/>
                    <a:pt x="2776614" y="1757872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25" name="Group 2">
            <a:extLst>
              <a:ext uri="{FF2B5EF4-FFF2-40B4-BE49-F238E27FC236}">
                <a16:creationId xmlns:a16="http://schemas.microsoft.com/office/drawing/2014/main" id="{F4BC69B7-E339-4833-AFB4-341DDE27D471}"/>
              </a:ext>
            </a:extLst>
          </p:cNvPr>
          <p:cNvGrpSpPr/>
          <p:nvPr/>
        </p:nvGrpSpPr>
        <p:grpSpPr>
          <a:xfrm rot="16200000">
            <a:off x="2239954" y="1408117"/>
            <a:ext cx="1500204" cy="928695"/>
            <a:chOff x="743931" y="4751670"/>
            <a:chExt cx="788282" cy="1587892"/>
          </a:xfrm>
        </p:grpSpPr>
        <p:grpSp>
          <p:nvGrpSpPr>
            <p:cNvPr id="26" name="Group 3">
              <a:extLst>
                <a:ext uri="{FF2B5EF4-FFF2-40B4-BE49-F238E27FC236}">
                  <a16:creationId xmlns:a16="http://schemas.microsoft.com/office/drawing/2014/main" id="{B5DA9C7E-E20F-4D0C-B801-908B66B604DB}"/>
                </a:ext>
              </a:extLst>
            </p:cNvPr>
            <p:cNvGrpSpPr/>
            <p:nvPr/>
          </p:nvGrpSpPr>
          <p:grpSpPr>
            <a:xfrm>
              <a:off x="752129" y="5532922"/>
              <a:ext cx="780084" cy="806640"/>
              <a:chOff x="2195736" y="5121188"/>
              <a:chExt cx="901189" cy="931868"/>
            </a:xfrm>
          </p:grpSpPr>
          <p:sp>
            <p:nvSpPr>
              <p:cNvPr id="32" name="Rectangle 8">
                <a:extLst>
                  <a:ext uri="{FF2B5EF4-FFF2-40B4-BE49-F238E27FC236}">
                    <a16:creationId xmlns:a16="http://schemas.microsoft.com/office/drawing/2014/main" id="{4EC030E4-D870-404B-BDB0-C3E92A8A3DA7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901189" cy="900100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55000"/>
                      <a:lumOff val="45000"/>
                    </a:schemeClr>
                  </a:gs>
                  <a:gs pos="100000">
                    <a:schemeClr val="accent6">
                      <a:lumMod val="55000"/>
                      <a:lumOff val="4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:a16="http://schemas.microsoft.com/office/drawing/2014/main" id="{0FFE3D18-86DA-45CA-A61B-46116807BD50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679522" cy="893666"/>
              </a:xfrm>
              <a:custGeom>
                <a:avLst/>
                <a:gdLst/>
                <a:ahLst/>
                <a:cxnLst/>
                <a:rect l="l" t="t" r="r" b="b"/>
                <a:pathLst>
                  <a:path w="1359043" h="1787331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893519" y="1787331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45000"/>
                      <a:lumOff val="5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:a16="http://schemas.microsoft.com/office/drawing/2014/main" id="{868C074A-6ACE-4E70-A167-AD3EF025BAEA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450922" cy="894945"/>
              </a:xfrm>
              <a:custGeom>
                <a:avLst/>
                <a:gdLst/>
                <a:ahLst/>
                <a:cxnLst/>
                <a:rect l="l" t="t" r="r" b="b"/>
                <a:pathLst>
                  <a:path w="901843" h="1789890">
                    <a:moveTo>
                      <a:pt x="0" y="0"/>
                    </a:moveTo>
                    <a:lnTo>
                      <a:pt x="897414" y="0"/>
                    </a:lnTo>
                    <a:lnTo>
                      <a:pt x="901843" y="212596"/>
                    </a:lnTo>
                    <a:lnTo>
                      <a:pt x="895045" y="1789890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:a16="http://schemas.microsoft.com/office/drawing/2014/main" id="{721D350F-ACC8-4928-9746-ADF21BD4116D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448123" cy="895953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" name="Rectangle 8">
                <a:extLst>
                  <a:ext uri="{FF2B5EF4-FFF2-40B4-BE49-F238E27FC236}">
                    <a16:creationId xmlns:a16="http://schemas.microsoft.com/office/drawing/2014/main" id="{10042E9B-EABB-4FE3-B3C8-67833B1DCD1B}"/>
                  </a:ext>
                </a:extLst>
              </p:cNvPr>
              <p:cNvSpPr/>
              <p:nvPr/>
            </p:nvSpPr>
            <p:spPr>
              <a:xfrm>
                <a:off x="2542419" y="5815404"/>
                <a:ext cx="203587" cy="237652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27" name="Group 4">
              <a:extLst>
                <a:ext uri="{FF2B5EF4-FFF2-40B4-BE49-F238E27FC236}">
                  <a16:creationId xmlns:a16="http://schemas.microsoft.com/office/drawing/2014/main" id="{A616F546-E641-4B81-B780-26E65F7829E2}"/>
                </a:ext>
              </a:extLst>
            </p:cNvPr>
            <p:cNvGrpSpPr/>
            <p:nvPr/>
          </p:nvGrpSpPr>
          <p:grpSpPr>
            <a:xfrm>
              <a:off x="743931" y="4751670"/>
              <a:ext cx="788282" cy="874753"/>
              <a:chOff x="5772066" y="1372502"/>
              <a:chExt cx="2314592" cy="3424664"/>
            </a:xfrm>
          </p:grpSpPr>
          <p:sp>
            <p:nvSpPr>
              <p:cNvPr id="28" name="Rectangle 2">
                <a:extLst>
                  <a:ext uri="{FF2B5EF4-FFF2-40B4-BE49-F238E27FC236}">
                    <a16:creationId xmlns:a16="http://schemas.microsoft.com/office/drawing/2014/main" id="{C5473642-B7F5-4DAD-8902-A86C339B24BF}"/>
                  </a:ext>
                </a:extLst>
              </p:cNvPr>
              <p:cNvSpPr/>
              <p:nvPr/>
            </p:nvSpPr>
            <p:spPr>
              <a:xfrm>
                <a:off x="5772066" y="1372504"/>
                <a:ext cx="661309" cy="3424645"/>
              </a:xfrm>
              <a:custGeom>
                <a:avLst/>
                <a:gdLst>
                  <a:gd name="connsiteX0" fmla="*/ 0 w 571061"/>
                  <a:gd name="connsiteY0" fmla="*/ 171025 h 4392488"/>
                  <a:gd name="connsiteX1" fmla="*/ 571061 w 571061"/>
                  <a:gd name="connsiteY1" fmla="*/ 0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171025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171025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17102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Rectangle 2">
                <a:extLst>
                  <a:ext uri="{FF2B5EF4-FFF2-40B4-BE49-F238E27FC236}">
                    <a16:creationId xmlns:a16="http://schemas.microsoft.com/office/drawing/2014/main" id="{D2A20659-1DAE-41F4-A97C-5224BA4575BC}"/>
                  </a:ext>
                </a:extLst>
              </p:cNvPr>
              <p:cNvSpPr/>
              <p:nvPr/>
            </p:nvSpPr>
            <p:spPr>
              <a:xfrm>
                <a:off x="6367205" y="1372502"/>
                <a:ext cx="617260" cy="3424644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0000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0" name="Rectangle 2">
                <a:extLst>
                  <a:ext uri="{FF2B5EF4-FFF2-40B4-BE49-F238E27FC236}">
                    <a16:creationId xmlns:a16="http://schemas.microsoft.com/office/drawing/2014/main" id="{8769A4E7-FBB4-4CBE-AF53-C33928B6503A}"/>
                  </a:ext>
                </a:extLst>
              </p:cNvPr>
              <p:cNvSpPr/>
              <p:nvPr/>
            </p:nvSpPr>
            <p:spPr>
              <a:xfrm>
                <a:off x="6938259" y="1372502"/>
                <a:ext cx="571061" cy="3424647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1" name="Rectangle 2">
                <a:extLst>
                  <a:ext uri="{FF2B5EF4-FFF2-40B4-BE49-F238E27FC236}">
                    <a16:creationId xmlns:a16="http://schemas.microsoft.com/office/drawing/2014/main" id="{4AA991C7-B120-4244-B729-4B5B2160EA71}"/>
                  </a:ext>
                </a:extLst>
              </p:cNvPr>
              <p:cNvSpPr/>
              <p:nvPr/>
            </p:nvSpPr>
            <p:spPr>
              <a:xfrm>
                <a:off x="7509342" y="1738191"/>
                <a:ext cx="577316" cy="3058975"/>
              </a:xfrm>
              <a:custGeom>
                <a:avLst/>
                <a:gdLst>
                  <a:gd name="connsiteX0" fmla="*/ 0 w 571061"/>
                  <a:gd name="connsiteY0" fmla="*/ 0 h 4392488"/>
                  <a:gd name="connsiteX1" fmla="*/ 571061 w 571061"/>
                  <a:gd name="connsiteY1" fmla="*/ 346732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  <a:gd name="connsiteX0" fmla="*/ 0 w 571061"/>
                  <a:gd name="connsiteY0" fmla="*/ 0 h 4392488"/>
                  <a:gd name="connsiteX1" fmla="*/ 562694 w 571061"/>
                  <a:gd name="connsiteY1" fmla="*/ 416078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62694" y="416078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37" name="그룹 7">
            <a:extLst>
              <a:ext uri="{FF2B5EF4-FFF2-40B4-BE49-F238E27FC236}">
                <a16:creationId xmlns:a16="http://schemas.microsoft.com/office/drawing/2014/main" id="{7C24878C-3383-4279-B268-67DCF614F491}"/>
              </a:ext>
            </a:extLst>
          </p:cNvPr>
          <p:cNvGrpSpPr/>
          <p:nvPr/>
        </p:nvGrpSpPr>
        <p:grpSpPr>
          <a:xfrm rot="16200000">
            <a:off x="1346985" y="1229517"/>
            <a:ext cx="1500197" cy="1285884"/>
            <a:chOff x="3661309" y="2635126"/>
            <a:chExt cx="1500195" cy="1024943"/>
          </a:xfrm>
        </p:grpSpPr>
        <p:sp>
          <p:nvSpPr>
            <p:cNvPr id="38" name="Freeform 64">
              <a:extLst>
                <a:ext uri="{FF2B5EF4-FFF2-40B4-BE49-F238E27FC236}">
                  <a16:creationId xmlns:a16="http://schemas.microsoft.com/office/drawing/2014/main" id="{3B820578-6731-4BE2-A6BF-16A01BB3A442}"/>
                </a:ext>
              </a:extLst>
            </p:cNvPr>
            <p:cNvSpPr/>
            <p:nvPr/>
          </p:nvSpPr>
          <p:spPr>
            <a:xfrm>
              <a:off x="4051039" y="3016332"/>
              <a:ext cx="371104" cy="511846"/>
            </a:xfrm>
            <a:custGeom>
              <a:avLst/>
              <a:gdLst>
                <a:gd name="connsiteX0" fmla="*/ 29688 w 290946"/>
                <a:gd name="connsiteY0" fmla="*/ 0 h 599704"/>
                <a:gd name="connsiteX1" fmla="*/ 0 w 290946"/>
                <a:gd name="connsiteY1" fmla="*/ 593766 h 599704"/>
                <a:gd name="connsiteX2" fmla="*/ 290946 w 290946"/>
                <a:gd name="connsiteY2" fmla="*/ 599704 h 599704"/>
                <a:gd name="connsiteX3" fmla="*/ 29688 w 290946"/>
                <a:gd name="connsiteY3" fmla="*/ 0 h 599704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65314 w 290946"/>
                <a:gd name="connsiteY0" fmla="*/ 0 h 546266"/>
                <a:gd name="connsiteX1" fmla="*/ 0 w 290946"/>
                <a:gd name="connsiteY1" fmla="*/ 540328 h 546266"/>
                <a:gd name="connsiteX2" fmla="*/ 290946 w 290946"/>
                <a:gd name="connsiteY2" fmla="*/ 546266 h 546266"/>
                <a:gd name="connsiteX3" fmla="*/ 65314 w 290946"/>
                <a:gd name="connsiteY3" fmla="*/ 0 h 546266"/>
                <a:gd name="connsiteX0" fmla="*/ 79875 w 305507"/>
                <a:gd name="connsiteY0" fmla="*/ 0 h 546266"/>
                <a:gd name="connsiteX1" fmla="*/ 14561 w 305507"/>
                <a:gd name="connsiteY1" fmla="*/ 540328 h 546266"/>
                <a:gd name="connsiteX2" fmla="*/ 305507 w 305507"/>
                <a:gd name="connsiteY2" fmla="*/ 546266 h 546266"/>
                <a:gd name="connsiteX3" fmla="*/ 79875 w 305507"/>
                <a:gd name="connsiteY3" fmla="*/ 0 h 546266"/>
                <a:gd name="connsiteX0" fmla="*/ 86136 w 311768"/>
                <a:gd name="connsiteY0" fmla="*/ 0 h 546266"/>
                <a:gd name="connsiteX1" fmla="*/ 20822 w 311768"/>
                <a:gd name="connsiteY1" fmla="*/ 540328 h 546266"/>
                <a:gd name="connsiteX2" fmla="*/ 311768 w 311768"/>
                <a:gd name="connsiteY2" fmla="*/ 546266 h 546266"/>
                <a:gd name="connsiteX3" fmla="*/ 86136 w 311768"/>
                <a:gd name="connsiteY3" fmla="*/ 0 h 546266"/>
                <a:gd name="connsiteX0" fmla="*/ 90558 w 316190"/>
                <a:gd name="connsiteY0" fmla="*/ 0 h 546266"/>
                <a:gd name="connsiteX1" fmla="*/ 25244 w 316190"/>
                <a:gd name="connsiteY1" fmla="*/ 540328 h 546266"/>
                <a:gd name="connsiteX2" fmla="*/ 316190 w 316190"/>
                <a:gd name="connsiteY2" fmla="*/ 546266 h 546266"/>
                <a:gd name="connsiteX3" fmla="*/ 90558 w 316190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98413 w 294357"/>
                <a:gd name="connsiteY0" fmla="*/ 0 h 469077"/>
                <a:gd name="connsiteX1" fmla="*/ 3411 w 294357"/>
                <a:gd name="connsiteY1" fmla="*/ 463139 h 469077"/>
                <a:gd name="connsiteX2" fmla="*/ 294357 w 294357"/>
                <a:gd name="connsiteY2" fmla="*/ 469077 h 469077"/>
                <a:gd name="connsiteX3" fmla="*/ 98413 w 294357"/>
                <a:gd name="connsiteY3" fmla="*/ 0 h 469077"/>
                <a:gd name="connsiteX0" fmla="*/ 97100 w 293044"/>
                <a:gd name="connsiteY0" fmla="*/ 0 h 469077"/>
                <a:gd name="connsiteX1" fmla="*/ 2098 w 293044"/>
                <a:gd name="connsiteY1" fmla="*/ 463139 h 469077"/>
                <a:gd name="connsiteX2" fmla="*/ 293044 w 293044"/>
                <a:gd name="connsiteY2" fmla="*/ 469077 h 469077"/>
                <a:gd name="connsiteX3" fmla="*/ 97100 w 293044"/>
                <a:gd name="connsiteY3" fmla="*/ 0 h 469077"/>
                <a:gd name="connsiteX0" fmla="*/ 74381 w 294075"/>
                <a:gd name="connsiteY0" fmla="*/ 0 h 504703"/>
                <a:gd name="connsiteX1" fmla="*/ 3129 w 294075"/>
                <a:gd name="connsiteY1" fmla="*/ 498765 h 504703"/>
                <a:gd name="connsiteX2" fmla="*/ 294075 w 294075"/>
                <a:gd name="connsiteY2" fmla="*/ 504703 h 504703"/>
                <a:gd name="connsiteX3" fmla="*/ 74381 w 294075"/>
                <a:gd name="connsiteY3" fmla="*/ 0 h 504703"/>
                <a:gd name="connsiteX0" fmla="*/ 73214 w 292908"/>
                <a:gd name="connsiteY0" fmla="*/ 0 h 504703"/>
                <a:gd name="connsiteX1" fmla="*/ 1962 w 292908"/>
                <a:gd name="connsiteY1" fmla="*/ 498765 h 504703"/>
                <a:gd name="connsiteX2" fmla="*/ 292908 w 292908"/>
                <a:gd name="connsiteY2" fmla="*/ 504703 h 504703"/>
                <a:gd name="connsiteX3" fmla="*/ 73214 w 292908"/>
                <a:gd name="connsiteY3" fmla="*/ 0 h 504703"/>
                <a:gd name="connsiteX0" fmla="*/ 71252 w 290946"/>
                <a:gd name="connsiteY0" fmla="*/ 0 h 504703"/>
                <a:gd name="connsiteX1" fmla="*/ 0 w 290946"/>
                <a:gd name="connsiteY1" fmla="*/ 498765 h 504703"/>
                <a:gd name="connsiteX2" fmla="*/ 290946 w 290946"/>
                <a:gd name="connsiteY2" fmla="*/ 504703 h 504703"/>
                <a:gd name="connsiteX3" fmla="*/ 71252 w 290946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3158 w 298090"/>
                <a:gd name="connsiteY0" fmla="*/ 0 h 508290"/>
                <a:gd name="connsiteX1" fmla="*/ 0 w 298090"/>
                <a:gd name="connsiteY1" fmla="*/ 508290 h 508290"/>
                <a:gd name="connsiteX2" fmla="*/ 298090 w 298090"/>
                <a:gd name="connsiteY2" fmla="*/ 504703 h 508290"/>
                <a:gd name="connsiteX3" fmla="*/ 83158 w 298090"/>
                <a:gd name="connsiteY3" fmla="*/ 0 h 508290"/>
                <a:gd name="connsiteX0" fmla="*/ 8315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8315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9443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9443 w 302852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571" h="511846">
                  <a:moveTo>
                    <a:pt x="109443" y="0"/>
                  </a:moveTo>
                  <a:cubicBezTo>
                    <a:pt x="159108" y="251021"/>
                    <a:pt x="7516" y="353169"/>
                    <a:pt x="0" y="508290"/>
                  </a:cubicBezTo>
                  <a:lnTo>
                    <a:pt x="296571" y="511846"/>
                  </a:lnTo>
                  <a:cubicBezTo>
                    <a:pt x="294705" y="373243"/>
                    <a:pt x="260792" y="217684"/>
                    <a:pt x="109443" y="0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" name="Freeform 65">
              <a:extLst>
                <a:ext uri="{FF2B5EF4-FFF2-40B4-BE49-F238E27FC236}">
                  <a16:creationId xmlns:a16="http://schemas.microsoft.com/office/drawing/2014/main" id="{EB103E14-8E84-477F-BE1D-6388FEF64999}"/>
                </a:ext>
              </a:extLst>
            </p:cNvPr>
            <p:cNvSpPr/>
            <p:nvPr/>
          </p:nvSpPr>
          <p:spPr>
            <a:xfrm>
              <a:off x="3661309" y="3037007"/>
              <a:ext cx="544272" cy="537633"/>
            </a:xfrm>
            <a:custGeom>
              <a:avLst/>
              <a:gdLst>
                <a:gd name="connsiteX0" fmla="*/ 0 w 338447"/>
                <a:gd name="connsiteY0" fmla="*/ 498764 h 540328"/>
                <a:gd name="connsiteX1" fmla="*/ 338447 w 338447"/>
                <a:gd name="connsiteY1" fmla="*/ 0 h 540328"/>
                <a:gd name="connsiteX2" fmla="*/ 296883 w 338447"/>
                <a:gd name="connsiteY2" fmla="*/ 540328 h 540328"/>
                <a:gd name="connsiteX3" fmla="*/ 0 w 338447"/>
                <a:gd name="connsiteY3" fmla="*/ 498764 h 540328"/>
                <a:gd name="connsiteX0" fmla="*/ 0 w 332510"/>
                <a:gd name="connsiteY0" fmla="*/ 617517 h 617517"/>
                <a:gd name="connsiteX1" fmla="*/ 332510 w 332510"/>
                <a:gd name="connsiteY1" fmla="*/ 0 h 617517"/>
                <a:gd name="connsiteX2" fmla="*/ 290946 w 332510"/>
                <a:gd name="connsiteY2" fmla="*/ 540328 h 617517"/>
                <a:gd name="connsiteX3" fmla="*/ 0 w 332510"/>
                <a:gd name="connsiteY3" fmla="*/ 617517 h 617517"/>
                <a:gd name="connsiteX0" fmla="*/ 0 w 332510"/>
                <a:gd name="connsiteY0" fmla="*/ 587828 h 587828"/>
                <a:gd name="connsiteX1" fmla="*/ 332510 w 332510"/>
                <a:gd name="connsiteY1" fmla="*/ 0 h 587828"/>
                <a:gd name="connsiteX2" fmla="*/ 290946 w 332510"/>
                <a:gd name="connsiteY2" fmla="*/ 540328 h 587828"/>
                <a:gd name="connsiteX3" fmla="*/ 0 w 332510"/>
                <a:gd name="connsiteY3" fmla="*/ 587828 h 587828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302821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96648"/>
                <a:gd name="connsiteY0" fmla="*/ 564232 h 564232"/>
                <a:gd name="connsiteX1" fmla="*/ 396648 w 396648"/>
                <a:gd name="connsiteY1" fmla="*/ 0 h 564232"/>
                <a:gd name="connsiteX2" fmla="*/ 295677 w 396648"/>
                <a:gd name="connsiteY2" fmla="*/ 504857 h 564232"/>
                <a:gd name="connsiteX3" fmla="*/ 0 w 396648"/>
                <a:gd name="connsiteY3" fmla="*/ 564232 h 564232"/>
                <a:gd name="connsiteX0" fmla="*/ 0 w 405008"/>
                <a:gd name="connsiteY0" fmla="*/ 564232 h 564232"/>
                <a:gd name="connsiteX1" fmla="*/ 396648 w 405008"/>
                <a:gd name="connsiteY1" fmla="*/ 0 h 564232"/>
                <a:gd name="connsiteX2" fmla="*/ 295677 w 405008"/>
                <a:gd name="connsiteY2" fmla="*/ 504857 h 564232"/>
                <a:gd name="connsiteX3" fmla="*/ 0 w 405008"/>
                <a:gd name="connsiteY3" fmla="*/ 564232 h 564232"/>
                <a:gd name="connsiteX0" fmla="*/ 0 w 405233"/>
                <a:gd name="connsiteY0" fmla="*/ 564232 h 564232"/>
                <a:gd name="connsiteX1" fmla="*/ 396648 w 405233"/>
                <a:gd name="connsiteY1" fmla="*/ 0 h 564232"/>
                <a:gd name="connsiteX2" fmla="*/ 295677 w 405233"/>
                <a:gd name="connsiteY2" fmla="*/ 504857 h 564232"/>
                <a:gd name="connsiteX3" fmla="*/ 0 w 405233"/>
                <a:gd name="connsiteY3" fmla="*/ 564232 h 564232"/>
                <a:gd name="connsiteX0" fmla="*/ 0 w 414413"/>
                <a:gd name="connsiteY0" fmla="*/ 561214 h 561214"/>
                <a:gd name="connsiteX1" fmla="*/ 406294 w 414413"/>
                <a:gd name="connsiteY1" fmla="*/ 0 h 561214"/>
                <a:gd name="connsiteX2" fmla="*/ 295677 w 414413"/>
                <a:gd name="connsiteY2" fmla="*/ 501839 h 561214"/>
                <a:gd name="connsiteX3" fmla="*/ 0 w 414413"/>
                <a:gd name="connsiteY3" fmla="*/ 561214 h 561214"/>
                <a:gd name="connsiteX0" fmla="*/ 0 w 414413"/>
                <a:gd name="connsiteY0" fmla="*/ 529773 h 529773"/>
                <a:gd name="connsiteX1" fmla="*/ 406294 w 414413"/>
                <a:gd name="connsiteY1" fmla="*/ 0 h 529773"/>
                <a:gd name="connsiteX2" fmla="*/ 295677 w 414413"/>
                <a:gd name="connsiteY2" fmla="*/ 501839 h 529773"/>
                <a:gd name="connsiteX3" fmla="*/ 0 w 414413"/>
                <a:gd name="connsiteY3" fmla="*/ 529773 h 529773"/>
                <a:gd name="connsiteX0" fmla="*/ 0 w 414413"/>
                <a:gd name="connsiteY0" fmla="*/ 516673 h 516673"/>
                <a:gd name="connsiteX1" fmla="*/ 406294 w 414413"/>
                <a:gd name="connsiteY1" fmla="*/ 0 h 516673"/>
                <a:gd name="connsiteX2" fmla="*/ 295677 w 414413"/>
                <a:gd name="connsiteY2" fmla="*/ 501839 h 516673"/>
                <a:gd name="connsiteX3" fmla="*/ 0 w 414413"/>
                <a:gd name="connsiteY3" fmla="*/ 516673 h 516673"/>
                <a:gd name="connsiteX0" fmla="*/ 0 w 412319"/>
                <a:gd name="connsiteY0" fmla="*/ 532393 h 532393"/>
                <a:gd name="connsiteX1" fmla="*/ 404200 w 412319"/>
                <a:gd name="connsiteY1" fmla="*/ 0 h 532393"/>
                <a:gd name="connsiteX2" fmla="*/ 293583 w 412319"/>
                <a:gd name="connsiteY2" fmla="*/ 501839 h 532393"/>
                <a:gd name="connsiteX3" fmla="*/ 0 w 412319"/>
                <a:gd name="connsiteY3" fmla="*/ 532393 h 53239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1866"/>
                <a:gd name="connsiteY0" fmla="*/ 537633 h 537633"/>
                <a:gd name="connsiteX1" fmla="*/ 404200 w 411866"/>
                <a:gd name="connsiteY1" fmla="*/ 0 h 537633"/>
                <a:gd name="connsiteX2" fmla="*/ 283113 w 411866"/>
                <a:gd name="connsiteY2" fmla="*/ 415377 h 537633"/>
                <a:gd name="connsiteX3" fmla="*/ 0 w 411866"/>
                <a:gd name="connsiteY3" fmla="*/ 537633 h 537633"/>
                <a:gd name="connsiteX0" fmla="*/ 0 w 412224"/>
                <a:gd name="connsiteY0" fmla="*/ 537633 h 537633"/>
                <a:gd name="connsiteX1" fmla="*/ 404200 w 412224"/>
                <a:gd name="connsiteY1" fmla="*/ 0 h 537633"/>
                <a:gd name="connsiteX2" fmla="*/ 291489 w 412224"/>
                <a:gd name="connsiteY2" fmla="*/ 499219 h 537633"/>
                <a:gd name="connsiteX3" fmla="*/ 0 w 412224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4413"/>
                <a:gd name="connsiteY0" fmla="*/ 537633 h 537633"/>
                <a:gd name="connsiteX1" fmla="*/ 406294 w 414413"/>
                <a:gd name="connsiteY1" fmla="*/ 0 h 537633"/>
                <a:gd name="connsiteX2" fmla="*/ 295677 w 414413"/>
                <a:gd name="connsiteY2" fmla="*/ 507079 h 537633"/>
                <a:gd name="connsiteX3" fmla="*/ 0 w 414413"/>
                <a:gd name="connsiteY3" fmla="*/ 537633 h 537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413" h="537633">
                  <a:moveTo>
                    <a:pt x="0" y="537633"/>
                  </a:moveTo>
                  <a:cubicBezTo>
                    <a:pt x="1" y="311605"/>
                    <a:pt x="262862" y="287234"/>
                    <a:pt x="406294" y="0"/>
                  </a:cubicBezTo>
                  <a:cubicBezTo>
                    <a:pt x="450022" y="243815"/>
                    <a:pt x="303223" y="304734"/>
                    <a:pt x="295677" y="507079"/>
                  </a:cubicBezTo>
                  <a:lnTo>
                    <a:pt x="0" y="5376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" name="Freeform 34">
              <a:extLst>
                <a:ext uri="{FF2B5EF4-FFF2-40B4-BE49-F238E27FC236}">
                  <a16:creationId xmlns:a16="http://schemas.microsoft.com/office/drawing/2014/main" id="{0EAFB57D-F470-47D1-AFEA-B736960AB817}"/>
                </a:ext>
              </a:extLst>
            </p:cNvPr>
            <p:cNvSpPr/>
            <p:nvPr/>
          </p:nvSpPr>
          <p:spPr>
            <a:xfrm>
              <a:off x="3924127" y="2759347"/>
              <a:ext cx="872924" cy="769532"/>
            </a:xfrm>
            <a:custGeom>
              <a:avLst/>
              <a:gdLst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1159"/>
                <a:gd name="connsiteX1" fmla="*/ 400135 w 697634"/>
                <a:gd name="connsiteY1" fmla="*/ 751159 h 751159"/>
                <a:gd name="connsiteX2" fmla="*/ 0 w 697634"/>
                <a:gd name="connsiteY2" fmla="*/ 0 h 751159"/>
                <a:gd name="connsiteX3" fmla="*/ 697634 w 697634"/>
                <a:gd name="connsiteY3" fmla="*/ 749208 h 751159"/>
                <a:gd name="connsiteX0" fmla="*/ 700015 w 700015"/>
                <a:gd name="connsiteY0" fmla="*/ 763496 h 763496"/>
                <a:gd name="connsiteX1" fmla="*/ 400135 w 700015"/>
                <a:gd name="connsiteY1" fmla="*/ 751159 h 763496"/>
                <a:gd name="connsiteX2" fmla="*/ 0 w 700015"/>
                <a:gd name="connsiteY2" fmla="*/ 0 h 763496"/>
                <a:gd name="connsiteX3" fmla="*/ 700015 w 700015"/>
                <a:gd name="connsiteY3" fmla="*/ 763496 h 763496"/>
                <a:gd name="connsiteX0" fmla="*/ 697603 w 697603"/>
                <a:gd name="connsiteY0" fmla="*/ 769532 h 769532"/>
                <a:gd name="connsiteX1" fmla="*/ 397723 w 697603"/>
                <a:gd name="connsiteY1" fmla="*/ 75719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603" h="769532">
                  <a:moveTo>
                    <a:pt x="697603" y="769532"/>
                  </a:moveTo>
                  <a:lnTo>
                    <a:pt x="397723" y="759815"/>
                  </a:lnTo>
                  <a:cubicBezTo>
                    <a:pt x="394664" y="601690"/>
                    <a:pt x="301785" y="317739"/>
                    <a:pt x="0" y="0"/>
                  </a:cubicBezTo>
                  <a:cubicBezTo>
                    <a:pt x="435554" y="314467"/>
                    <a:pt x="689236" y="622966"/>
                    <a:pt x="697603" y="769532"/>
                  </a:cubicBez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EF25E55F-5675-4168-9732-F276B071C2D8}"/>
                </a:ext>
              </a:extLst>
            </p:cNvPr>
            <p:cNvSpPr/>
            <p:nvPr/>
          </p:nvSpPr>
          <p:spPr>
            <a:xfrm>
              <a:off x="3712365" y="2635126"/>
              <a:ext cx="1449139" cy="1024943"/>
            </a:xfrm>
            <a:custGeom>
              <a:avLst/>
              <a:gdLst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719092 w 994299"/>
                <a:gd name="connsiteY2" fmla="*/ 781235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684423 w 994299"/>
                <a:gd name="connsiteY2" fmla="*/ 763900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63900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76901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76964"/>
                <a:gd name="connsiteY0" fmla="*/ 88777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46230 w 976964"/>
                <a:gd name="connsiteY4" fmla="*/ 88777 h 777322"/>
                <a:gd name="connsiteX0" fmla="*/ 372232 w 976964"/>
                <a:gd name="connsiteY0" fmla="*/ 119112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72232 w 976964"/>
                <a:gd name="connsiteY4" fmla="*/ 119112 h 777322"/>
                <a:gd name="connsiteX0" fmla="*/ 354897 w 976964"/>
                <a:gd name="connsiteY0" fmla="*/ 106111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54897 w 976964"/>
                <a:gd name="connsiteY4" fmla="*/ 106111 h 777322"/>
                <a:gd name="connsiteX0" fmla="*/ 337562 w 976964"/>
                <a:gd name="connsiteY0" fmla="*/ 136446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37562 w 976964"/>
                <a:gd name="connsiteY4" fmla="*/ 136446 h 777322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58903 w 1111306"/>
                <a:gd name="connsiteY0" fmla="*/ 197118 h 937667"/>
                <a:gd name="connsiteX1" fmla="*/ 1111306 w 1111306"/>
                <a:gd name="connsiteY1" fmla="*/ 937667 h 937667"/>
                <a:gd name="connsiteX2" fmla="*/ 818765 w 1111306"/>
                <a:gd name="connsiteY2" fmla="*/ 802903 h 937667"/>
                <a:gd name="connsiteX3" fmla="*/ 0 w 1111306"/>
                <a:gd name="connsiteY3" fmla="*/ 0 h 937667"/>
                <a:gd name="connsiteX4" fmla="*/ 458903 w 1111306"/>
                <a:gd name="connsiteY4" fmla="*/ 197118 h 937667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74788"/>
                <a:gd name="connsiteY0" fmla="*/ 0 h 1016531"/>
                <a:gd name="connsiteX1" fmla="*/ 1174788 w 1174788"/>
                <a:gd name="connsiteY1" fmla="*/ 1016531 h 1016531"/>
                <a:gd name="connsiteX2" fmla="*/ 882247 w 1174788"/>
                <a:gd name="connsiteY2" fmla="*/ 881767 h 1016531"/>
                <a:gd name="connsiteX3" fmla="*/ 0 w 1174788"/>
                <a:gd name="connsiteY3" fmla="*/ 0 h 1016531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82247 w 1165263"/>
                <a:gd name="connsiteY2" fmla="*/ 881767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21293"/>
                <a:gd name="connsiteX1" fmla="*/ 1165263 w 1165263"/>
                <a:gd name="connsiteY1" fmla="*/ 1021293 h 1021293"/>
                <a:gd name="connsiteX2" fmla="*/ 875103 w 1165263"/>
                <a:gd name="connsiteY2" fmla="*/ 884149 h 1021293"/>
                <a:gd name="connsiteX3" fmla="*/ 0 w 1165263"/>
                <a:gd name="connsiteY3" fmla="*/ 0 h 1021293"/>
                <a:gd name="connsiteX0" fmla="*/ 0 w 1172407"/>
                <a:gd name="connsiteY0" fmla="*/ 0 h 1018911"/>
                <a:gd name="connsiteX1" fmla="*/ 1172407 w 1172407"/>
                <a:gd name="connsiteY1" fmla="*/ 1018911 h 1018911"/>
                <a:gd name="connsiteX2" fmla="*/ 875103 w 1172407"/>
                <a:gd name="connsiteY2" fmla="*/ 884149 h 1018911"/>
                <a:gd name="connsiteX3" fmla="*/ 0 w 1172407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8088" h="1024946">
                  <a:moveTo>
                    <a:pt x="0" y="0"/>
                  </a:moveTo>
                  <a:cubicBezTo>
                    <a:pt x="695995" y="281858"/>
                    <a:pt x="1149390" y="683745"/>
                    <a:pt x="1158088" y="1024946"/>
                  </a:cubicBezTo>
                  <a:lnTo>
                    <a:pt x="865547" y="890184"/>
                  </a:lnTo>
                  <a:cubicBezTo>
                    <a:pt x="825277" y="670457"/>
                    <a:pt x="447443" y="313352"/>
                    <a:pt x="0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" name="Freeform 92">
            <a:extLst>
              <a:ext uri="{FF2B5EF4-FFF2-40B4-BE49-F238E27FC236}">
                <a16:creationId xmlns:a16="http://schemas.microsoft.com/office/drawing/2014/main" id="{AC8144E3-0C5F-4DEC-B6B1-DF2E2B461ABB}"/>
              </a:ext>
            </a:extLst>
          </p:cNvPr>
          <p:cNvSpPr/>
          <p:nvPr/>
        </p:nvSpPr>
        <p:spPr>
          <a:xfrm flipH="1">
            <a:off x="3454404" y="1836739"/>
            <a:ext cx="214314" cy="928694"/>
          </a:xfrm>
          <a:custGeom>
            <a:avLst/>
            <a:gdLst>
              <a:gd name="connsiteX0" fmla="*/ 0 w 757029"/>
              <a:gd name="connsiteY0" fmla="*/ 201059 h 282425"/>
              <a:gd name="connsiteX1" fmla="*/ 342900 w 757029"/>
              <a:gd name="connsiteY1" fmla="*/ 1034 h 282425"/>
              <a:gd name="connsiteX2" fmla="*/ 514350 w 757029"/>
              <a:gd name="connsiteY2" fmla="*/ 277259 h 282425"/>
              <a:gd name="connsiteX3" fmla="*/ 742950 w 757029"/>
              <a:gd name="connsiteY3" fmla="*/ 182009 h 282425"/>
              <a:gd name="connsiteX4" fmla="*/ 733425 w 757029"/>
              <a:gd name="connsiteY4" fmla="*/ 191534 h 282425"/>
              <a:gd name="connsiteX0" fmla="*/ 0 w 742950"/>
              <a:gd name="connsiteY0" fmla="*/ 201059 h 282425"/>
              <a:gd name="connsiteX1" fmla="*/ 342900 w 742950"/>
              <a:gd name="connsiteY1" fmla="*/ 1034 h 282425"/>
              <a:gd name="connsiteX2" fmla="*/ 514350 w 742950"/>
              <a:gd name="connsiteY2" fmla="*/ 277259 h 282425"/>
              <a:gd name="connsiteX3" fmla="*/ 742950 w 742950"/>
              <a:gd name="connsiteY3" fmla="*/ 182009 h 282425"/>
              <a:gd name="connsiteX0" fmla="*/ 0 w 742950"/>
              <a:gd name="connsiteY0" fmla="*/ 213115 h 282068"/>
              <a:gd name="connsiteX1" fmla="*/ 342900 w 742950"/>
              <a:gd name="connsiteY1" fmla="*/ 677 h 282068"/>
              <a:gd name="connsiteX2" fmla="*/ 514350 w 742950"/>
              <a:gd name="connsiteY2" fmla="*/ 276902 h 282068"/>
              <a:gd name="connsiteX3" fmla="*/ 742950 w 742950"/>
              <a:gd name="connsiteY3" fmla="*/ 181652 h 282068"/>
              <a:gd name="connsiteX0" fmla="*/ 0 w 742950"/>
              <a:gd name="connsiteY0" fmla="*/ 112016 h 177020"/>
              <a:gd name="connsiteX1" fmla="*/ 355313 w 742950"/>
              <a:gd name="connsiteY1" fmla="*/ 3016 h 177020"/>
              <a:gd name="connsiteX2" fmla="*/ 514350 w 742950"/>
              <a:gd name="connsiteY2" fmla="*/ 175803 h 177020"/>
              <a:gd name="connsiteX3" fmla="*/ 742950 w 742950"/>
              <a:gd name="connsiteY3" fmla="*/ 80553 h 177020"/>
              <a:gd name="connsiteX0" fmla="*/ 0 w 742950"/>
              <a:gd name="connsiteY0" fmla="*/ 112264 h 181358"/>
              <a:gd name="connsiteX1" fmla="*/ 355313 w 742950"/>
              <a:gd name="connsiteY1" fmla="*/ 3264 h 181358"/>
              <a:gd name="connsiteX2" fmla="*/ 377811 w 742950"/>
              <a:gd name="connsiteY2" fmla="*/ 180188 h 181358"/>
              <a:gd name="connsiteX3" fmla="*/ 742950 w 742950"/>
              <a:gd name="connsiteY3" fmla="*/ 80801 h 181358"/>
              <a:gd name="connsiteX0" fmla="*/ 0 w 742950"/>
              <a:gd name="connsiteY0" fmla="*/ 119934 h 189261"/>
              <a:gd name="connsiteX1" fmla="*/ 400826 w 742950"/>
              <a:gd name="connsiteY1" fmla="*/ 2659 h 189261"/>
              <a:gd name="connsiteX2" fmla="*/ 377811 w 742950"/>
              <a:gd name="connsiteY2" fmla="*/ 187858 h 189261"/>
              <a:gd name="connsiteX3" fmla="*/ 742950 w 742950"/>
              <a:gd name="connsiteY3" fmla="*/ 88471 h 189261"/>
              <a:gd name="connsiteX0" fmla="*/ 0 w 752817"/>
              <a:gd name="connsiteY0" fmla="*/ 122863 h 188900"/>
              <a:gd name="connsiteX1" fmla="*/ 410693 w 752817"/>
              <a:gd name="connsiteY1" fmla="*/ 2298 h 188900"/>
              <a:gd name="connsiteX2" fmla="*/ 387678 w 752817"/>
              <a:gd name="connsiteY2" fmla="*/ 187497 h 188900"/>
              <a:gd name="connsiteX3" fmla="*/ 752817 w 752817"/>
              <a:gd name="connsiteY3" fmla="*/ 88110 h 188900"/>
              <a:gd name="connsiteX0" fmla="*/ 0 w 767448"/>
              <a:gd name="connsiteY0" fmla="*/ 139778 h 187527"/>
              <a:gd name="connsiteX1" fmla="*/ 425324 w 767448"/>
              <a:gd name="connsiteY1" fmla="*/ 925 h 187527"/>
              <a:gd name="connsiteX2" fmla="*/ 402309 w 767448"/>
              <a:gd name="connsiteY2" fmla="*/ 186124 h 187527"/>
              <a:gd name="connsiteX3" fmla="*/ 767448 w 767448"/>
              <a:gd name="connsiteY3" fmla="*/ 86737 h 187527"/>
              <a:gd name="connsiteX0" fmla="*/ 0 w 767448"/>
              <a:gd name="connsiteY0" fmla="*/ 140230 h 187979"/>
              <a:gd name="connsiteX1" fmla="*/ 425324 w 767448"/>
              <a:gd name="connsiteY1" fmla="*/ 1377 h 187979"/>
              <a:gd name="connsiteX2" fmla="*/ 402309 w 767448"/>
              <a:gd name="connsiteY2" fmla="*/ 186576 h 187979"/>
              <a:gd name="connsiteX3" fmla="*/ 767448 w 767448"/>
              <a:gd name="connsiteY3" fmla="*/ 87189 h 187979"/>
              <a:gd name="connsiteX0" fmla="*/ 0 w 767448"/>
              <a:gd name="connsiteY0" fmla="*/ 141802 h 189551"/>
              <a:gd name="connsiteX1" fmla="*/ 425324 w 767448"/>
              <a:gd name="connsiteY1" fmla="*/ 2949 h 189551"/>
              <a:gd name="connsiteX2" fmla="*/ 402309 w 767448"/>
              <a:gd name="connsiteY2" fmla="*/ 188148 h 189551"/>
              <a:gd name="connsiteX3" fmla="*/ 767448 w 767448"/>
              <a:gd name="connsiteY3" fmla="*/ 88761 h 189551"/>
              <a:gd name="connsiteX0" fmla="*/ 0 w 785736"/>
              <a:gd name="connsiteY0" fmla="*/ 154570 h 187689"/>
              <a:gd name="connsiteX1" fmla="*/ 443612 w 785736"/>
              <a:gd name="connsiteY1" fmla="*/ 1087 h 187689"/>
              <a:gd name="connsiteX2" fmla="*/ 420597 w 785736"/>
              <a:gd name="connsiteY2" fmla="*/ 186286 h 187689"/>
              <a:gd name="connsiteX3" fmla="*/ 785736 w 785736"/>
              <a:gd name="connsiteY3" fmla="*/ 86899 h 187689"/>
              <a:gd name="connsiteX0" fmla="*/ 0 w 785736"/>
              <a:gd name="connsiteY0" fmla="*/ 158688 h 191807"/>
              <a:gd name="connsiteX1" fmla="*/ 443612 w 785736"/>
              <a:gd name="connsiteY1" fmla="*/ 5205 h 191807"/>
              <a:gd name="connsiteX2" fmla="*/ 420597 w 785736"/>
              <a:gd name="connsiteY2" fmla="*/ 190404 h 191807"/>
              <a:gd name="connsiteX3" fmla="*/ 785736 w 785736"/>
              <a:gd name="connsiteY3" fmla="*/ 91017 h 191807"/>
              <a:gd name="connsiteX0" fmla="*/ 0 w 785736"/>
              <a:gd name="connsiteY0" fmla="*/ 182905 h 216024"/>
              <a:gd name="connsiteX1" fmla="*/ 443612 w 785736"/>
              <a:gd name="connsiteY1" fmla="*/ 29422 h 216024"/>
              <a:gd name="connsiteX2" fmla="*/ 420597 w 785736"/>
              <a:gd name="connsiteY2" fmla="*/ 214621 h 216024"/>
              <a:gd name="connsiteX3" fmla="*/ 785736 w 785736"/>
              <a:gd name="connsiteY3" fmla="*/ 115234 h 216024"/>
              <a:gd name="connsiteX0" fmla="*/ 0 w 785736"/>
              <a:gd name="connsiteY0" fmla="*/ 191488 h 224939"/>
              <a:gd name="connsiteX1" fmla="*/ 414351 w 785736"/>
              <a:gd name="connsiteY1" fmla="*/ 27032 h 224939"/>
              <a:gd name="connsiteX2" fmla="*/ 420597 w 785736"/>
              <a:gd name="connsiteY2" fmla="*/ 223204 h 224939"/>
              <a:gd name="connsiteX3" fmla="*/ 785736 w 785736"/>
              <a:gd name="connsiteY3" fmla="*/ 123817 h 224939"/>
              <a:gd name="connsiteX0" fmla="*/ 0 w 785736"/>
              <a:gd name="connsiteY0" fmla="*/ 191488 h 231591"/>
              <a:gd name="connsiteX1" fmla="*/ 414351 w 785736"/>
              <a:gd name="connsiteY1" fmla="*/ 27032 h 231591"/>
              <a:gd name="connsiteX2" fmla="*/ 420597 w 785736"/>
              <a:gd name="connsiteY2" fmla="*/ 223204 h 231591"/>
              <a:gd name="connsiteX3" fmla="*/ 785736 w 785736"/>
              <a:gd name="connsiteY3" fmla="*/ 123817 h 231591"/>
              <a:gd name="connsiteX0" fmla="*/ 0 w 936656"/>
              <a:gd name="connsiteY0" fmla="*/ 397809 h 432217"/>
              <a:gd name="connsiteX1" fmla="*/ 414351 w 936656"/>
              <a:gd name="connsiteY1" fmla="*/ 233353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81336 w 936656"/>
              <a:gd name="connsiteY1" fmla="*/ 205056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27528"/>
              <a:gd name="connsiteX1" fmla="*/ 367187 w 936656"/>
              <a:gd name="connsiteY1" fmla="*/ 176759 h 427528"/>
              <a:gd name="connsiteX2" fmla="*/ 387582 w 936656"/>
              <a:gd name="connsiteY2" fmla="*/ 424809 h 427528"/>
              <a:gd name="connsiteX3" fmla="*/ 936656 w 936656"/>
              <a:gd name="connsiteY3" fmla="*/ 0 h 427528"/>
              <a:gd name="connsiteX0" fmla="*/ 0 w 936656"/>
              <a:gd name="connsiteY0" fmla="*/ 397809 h 431778"/>
              <a:gd name="connsiteX1" fmla="*/ 367187 w 936656"/>
              <a:gd name="connsiteY1" fmla="*/ 176759 h 431778"/>
              <a:gd name="connsiteX2" fmla="*/ 387582 w 936656"/>
              <a:gd name="connsiteY2" fmla="*/ 424809 h 431778"/>
              <a:gd name="connsiteX3" fmla="*/ 936656 w 936656"/>
              <a:gd name="connsiteY3" fmla="*/ 0 h 431778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6656" h="431777">
                <a:moveTo>
                  <a:pt x="0" y="397809"/>
                </a:moveTo>
                <a:cubicBezTo>
                  <a:pt x="227342" y="207322"/>
                  <a:pt x="283725" y="148677"/>
                  <a:pt x="367187" y="176759"/>
                </a:cubicBezTo>
                <a:cubicBezTo>
                  <a:pt x="450649" y="204841"/>
                  <a:pt x="305279" y="378359"/>
                  <a:pt x="387582" y="424809"/>
                </a:cubicBezTo>
                <a:cubicBezTo>
                  <a:pt x="493464" y="494840"/>
                  <a:pt x="900144" y="14287"/>
                  <a:pt x="936656" y="0"/>
                </a:cubicBezTo>
              </a:path>
            </a:pathLst>
          </a:cu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3" name="Прямоугольник 42"/>
          <p:cNvSpPr/>
          <p:nvPr/>
        </p:nvSpPr>
        <p:spPr>
          <a:xfrm>
            <a:off x="3668718" y="606763"/>
            <a:ext cx="20970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Диалог — это разговор двух или нескольких лиц. Диалог состоит из взаимосвязанных </a:t>
            </a:r>
          </a:p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реплик собеседников (вопросов, ответов, возражений и т.д.).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Цифровой диктант. Проверьте!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550856"/>
            <a:ext cx="3571900" cy="353942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14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1)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 одёжке протягивают ножки</a:t>
            </a:r>
            <a:r>
              <a:rPr lang="ru-RU" sz="1400" i="1" dirty="0" smtClean="0">
                <a:solidFill>
                  <a:srgbClr val="7030A0"/>
                </a:solidFill>
              </a:rPr>
              <a:t>.</a:t>
            </a:r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Только не порвите серебряные струны.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lang="ru-RU" sz="1400" i="1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Труд побуждает поле, а поле – человека.</a:t>
            </a:r>
          </a:p>
          <a:p>
            <a:pPr fontAlgn="base"/>
            <a:r>
              <a:rPr lang="ru-RU" sz="1400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4)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Весело жить в такой земле! 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Все мне подвластны, я – никому!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6)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Золото испытывают огнём, человека – трудом.</a:t>
            </a: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7) 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Не нагнать тебе бешеной тройки!</a:t>
            </a:r>
          </a:p>
          <a:p>
            <a:pPr fontAlgn="base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8) Багровые листья клёна и жёлтые берёз лежали у ног женщины.</a:t>
            </a:r>
          </a:p>
          <a:p>
            <a:pPr fontAlgn="base"/>
            <a:endParaRPr lang="ru-RU" sz="1400" b="1" i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400" dirty="0" smtClean="0"/>
          </a:p>
          <a:p>
            <a:pPr marL="342858" indent="-342858">
              <a:buAutoNum type="arabicParenR"/>
            </a:pP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5" descr="Проверка знаний | Новости Иркутска - БезФормат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5842" y="836607"/>
            <a:ext cx="1976435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454404" y="479418"/>
            <a:ext cx="2500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Правильные ответы: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           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3, 5, 6, 8.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715040" cy="3816429"/>
          </a:xfrm>
        </p:spPr>
        <p:txBody>
          <a:bodyPr/>
          <a:lstStyle/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телефонный этикет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telefon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gaplashish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odobi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будние дни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kunlari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выходные дни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dam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oIish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kunlari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здороваться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salomlashmoq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представляться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0000CC"/>
                </a:solidFill>
              </a:rPr>
              <a:t> –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o‘zini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tanishtirmoq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собеседник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hamsuhbat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вежливо попрощавшись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muloyimlik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US" sz="1400" dirty="0" err="1" smtClean="0">
                <a:solidFill>
                  <a:srgbClr val="7030A0"/>
                </a:solidFill>
              </a:rPr>
              <a:t>bilan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smtClean="0">
                <a:solidFill>
                  <a:srgbClr val="7030A0"/>
                </a:solidFill>
              </a:rPr>
              <a:t>xayrlashib</a:t>
            </a:r>
            <a:r>
              <a:rPr lang="en-US" sz="140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навыки слушания –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</a:t>
            </a:r>
            <a:r>
              <a:rPr lang="uz-Latn-UZ" sz="1400" dirty="0" smtClean="0">
                <a:solidFill>
                  <a:srgbClr val="7030A0"/>
                </a:solidFill>
              </a:rPr>
              <a:t>h</a:t>
            </a:r>
            <a:r>
              <a:rPr lang="en-US" sz="1400" dirty="0" err="1" smtClean="0">
                <a:solidFill>
                  <a:srgbClr val="7030A0"/>
                </a:solidFill>
              </a:rPr>
              <a:t>itish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ko‘nikmasi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тон голоса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ovoz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ohangi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выбор слов </a:t>
            </a:r>
            <a:r>
              <a:rPr lang="ru-RU" sz="1400" dirty="0" smtClean="0">
                <a:solidFill>
                  <a:srgbClr val="0000CC"/>
                </a:solidFill>
              </a:rPr>
              <a:t>–</a:t>
            </a:r>
            <a:r>
              <a:rPr lang="en-US" sz="1400" dirty="0" smtClean="0">
                <a:solidFill>
                  <a:srgbClr val="0000CC"/>
                </a:solidFill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smtClean="0">
                <a:solidFill>
                  <a:srgbClr val="7030A0"/>
                </a:solidFill>
              </a:rPr>
              <a:t>o‘</a:t>
            </a:r>
            <a:r>
              <a:rPr lang="uz-Latn-UZ" sz="1400" dirty="0" smtClean="0">
                <a:solidFill>
                  <a:srgbClr val="7030A0"/>
                </a:solidFill>
              </a:rPr>
              <a:t>z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tanlash</a:t>
            </a:r>
            <a:r>
              <a:rPr lang="en-US" sz="1400" dirty="0" smtClean="0">
                <a:solidFill>
                  <a:srgbClr val="7030A0"/>
                </a:solidFill>
              </a:rPr>
              <a:t>.</a:t>
            </a:r>
            <a:endParaRPr lang="ru-RU" sz="1400" dirty="0" smtClean="0">
              <a:solidFill>
                <a:srgbClr val="7030A0"/>
              </a:solidFill>
            </a:endParaRP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9" descr="C:\Users\HOME\Desktop\unname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836607"/>
            <a:ext cx="1908172" cy="1721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285452" y="765169"/>
            <a:ext cx="6051252" cy="887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6. Как вести диалог.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 Неполные предложения</a:t>
            </a:r>
            <a:r>
              <a:rPr lang="ru-RU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Упражнения 134, 135 (стр. 38, 39).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9826" y="1693863"/>
            <a:ext cx="3143272" cy="1301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                        Что такое монолог?</a:t>
            </a:r>
            <a:endParaRPr lang="ru-RU" sz="1600" dirty="0"/>
          </a:p>
        </p:txBody>
      </p:sp>
      <p:grpSp>
        <p:nvGrpSpPr>
          <p:cNvPr id="3" name="Group 28">
            <a:extLst>
              <a:ext uri="{FF2B5EF4-FFF2-40B4-BE49-F238E27FC236}">
                <a16:creationId xmlns:a16="http://schemas.microsoft.com/office/drawing/2014/main" id="{35B1E1DB-B72E-46E0-AE07-8B6239156831}"/>
              </a:ext>
            </a:extLst>
          </p:cNvPr>
          <p:cNvGrpSpPr/>
          <p:nvPr/>
        </p:nvGrpSpPr>
        <p:grpSpPr>
          <a:xfrm rot="16200000">
            <a:off x="336689" y="1596868"/>
            <a:ext cx="1285884" cy="1765626"/>
            <a:chOff x="549524" y="2804"/>
            <a:chExt cx="2613602" cy="2812523"/>
          </a:xfrm>
          <a:solidFill>
            <a:srgbClr val="00B050"/>
          </a:solidFill>
        </p:grpSpPr>
        <p:sp>
          <p:nvSpPr>
            <p:cNvPr id="10" name="Rectangle 23">
              <a:extLst>
                <a:ext uri="{FF2B5EF4-FFF2-40B4-BE49-F238E27FC236}">
                  <a16:creationId xmlns:a16="http://schemas.microsoft.com/office/drawing/2014/main" id="{5B48FFEF-4AAB-4E82-80D1-2878E8AC3F19}"/>
                </a:ext>
              </a:extLst>
            </p:cNvPr>
            <p:cNvSpPr/>
            <p:nvPr/>
          </p:nvSpPr>
          <p:spPr>
            <a:xfrm>
              <a:off x="549524" y="2804"/>
              <a:ext cx="1412807" cy="156476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:a16="http://schemas.microsoft.com/office/drawing/2014/main" id="{29AA073E-109E-497B-A5B8-C05FAB52DF97}"/>
                </a:ext>
              </a:extLst>
            </p:cNvPr>
            <p:cNvSpPr/>
            <p:nvPr/>
          </p:nvSpPr>
          <p:spPr>
            <a:xfrm>
              <a:off x="557203" y="1189502"/>
              <a:ext cx="2605923" cy="1625825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5923 w 2605923"/>
                <a:gd name="connsiteY0" fmla="*/ 1625825 h 1625825"/>
                <a:gd name="connsiteX1" fmla="*/ 1401604 w 2605923"/>
                <a:gd name="connsiteY1" fmla="*/ 355359 h 1625825"/>
                <a:gd name="connsiteX2" fmla="*/ 0 w 2605923"/>
                <a:gd name="connsiteY2" fmla="*/ 0 h 1625825"/>
                <a:gd name="connsiteX3" fmla="*/ 2605923 w 2605923"/>
                <a:gd name="connsiteY3" fmla="*/ 1625825 h 162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23" h="1625825">
                  <a:moveTo>
                    <a:pt x="2605923" y="1625825"/>
                  </a:moveTo>
                  <a:cubicBezTo>
                    <a:pt x="1888916" y="1152329"/>
                    <a:pt x="1469593" y="865752"/>
                    <a:pt x="1401604" y="355359"/>
                  </a:cubicBezTo>
                  <a:lnTo>
                    <a:pt x="0" y="0"/>
                  </a:lnTo>
                  <a:cubicBezTo>
                    <a:pt x="46787" y="1048043"/>
                    <a:pt x="1246189" y="903146"/>
                    <a:pt x="2605923" y="1625825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17BAC009-ECE3-4F7A-896D-F04FA91A9D83}"/>
              </a:ext>
            </a:extLst>
          </p:cNvPr>
          <p:cNvGrpSpPr/>
          <p:nvPr/>
        </p:nvGrpSpPr>
        <p:grpSpPr>
          <a:xfrm rot="16200000">
            <a:off x="632791" y="1229328"/>
            <a:ext cx="714004" cy="1785950"/>
            <a:chOff x="1950887" y="-1"/>
            <a:chExt cx="1414279" cy="2866407"/>
          </a:xfrm>
          <a:solidFill>
            <a:srgbClr val="008000"/>
          </a:solidFill>
        </p:grpSpPr>
        <p:sp>
          <p:nvSpPr>
            <p:cNvPr id="14" name="Rectangle 24">
              <a:extLst>
                <a:ext uri="{FF2B5EF4-FFF2-40B4-BE49-F238E27FC236}">
                  <a16:creationId xmlns:a16="http://schemas.microsoft.com/office/drawing/2014/main" id="{7EB314ED-0A7A-48F0-982C-16DD15252CDD}"/>
                </a:ext>
              </a:extLst>
            </p:cNvPr>
            <p:cNvSpPr/>
            <p:nvPr/>
          </p:nvSpPr>
          <p:spPr>
            <a:xfrm>
              <a:off x="1950887" y="-1"/>
              <a:ext cx="1414279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6715 w 1412807"/>
                <a:gd name="connsiteY3" fmla="*/ 1621006 h 2045803"/>
                <a:gd name="connsiteX4" fmla="*/ 0 w 1412807"/>
                <a:gd name="connsiteY4" fmla="*/ 0 h 2045803"/>
                <a:gd name="connsiteX0" fmla="*/ 1472 w 1414279"/>
                <a:gd name="connsiteY0" fmla="*/ 0 h 2045803"/>
                <a:gd name="connsiteX1" fmla="*/ 1414279 w 1414279"/>
                <a:gd name="connsiteY1" fmla="*/ 0 h 2045803"/>
                <a:gd name="connsiteX2" fmla="*/ 1414279 w 1414279"/>
                <a:gd name="connsiteY2" fmla="*/ 2045803 h 2045803"/>
                <a:gd name="connsiteX3" fmla="*/ 3424 w 1414279"/>
                <a:gd name="connsiteY3" fmla="*/ 1561474 h 2045803"/>
                <a:gd name="connsiteX4" fmla="*/ 1472 w 1414279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279" h="2045803">
                  <a:moveTo>
                    <a:pt x="1472" y="0"/>
                  </a:moveTo>
                  <a:lnTo>
                    <a:pt x="1414279" y="0"/>
                  </a:lnTo>
                  <a:lnTo>
                    <a:pt x="1414279" y="2045803"/>
                  </a:lnTo>
                  <a:lnTo>
                    <a:pt x="3424" y="1561474"/>
                  </a:lnTo>
                  <a:cubicBezTo>
                    <a:pt x="-5243" y="951767"/>
                    <a:pt x="5806" y="618374"/>
                    <a:pt x="14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8FF5E698-DB16-4EB4-987D-F43E97F121F0}"/>
                </a:ext>
              </a:extLst>
            </p:cNvPr>
            <p:cNvSpPr/>
            <p:nvPr/>
          </p:nvSpPr>
          <p:spPr>
            <a:xfrm>
              <a:off x="1955039" y="1552780"/>
              <a:ext cx="1399862" cy="1313626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214894"/>
                <a:gd name="connsiteX1" fmla="*/ 1407005 w 1407005"/>
                <a:gd name="connsiteY1" fmla="*/ 299022 h 1214894"/>
                <a:gd name="connsiteX2" fmla="*/ 1404515 w 1407005"/>
                <a:gd name="connsiteY2" fmla="*/ 1214894 h 1214894"/>
                <a:gd name="connsiteX3" fmla="*/ 0 w 1407005"/>
                <a:gd name="connsiteY3" fmla="*/ 0 h 1214894"/>
                <a:gd name="connsiteX0" fmla="*/ 0 w 1409956"/>
                <a:gd name="connsiteY0" fmla="*/ 0 h 1214894"/>
                <a:gd name="connsiteX1" fmla="*/ 1407005 w 1409956"/>
                <a:gd name="connsiteY1" fmla="*/ 299022 h 1214894"/>
                <a:gd name="connsiteX2" fmla="*/ 1404515 w 1409956"/>
                <a:gd name="connsiteY2" fmla="*/ 1214894 h 1214894"/>
                <a:gd name="connsiteX3" fmla="*/ 0 w 1409956"/>
                <a:gd name="connsiteY3" fmla="*/ 0 h 1214894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05598"/>
                <a:gd name="connsiteX1" fmla="*/ 1402243 w 1402243"/>
                <a:gd name="connsiteY1" fmla="*/ 477616 h 1305598"/>
                <a:gd name="connsiteX2" fmla="*/ 1292907 w 1402243"/>
                <a:gd name="connsiteY2" fmla="*/ 1305598 h 1305598"/>
                <a:gd name="connsiteX3" fmla="*/ 0 w 1402243"/>
                <a:gd name="connsiteY3" fmla="*/ 0 h 1305598"/>
                <a:gd name="connsiteX0" fmla="*/ 34 w 1402277"/>
                <a:gd name="connsiteY0" fmla="*/ 0 h 1305598"/>
                <a:gd name="connsiteX1" fmla="*/ 1402277 w 1402277"/>
                <a:gd name="connsiteY1" fmla="*/ 477616 h 1305598"/>
                <a:gd name="connsiteX2" fmla="*/ 1292941 w 1402277"/>
                <a:gd name="connsiteY2" fmla="*/ 1305598 h 1305598"/>
                <a:gd name="connsiteX3" fmla="*/ 34 w 1402277"/>
                <a:gd name="connsiteY3" fmla="*/ 0 h 1305598"/>
                <a:gd name="connsiteX0" fmla="*/ 37 w 1402280"/>
                <a:gd name="connsiteY0" fmla="*/ 0 h 1305598"/>
                <a:gd name="connsiteX1" fmla="*/ 1402280 w 1402280"/>
                <a:gd name="connsiteY1" fmla="*/ 477616 h 1305598"/>
                <a:gd name="connsiteX2" fmla="*/ 1292944 w 1402280"/>
                <a:gd name="connsiteY2" fmla="*/ 1305598 h 1305598"/>
                <a:gd name="connsiteX3" fmla="*/ 37 w 1402280"/>
                <a:gd name="connsiteY3" fmla="*/ 0 h 1305598"/>
                <a:gd name="connsiteX0" fmla="*/ 37 w 1409424"/>
                <a:gd name="connsiteY0" fmla="*/ 0 h 1307979"/>
                <a:gd name="connsiteX1" fmla="*/ 1409424 w 1409424"/>
                <a:gd name="connsiteY1" fmla="*/ 479997 h 1307979"/>
                <a:gd name="connsiteX2" fmla="*/ 1300088 w 1409424"/>
                <a:gd name="connsiteY2" fmla="*/ 1307979 h 1307979"/>
                <a:gd name="connsiteX3" fmla="*/ 37 w 1409424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399862"/>
                <a:gd name="connsiteY0" fmla="*/ 0 h 1310360"/>
                <a:gd name="connsiteX1" fmla="*/ 1399862 w 1399862"/>
                <a:gd name="connsiteY1" fmla="*/ 475234 h 1310360"/>
                <a:gd name="connsiteX2" fmla="*/ 1292907 w 1399862"/>
                <a:gd name="connsiteY2" fmla="*/ 1310360 h 1310360"/>
                <a:gd name="connsiteX3" fmla="*/ 0 w 1399862"/>
                <a:gd name="connsiteY3" fmla="*/ 0 h 1310360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9862" h="1313626">
                  <a:moveTo>
                    <a:pt x="0" y="0"/>
                  </a:moveTo>
                  <a:lnTo>
                    <a:pt x="1399862" y="475234"/>
                  </a:lnTo>
                  <a:cubicBezTo>
                    <a:pt x="1333023" y="1022495"/>
                    <a:pt x="1333801" y="1008878"/>
                    <a:pt x="1296172" y="1313626"/>
                  </a:cubicBezTo>
                  <a:cubicBezTo>
                    <a:pt x="1116035" y="1197087"/>
                    <a:pt x="44855" y="6653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5" name="Group 25">
            <a:extLst>
              <a:ext uri="{FF2B5EF4-FFF2-40B4-BE49-F238E27FC236}">
                <a16:creationId xmlns:a16="http://schemas.microsoft.com/office/drawing/2014/main" id="{14B19011-97FA-4B3E-91D2-17AE6189FF84}"/>
              </a:ext>
            </a:extLst>
          </p:cNvPr>
          <p:cNvGrpSpPr/>
          <p:nvPr/>
        </p:nvGrpSpPr>
        <p:grpSpPr>
          <a:xfrm rot="16200000" flipH="1">
            <a:off x="583589" y="635591"/>
            <a:ext cx="740969" cy="1714512"/>
            <a:chOff x="1952359" y="-1"/>
            <a:chExt cx="1516456" cy="2903518"/>
          </a:xfrm>
          <a:solidFill>
            <a:srgbClr val="00B0F0"/>
          </a:solidFill>
        </p:grpSpPr>
        <p:sp>
          <p:nvSpPr>
            <p:cNvPr id="17" name="Rectangle 24">
              <a:extLst>
                <a:ext uri="{FF2B5EF4-FFF2-40B4-BE49-F238E27FC236}">
                  <a16:creationId xmlns:a16="http://schemas.microsoft.com/office/drawing/2014/main" id="{094BCBE9-3EF7-4947-88FA-EF203AF280FE}"/>
                </a:ext>
              </a:extLst>
            </p:cNvPr>
            <p:cNvSpPr/>
            <p:nvPr/>
          </p:nvSpPr>
          <p:spPr>
            <a:xfrm>
              <a:off x="1952359" y="-1"/>
              <a:ext cx="1412807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2045803">
                  <a:moveTo>
                    <a:pt x="0" y="0"/>
                  </a:moveTo>
                  <a:lnTo>
                    <a:pt x="1412807" y="0"/>
                  </a:lnTo>
                  <a:lnTo>
                    <a:pt x="1412807" y="2045803"/>
                  </a:lnTo>
                  <a:lnTo>
                    <a:pt x="4334" y="1742450"/>
                  </a:lnTo>
                  <a:cubicBezTo>
                    <a:pt x="-4333" y="1132743"/>
                    <a:pt x="4334" y="61837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Freeform 62">
              <a:extLst>
                <a:ext uri="{FF2B5EF4-FFF2-40B4-BE49-F238E27FC236}">
                  <a16:creationId xmlns:a16="http://schemas.microsoft.com/office/drawing/2014/main" id="{35FAE2EC-6C34-4F0F-94E3-31275AC2CEFD}"/>
                </a:ext>
              </a:extLst>
            </p:cNvPr>
            <p:cNvSpPr/>
            <p:nvPr/>
          </p:nvSpPr>
          <p:spPr>
            <a:xfrm>
              <a:off x="1957421" y="1733754"/>
              <a:ext cx="1511394" cy="1169763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8052"/>
                <a:gd name="connsiteY0" fmla="*/ 0 h 1185206"/>
                <a:gd name="connsiteX1" fmla="*/ 1407005 w 1408052"/>
                <a:gd name="connsiteY1" fmla="*/ 299022 h 1185206"/>
                <a:gd name="connsiteX2" fmla="*/ 1398578 w 1408052"/>
                <a:gd name="connsiteY2" fmla="*/ 1185206 h 1185206"/>
                <a:gd name="connsiteX3" fmla="*/ 0 w 1408052"/>
                <a:gd name="connsiteY3" fmla="*/ 0 h 1185206"/>
                <a:gd name="connsiteX0" fmla="*/ 0 w 1523295"/>
                <a:gd name="connsiteY0" fmla="*/ 0 h 1143642"/>
                <a:gd name="connsiteX1" fmla="*/ 1407005 w 1523295"/>
                <a:gd name="connsiteY1" fmla="*/ 299022 h 1143642"/>
                <a:gd name="connsiteX2" fmla="*/ 1523269 w 1523295"/>
                <a:gd name="connsiteY2" fmla="*/ 1143642 h 1143642"/>
                <a:gd name="connsiteX3" fmla="*/ 0 w 1523295"/>
                <a:gd name="connsiteY3" fmla="*/ 0 h 1143642"/>
                <a:gd name="connsiteX0" fmla="*/ 0 w 1525299"/>
                <a:gd name="connsiteY0" fmla="*/ 0 h 1143642"/>
                <a:gd name="connsiteX1" fmla="*/ 1407005 w 1525299"/>
                <a:gd name="connsiteY1" fmla="*/ 299022 h 1143642"/>
                <a:gd name="connsiteX2" fmla="*/ 1523269 w 1525299"/>
                <a:gd name="connsiteY2" fmla="*/ 1143642 h 1143642"/>
                <a:gd name="connsiteX3" fmla="*/ 0 w 1525299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75 w 1579499"/>
                <a:gd name="connsiteY0" fmla="*/ 0 h 1285076"/>
                <a:gd name="connsiteX1" fmla="*/ 1407080 w 1579499"/>
                <a:gd name="connsiteY1" fmla="*/ 299022 h 1285076"/>
                <a:gd name="connsiteX2" fmla="*/ 1511469 w 1579499"/>
                <a:gd name="connsiteY2" fmla="*/ 1131767 h 1285076"/>
                <a:gd name="connsiteX3" fmla="*/ 1453252 w 1579499"/>
                <a:gd name="connsiteY3" fmla="*/ 1187576 h 1285076"/>
                <a:gd name="connsiteX4" fmla="*/ 75 w 1579499"/>
                <a:gd name="connsiteY4" fmla="*/ 0 h 1285076"/>
                <a:gd name="connsiteX0" fmla="*/ 75 w 1511469"/>
                <a:gd name="connsiteY0" fmla="*/ 0 h 1197192"/>
                <a:gd name="connsiteX1" fmla="*/ 1407080 w 1511469"/>
                <a:gd name="connsiteY1" fmla="*/ 299022 h 1197192"/>
                <a:gd name="connsiteX2" fmla="*/ 1511469 w 1511469"/>
                <a:gd name="connsiteY2" fmla="*/ 1131767 h 1197192"/>
                <a:gd name="connsiteX3" fmla="*/ 1453252 w 1511469"/>
                <a:gd name="connsiteY3" fmla="*/ 1187576 h 1197192"/>
                <a:gd name="connsiteX4" fmla="*/ 75 w 1511469"/>
                <a:gd name="connsiteY4" fmla="*/ 0 h 1197192"/>
                <a:gd name="connsiteX0" fmla="*/ 75 w 1511469"/>
                <a:gd name="connsiteY0" fmla="*/ 0 h 1187576"/>
                <a:gd name="connsiteX1" fmla="*/ 1407080 w 1511469"/>
                <a:gd name="connsiteY1" fmla="*/ 299022 h 1187576"/>
                <a:gd name="connsiteX2" fmla="*/ 1511469 w 1511469"/>
                <a:gd name="connsiteY2" fmla="*/ 1131767 h 1187576"/>
                <a:gd name="connsiteX3" fmla="*/ 1453252 w 1511469"/>
                <a:gd name="connsiteY3" fmla="*/ 1187576 h 1187576"/>
                <a:gd name="connsiteX4" fmla="*/ 75 w 1511469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493581"/>
                <a:gd name="connsiteY0" fmla="*/ 0 h 1169763"/>
                <a:gd name="connsiteX1" fmla="*/ 1407005 w 1493581"/>
                <a:gd name="connsiteY1" fmla="*/ 299022 h 1169763"/>
                <a:gd name="connsiteX2" fmla="*/ 1493581 w 1493581"/>
                <a:gd name="connsiteY2" fmla="*/ 1155518 h 1169763"/>
                <a:gd name="connsiteX3" fmla="*/ 1447239 w 1493581"/>
                <a:gd name="connsiteY3" fmla="*/ 1169763 h 1169763"/>
                <a:gd name="connsiteX4" fmla="*/ 0 w 1493581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047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3738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1394" h="1169763">
                  <a:moveTo>
                    <a:pt x="0" y="0"/>
                  </a:moveTo>
                  <a:lnTo>
                    <a:pt x="1407003" y="299022"/>
                  </a:lnTo>
                  <a:cubicBezTo>
                    <a:pt x="1445868" y="630053"/>
                    <a:pt x="1465896" y="714205"/>
                    <a:pt x="1511394" y="1131767"/>
                  </a:cubicBezTo>
                  <a:cubicBezTo>
                    <a:pt x="1443261" y="1169858"/>
                    <a:pt x="1479445" y="1144636"/>
                    <a:pt x="1447239" y="1169763"/>
                  </a:cubicBezTo>
                  <a:cubicBezTo>
                    <a:pt x="987522" y="630813"/>
                    <a:pt x="48269" y="74581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6" name="Group 22">
            <a:extLst>
              <a:ext uri="{FF2B5EF4-FFF2-40B4-BE49-F238E27FC236}">
                <a16:creationId xmlns:a16="http://schemas.microsoft.com/office/drawing/2014/main" id="{65240604-40DF-4987-BDEA-1DF1998EE7AF}"/>
              </a:ext>
            </a:extLst>
          </p:cNvPr>
          <p:cNvGrpSpPr/>
          <p:nvPr/>
        </p:nvGrpSpPr>
        <p:grpSpPr>
          <a:xfrm rot="16200000" flipH="1">
            <a:off x="311132" y="336541"/>
            <a:ext cx="1285883" cy="1714513"/>
            <a:chOff x="539542" y="2"/>
            <a:chExt cx="2428715" cy="2480736"/>
          </a:xfrm>
          <a:solidFill>
            <a:srgbClr val="7030A0"/>
          </a:solidFill>
        </p:grpSpPr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E028182C-716B-46FC-A76F-359B76CF54F4}"/>
                </a:ext>
              </a:extLst>
            </p:cNvPr>
            <p:cNvSpPr/>
            <p:nvPr/>
          </p:nvSpPr>
          <p:spPr>
            <a:xfrm>
              <a:off x="539552" y="2"/>
              <a:ext cx="1214358" cy="144709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" name="Freeform 59">
              <a:extLst>
                <a:ext uri="{FF2B5EF4-FFF2-40B4-BE49-F238E27FC236}">
                  <a16:creationId xmlns:a16="http://schemas.microsoft.com/office/drawing/2014/main" id="{A3D9824C-99B5-4175-B296-F31FDCC65DDC}"/>
                </a:ext>
              </a:extLst>
            </p:cNvPr>
            <p:cNvSpPr/>
            <p:nvPr/>
          </p:nvSpPr>
          <p:spPr>
            <a:xfrm>
              <a:off x="539542" y="930280"/>
              <a:ext cx="2428715" cy="1550458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78058 h 1678058"/>
                <a:gd name="connsiteX1" fmla="*/ 1398550 w 2888315"/>
                <a:gd name="connsiteY1" fmla="*/ 355359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781436 w 2781436"/>
                <a:gd name="connsiteY0" fmla="*/ 1755247 h 1755247"/>
                <a:gd name="connsiteX1" fmla="*/ 1380737 w 2781436"/>
                <a:gd name="connsiteY1" fmla="*/ 367235 h 1755247"/>
                <a:gd name="connsiteX2" fmla="*/ 0 w 2781436"/>
                <a:gd name="connsiteY2" fmla="*/ 0 h 1755247"/>
                <a:gd name="connsiteX3" fmla="*/ 2781436 w 2781436"/>
                <a:gd name="connsiteY3" fmla="*/ 1755247 h 1755247"/>
                <a:gd name="connsiteX0" fmla="*/ 2781436 w 3063903"/>
                <a:gd name="connsiteY0" fmla="*/ 1755247 h 1920305"/>
                <a:gd name="connsiteX1" fmla="*/ 2837069 w 3063903"/>
                <a:gd name="connsiteY1" fmla="*/ 1705322 h 1920305"/>
                <a:gd name="connsiteX2" fmla="*/ 1380737 w 3063903"/>
                <a:gd name="connsiteY2" fmla="*/ 367235 h 1920305"/>
                <a:gd name="connsiteX3" fmla="*/ 0 w 3063903"/>
                <a:gd name="connsiteY3" fmla="*/ 0 h 1920305"/>
                <a:gd name="connsiteX4" fmla="*/ 2781436 w 3063903"/>
                <a:gd name="connsiteY4" fmla="*/ 1755247 h 1920305"/>
                <a:gd name="connsiteX0" fmla="*/ 2781436 w 2986629"/>
                <a:gd name="connsiteY0" fmla="*/ 1755247 h 1864154"/>
                <a:gd name="connsiteX1" fmla="*/ 2837069 w 2986629"/>
                <a:gd name="connsiteY1" fmla="*/ 1705322 h 1864154"/>
                <a:gd name="connsiteX2" fmla="*/ 1380737 w 2986629"/>
                <a:gd name="connsiteY2" fmla="*/ 367235 h 1864154"/>
                <a:gd name="connsiteX3" fmla="*/ 0 w 2986629"/>
                <a:gd name="connsiteY3" fmla="*/ 0 h 1864154"/>
                <a:gd name="connsiteX4" fmla="*/ 2781436 w 2986629"/>
                <a:gd name="connsiteY4" fmla="*/ 1755247 h 186415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74201 w 2837069"/>
                <a:gd name="connsiteY0" fmla="*/ 1772961 h 1780640"/>
                <a:gd name="connsiteX1" fmla="*/ 2837069 w 2837069"/>
                <a:gd name="connsiteY1" fmla="*/ 1729072 h 1780640"/>
                <a:gd name="connsiteX2" fmla="*/ 1380737 w 2837069"/>
                <a:gd name="connsiteY2" fmla="*/ 361296 h 1780640"/>
                <a:gd name="connsiteX3" fmla="*/ 0 w 2837069"/>
                <a:gd name="connsiteY3" fmla="*/ 0 h 1780640"/>
                <a:gd name="connsiteX4" fmla="*/ 2774201 w 2837069"/>
                <a:gd name="connsiteY4" fmla="*/ 1772961 h 1780640"/>
                <a:gd name="connsiteX0" fmla="*/ 2781436 w 2837069"/>
                <a:gd name="connsiteY0" fmla="*/ 1766926 h 1775206"/>
                <a:gd name="connsiteX1" fmla="*/ 2837069 w 2837069"/>
                <a:gd name="connsiteY1" fmla="*/ 1729072 h 1775206"/>
                <a:gd name="connsiteX2" fmla="*/ 1380737 w 2837069"/>
                <a:gd name="connsiteY2" fmla="*/ 361296 h 1775206"/>
                <a:gd name="connsiteX3" fmla="*/ 0 w 2837069"/>
                <a:gd name="connsiteY3" fmla="*/ 0 h 1775206"/>
                <a:gd name="connsiteX4" fmla="*/ 2781436 w 2837069"/>
                <a:gd name="connsiteY4" fmla="*/ 1766926 h 1775206"/>
                <a:gd name="connsiteX0" fmla="*/ 2774202 w 2837069"/>
                <a:gd name="connsiteY0" fmla="*/ 1760890 h 1769871"/>
                <a:gd name="connsiteX1" fmla="*/ 2837069 w 2837069"/>
                <a:gd name="connsiteY1" fmla="*/ 1729072 h 1769871"/>
                <a:gd name="connsiteX2" fmla="*/ 1380737 w 2837069"/>
                <a:gd name="connsiteY2" fmla="*/ 361296 h 1769871"/>
                <a:gd name="connsiteX3" fmla="*/ 0 w 2837069"/>
                <a:gd name="connsiteY3" fmla="*/ 0 h 1769871"/>
                <a:gd name="connsiteX4" fmla="*/ 2774202 w 2837069"/>
                <a:gd name="connsiteY4" fmla="*/ 1760890 h 1769871"/>
                <a:gd name="connsiteX0" fmla="*/ 2776614 w 2837069"/>
                <a:gd name="connsiteY0" fmla="*/ 1757872 h 1767248"/>
                <a:gd name="connsiteX1" fmla="*/ 2837069 w 2837069"/>
                <a:gd name="connsiteY1" fmla="*/ 1729072 h 1767248"/>
                <a:gd name="connsiteX2" fmla="*/ 1380737 w 2837069"/>
                <a:gd name="connsiteY2" fmla="*/ 361296 h 1767248"/>
                <a:gd name="connsiteX3" fmla="*/ 0 w 2837069"/>
                <a:gd name="connsiteY3" fmla="*/ 0 h 1767248"/>
                <a:gd name="connsiteX4" fmla="*/ 2776614 w 2837069"/>
                <a:gd name="connsiteY4" fmla="*/ 1757872 h 1767248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7069" h="1757872">
                  <a:moveTo>
                    <a:pt x="2776614" y="1757872"/>
                  </a:moveTo>
                  <a:cubicBezTo>
                    <a:pt x="2786995" y="1747541"/>
                    <a:pt x="2826143" y="1734678"/>
                    <a:pt x="2837069" y="1729072"/>
                  </a:cubicBezTo>
                  <a:cubicBezTo>
                    <a:pt x="2306735" y="1123663"/>
                    <a:pt x="1341953" y="1369911"/>
                    <a:pt x="1380737" y="361296"/>
                  </a:cubicBezTo>
                  <a:lnTo>
                    <a:pt x="0" y="0"/>
                  </a:lnTo>
                  <a:cubicBezTo>
                    <a:pt x="46787" y="1048043"/>
                    <a:pt x="839290" y="1179016"/>
                    <a:pt x="2776614" y="1757872"/>
                  </a:cubicBezTo>
                  <a:close/>
                </a:path>
              </a:pathLst>
            </a:custGeom>
            <a:grp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7" name="Group 2">
            <a:extLst>
              <a:ext uri="{FF2B5EF4-FFF2-40B4-BE49-F238E27FC236}">
                <a16:creationId xmlns:a16="http://schemas.microsoft.com/office/drawing/2014/main" id="{F4BC69B7-E339-4833-AFB4-341DDE27D471}"/>
              </a:ext>
            </a:extLst>
          </p:cNvPr>
          <p:cNvGrpSpPr/>
          <p:nvPr/>
        </p:nvGrpSpPr>
        <p:grpSpPr>
          <a:xfrm rot="16200000">
            <a:off x="2239958" y="1408111"/>
            <a:ext cx="1500200" cy="928697"/>
            <a:chOff x="743935" y="4751668"/>
            <a:chExt cx="788280" cy="1587894"/>
          </a:xfrm>
        </p:grpSpPr>
        <p:grpSp>
          <p:nvGrpSpPr>
            <p:cNvPr id="8" name="Group 3">
              <a:extLst>
                <a:ext uri="{FF2B5EF4-FFF2-40B4-BE49-F238E27FC236}">
                  <a16:creationId xmlns:a16="http://schemas.microsoft.com/office/drawing/2014/main" id="{B5DA9C7E-E20F-4D0C-B801-908B66B604DB}"/>
                </a:ext>
              </a:extLst>
            </p:cNvPr>
            <p:cNvGrpSpPr/>
            <p:nvPr/>
          </p:nvGrpSpPr>
          <p:grpSpPr>
            <a:xfrm>
              <a:off x="752129" y="5532922"/>
              <a:ext cx="780084" cy="806640"/>
              <a:chOff x="2195736" y="5121188"/>
              <a:chExt cx="901189" cy="931868"/>
            </a:xfrm>
          </p:grpSpPr>
          <p:sp>
            <p:nvSpPr>
              <p:cNvPr id="32" name="Rectangle 8">
                <a:extLst>
                  <a:ext uri="{FF2B5EF4-FFF2-40B4-BE49-F238E27FC236}">
                    <a16:creationId xmlns:a16="http://schemas.microsoft.com/office/drawing/2014/main" id="{4EC030E4-D870-404B-BDB0-C3E92A8A3DA7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901189" cy="900100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55000"/>
                      <a:lumOff val="45000"/>
                    </a:schemeClr>
                  </a:gs>
                  <a:gs pos="100000">
                    <a:schemeClr val="accent6">
                      <a:lumMod val="55000"/>
                      <a:lumOff val="4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:a16="http://schemas.microsoft.com/office/drawing/2014/main" id="{0FFE3D18-86DA-45CA-A61B-46116807BD50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679522" cy="893666"/>
              </a:xfrm>
              <a:custGeom>
                <a:avLst/>
                <a:gdLst/>
                <a:ahLst/>
                <a:cxnLst/>
                <a:rect l="l" t="t" r="r" b="b"/>
                <a:pathLst>
                  <a:path w="1359043" h="1787331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893519" y="1787331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45000"/>
                      <a:lumOff val="5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:a16="http://schemas.microsoft.com/office/drawing/2014/main" id="{868C074A-6ACE-4E70-A167-AD3EF025BAEA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450922" cy="894945"/>
              </a:xfrm>
              <a:custGeom>
                <a:avLst/>
                <a:gdLst/>
                <a:ahLst/>
                <a:cxnLst/>
                <a:rect l="l" t="t" r="r" b="b"/>
                <a:pathLst>
                  <a:path w="901843" h="1789890">
                    <a:moveTo>
                      <a:pt x="0" y="0"/>
                    </a:moveTo>
                    <a:lnTo>
                      <a:pt x="897414" y="0"/>
                    </a:lnTo>
                    <a:lnTo>
                      <a:pt x="901843" y="212596"/>
                    </a:lnTo>
                    <a:lnTo>
                      <a:pt x="895045" y="1789890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:a16="http://schemas.microsoft.com/office/drawing/2014/main" id="{721D350F-ACC8-4928-9746-ADF21BD4116D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448123" cy="895953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" name="Rectangle 8">
                <a:extLst>
                  <a:ext uri="{FF2B5EF4-FFF2-40B4-BE49-F238E27FC236}">
                    <a16:creationId xmlns:a16="http://schemas.microsoft.com/office/drawing/2014/main" id="{10042E9B-EABB-4FE3-B3C8-67833B1DCD1B}"/>
                  </a:ext>
                </a:extLst>
              </p:cNvPr>
              <p:cNvSpPr/>
              <p:nvPr/>
            </p:nvSpPr>
            <p:spPr>
              <a:xfrm>
                <a:off x="2542419" y="5815404"/>
                <a:ext cx="203587" cy="237652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9" name="Group 4">
              <a:extLst>
                <a:ext uri="{FF2B5EF4-FFF2-40B4-BE49-F238E27FC236}">
                  <a16:creationId xmlns:a16="http://schemas.microsoft.com/office/drawing/2014/main" id="{A616F546-E641-4B81-B780-26E65F7829E2}"/>
                </a:ext>
              </a:extLst>
            </p:cNvPr>
            <p:cNvGrpSpPr/>
            <p:nvPr/>
          </p:nvGrpSpPr>
          <p:grpSpPr>
            <a:xfrm>
              <a:off x="743935" y="4751668"/>
              <a:ext cx="788280" cy="874751"/>
              <a:chOff x="5772066" y="1372502"/>
              <a:chExt cx="2314582" cy="3424652"/>
            </a:xfrm>
          </p:grpSpPr>
          <p:sp>
            <p:nvSpPr>
              <p:cNvPr id="28" name="Rectangle 2">
                <a:extLst>
                  <a:ext uri="{FF2B5EF4-FFF2-40B4-BE49-F238E27FC236}">
                    <a16:creationId xmlns:a16="http://schemas.microsoft.com/office/drawing/2014/main" id="{C5473642-B7F5-4DAD-8902-A86C339B24BF}"/>
                  </a:ext>
                </a:extLst>
              </p:cNvPr>
              <p:cNvSpPr/>
              <p:nvPr/>
            </p:nvSpPr>
            <p:spPr>
              <a:xfrm>
                <a:off x="5772066" y="1372504"/>
                <a:ext cx="661309" cy="3424645"/>
              </a:xfrm>
              <a:custGeom>
                <a:avLst/>
                <a:gdLst>
                  <a:gd name="connsiteX0" fmla="*/ 0 w 571061"/>
                  <a:gd name="connsiteY0" fmla="*/ 171025 h 4392488"/>
                  <a:gd name="connsiteX1" fmla="*/ 571061 w 571061"/>
                  <a:gd name="connsiteY1" fmla="*/ 0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171025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171025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171025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Rectangle 2">
                <a:extLst>
                  <a:ext uri="{FF2B5EF4-FFF2-40B4-BE49-F238E27FC236}">
                    <a16:creationId xmlns:a16="http://schemas.microsoft.com/office/drawing/2014/main" id="{D2A20659-1DAE-41F4-A97C-5224BA4575BC}"/>
                  </a:ext>
                </a:extLst>
              </p:cNvPr>
              <p:cNvSpPr/>
              <p:nvPr/>
            </p:nvSpPr>
            <p:spPr>
              <a:xfrm>
                <a:off x="6367205" y="1372502"/>
                <a:ext cx="617260" cy="3424644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0" name="Rectangle 2">
                <a:extLst>
                  <a:ext uri="{FF2B5EF4-FFF2-40B4-BE49-F238E27FC236}">
                    <a16:creationId xmlns:a16="http://schemas.microsoft.com/office/drawing/2014/main" id="{8769A4E7-FBB4-4CBE-AF53-C33928B6503A}"/>
                  </a:ext>
                </a:extLst>
              </p:cNvPr>
              <p:cNvSpPr/>
              <p:nvPr/>
            </p:nvSpPr>
            <p:spPr>
              <a:xfrm>
                <a:off x="6938259" y="1372502"/>
                <a:ext cx="571061" cy="3424647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1" name="Rectangle 2">
                <a:extLst>
                  <a:ext uri="{FF2B5EF4-FFF2-40B4-BE49-F238E27FC236}">
                    <a16:creationId xmlns:a16="http://schemas.microsoft.com/office/drawing/2014/main" id="{4AA991C7-B120-4244-B729-4B5B2160EA71}"/>
                  </a:ext>
                </a:extLst>
              </p:cNvPr>
              <p:cNvSpPr/>
              <p:nvPr/>
            </p:nvSpPr>
            <p:spPr>
              <a:xfrm>
                <a:off x="7509332" y="1738190"/>
                <a:ext cx="577316" cy="3058964"/>
              </a:xfrm>
              <a:custGeom>
                <a:avLst/>
                <a:gdLst>
                  <a:gd name="connsiteX0" fmla="*/ 0 w 571061"/>
                  <a:gd name="connsiteY0" fmla="*/ 0 h 4392488"/>
                  <a:gd name="connsiteX1" fmla="*/ 571061 w 571061"/>
                  <a:gd name="connsiteY1" fmla="*/ 346732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  <a:gd name="connsiteX0" fmla="*/ 0 w 571061"/>
                  <a:gd name="connsiteY0" fmla="*/ 0 h 4392488"/>
                  <a:gd name="connsiteX1" fmla="*/ 562694 w 571061"/>
                  <a:gd name="connsiteY1" fmla="*/ 416078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62694" y="416078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11" name="그룹 7">
            <a:extLst>
              <a:ext uri="{FF2B5EF4-FFF2-40B4-BE49-F238E27FC236}">
                <a16:creationId xmlns:a16="http://schemas.microsoft.com/office/drawing/2014/main" id="{7C24878C-3383-4279-B268-67DCF614F491}"/>
              </a:ext>
            </a:extLst>
          </p:cNvPr>
          <p:cNvGrpSpPr/>
          <p:nvPr/>
        </p:nvGrpSpPr>
        <p:grpSpPr>
          <a:xfrm rot="16200000">
            <a:off x="1346985" y="1229516"/>
            <a:ext cx="1500197" cy="1285884"/>
            <a:chOff x="3661309" y="2635126"/>
            <a:chExt cx="1500195" cy="1024943"/>
          </a:xfrm>
        </p:grpSpPr>
        <p:sp>
          <p:nvSpPr>
            <p:cNvPr id="38" name="Freeform 64">
              <a:extLst>
                <a:ext uri="{FF2B5EF4-FFF2-40B4-BE49-F238E27FC236}">
                  <a16:creationId xmlns:a16="http://schemas.microsoft.com/office/drawing/2014/main" id="{3B820578-6731-4BE2-A6BF-16A01BB3A442}"/>
                </a:ext>
              </a:extLst>
            </p:cNvPr>
            <p:cNvSpPr/>
            <p:nvPr/>
          </p:nvSpPr>
          <p:spPr>
            <a:xfrm>
              <a:off x="4051039" y="3016332"/>
              <a:ext cx="371104" cy="511846"/>
            </a:xfrm>
            <a:custGeom>
              <a:avLst/>
              <a:gdLst>
                <a:gd name="connsiteX0" fmla="*/ 29688 w 290946"/>
                <a:gd name="connsiteY0" fmla="*/ 0 h 599704"/>
                <a:gd name="connsiteX1" fmla="*/ 0 w 290946"/>
                <a:gd name="connsiteY1" fmla="*/ 593766 h 599704"/>
                <a:gd name="connsiteX2" fmla="*/ 290946 w 290946"/>
                <a:gd name="connsiteY2" fmla="*/ 599704 h 599704"/>
                <a:gd name="connsiteX3" fmla="*/ 29688 w 290946"/>
                <a:gd name="connsiteY3" fmla="*/ 0 h 599704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65314 w 290946"/>
                <a:gd name="connsiteY0" fmla="*/ 0 h 546266"/>
                <a:gd name="connsiteX1" fmla="*/ 0 w 290946"/>
                <a:gd name="connsiteY1" fmla="*/ 540328 h 546266"/>
                <a:gd name="connsiteX2" fmla="*/ 290946 w 290946"/>
                <a:gd name="connsiteY2" fmla="*/ 546266 h 546266"/>
                <a:gd name="connsiteX3" fmla="*/ 65314 w 290946"/>
                <a:gd name="connsiteY3" fmla="*/ 0 h 546266"/>
                <a:gd name="connsiteX0" fmla="*/ 79875 w 305507"/>
                <a:gd name="connsiteY0" fmla="*/ 0 h 546266"/>
                <a:gd name="connsiteX1" fmla="*/ 14561 w 305507"/>
                <a:gd name="connsiteY1" fmla="*/ 540328 h 546266"/>
                <a:gd name="connsiteX2" fmla="*/ 305507 w 305507"/>
                <a:gd name="connsiteY2" fmla="*/ 546266 h 546266"/>
                <a:gd name="connsiteX3" fmla="*/ 79875 w 305507"/>
                <a:gd name="connsiteY3" fmla="*/ 0 h 546266"/>
                <a:gd name="connsiteX0" fmla="*/ 86136 w 311768"/>
                <a:gd name="connsiteY0" fmla="*/ 0 h 546266"/>
                <a:gd name="connsiteX1" fmla="*/ 20822 w 311768"/>
                <a:gd name="connsiteY1" fmla="*/ 540328 h 546266"/>
                <a:gd name="connsiteX2" fmla="*/ 311768 w 311768"/>
                <a:gd name="connsiteY2" fmla="*/ 546266 h 546266"/>
                <a:gd name="connsiteX3" fmla="*/ 86136 w 311768"/>
                <a:gd name="connsiteY3" fmla="*/ 0 h 546266"/>
                <a:gd name="connsiteX0" fmla="*/ 90558 w 316190"/>
                <a:gd name="connsiteY0" fmla="*/ 0 h 546266"/>
                <a:gd name="connsiteX1" fmla="*/ 25244 w 316190"/>
                <a:gd name="connsiteY1" fmla="*/ 540328 h 546266"/>
                <a:gd name="connsiteX2" fmla="*/ 316190 w 316190"/>
                <a:gd name="connsiteY2" fmla="*/ 546266 h 546266"/>
                <a:gd name="connsiteX3" fmla="*/ 90558 w 316190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98413 w 294357"/>
                <a:gd name="connsiteY0" fmla="*/ 0 h 469077"/>
                <a:gd name="connsiteX1" fmla="*/ 3411 w 294357"/>
                <a:gd name="connsiteY1" fmla="*/ 463139 h 469077"/>
                <a:gd name="connsiteX2" fmla="*/ 294357 w 294357"/>
                <a:gd name="connsiteY2" fmla="*/ 469077 h 469077"/>
                <a:gd name="connsiteX3" fmla="*/ 98413 w 294357"/>
                <a:gd name="connsiteY3" fmla="*/ 0 h 469077"/>
                <a:gd name="connsiteX0" fmla="*/ 97100 w 293044"/>
                <a:gd name="connsiteY0" fmla="*/ 0 h 469077"/>
                <a:gd name="connsiteX1" fmla="*/ 2098 w 293044"/>
                <a:gd name="connsiteY1" fmla="*/ 463139 h 469077"/>
                <a:gd name="connsiteX2" fmla="*/ 293044 w 293044"/>
                <a:gd name="connsiteY2" fmla="*/ 469077 h 469077"/>
                <a:gd name="connsiteX3" fmla="*/ 97100 w 293044"/>
                <a:gd name="connsiteY3" fmla="*/ 0 h 469077"/>
                <a:gd name="connsiteX0" fmla="*/ 74381 w 294075"/>
                <a:gd name="connsiteY0" fmla="*/ 0 h 504703"/>
                <a:gd name="connsiteX1" fmla="*/ 3129 w 294075"/>
                <a:gd name="connsiteY1" fmla="*/ 498765 h 504703"/>
                <a:gd name="connsiteX2" fmla="*/ 294075 w 294075"/>
                <a:gd name="connsiteY2" fmla="*/ 504703 h 504703"/>
                <a:gd name="connsiteX3" fmla="*/ 74381 w 294075"/>
                <a:gd name="connsiteY3" fmla="*/ 0 h 504703"/>
                <a:gd name="connsiteX0" fmla="*/ 73214 w 292908"/>
                <a:gd name="connsiteY0" fmla="*/ 0 h 504703"/>
                <a:gd name="connsiteX1" fmla="*/ 1962 w 292908"/>
                <a:gd name="connsiteY1" fmla="*/ 498765 h 504703"/>
                <a:gd name="connsiteX2" fmla="*/ 292908 w 292908"/>
                <a:gd name="connsiteY2" fmla="*/ 504703 h 504703"/>
                <a:gd name="connsiteX3" fmla="*/ 73214 w 292908"/>
                <a:gd name="connsiteY3" fmla="*/ 0 h 504703"/>
                <a:gd name="connsiteX0" fmla="*/ 71252 w 290946"/>
                <a:gd name="connsiteY0" fmla="*/ 0 h 504703"/>
                <a:gd name="connsiteX1" fmla="*/ 0 w 290946"/>
                <a:gd name="connsiteY1" fmla="*/ 498765 h 504703"/>
                <a:gd name="connsiteX2" fmla="*/ 290946 w 290946"/>
                <a:gd name="connsiteY2" fmla="*/ 504703 h 504703"/>
                <a:gd name="connsiteX3" fmla="*/ 71252 w 290946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3158 w 298090"/>
                <a:gd name="connsiteY0" fmla="*/ 0 h 508290"/>
                <a:gd name="connsiteX1" fmla="*/ 0 w 298090"/>
                <a:gd name="connsiteY1" fmla="*/ 508290 h 508290"/>
                <a:gd name="connsiteX2" fmla="*/ 298090 w 298090"/>
                <a:gd name="connsiteY2" fmla="*/ 504703 h 508290"/>
                <a:gd name="connsiteX3" fmla="*/ 83158 w 298090"/>
                <a:gd name="connsiteY3" fmla="*/ 0 h 508290"/>
                <a:gd name="connsiteX0" fmla="*/ 8315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8315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9443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9443 w 302852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571" h="511846">
                  <a:moveTo>
                    <a:pt x="109443" y="0"/>
                  </a:moveTo>
                  <a:cubicBezTo>
                    <a:pt x="159108" y="251021"/>
                    <a:pt x="7516" y="353169"/>
                    <a:pt x="0" y="508290"/>
                  </a:cubicBezTo>
                  <a:lnTo>
                    <a:pt x="296571" y="511846"/>
                  </a:lnTo>
                  <a:cubicBezTo>
                    <a:pt x="294705" y="373243"/>
                    <a:pt x="260792" y="217684"/>
                    <a:pt x="109443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" name="Freeform 65">
              <a:extLst>
                <a:ext uri="{FF2B5EF4-FFF2-40B4-BE49-F238E27FC236}">
                  <a16:creationId xmlns:a16="http://schemas.microsoft.com/office/drawing/2014/main" id="{EB103E14-8E84-477F-BE1D-6388FEF64999}"/>
                </a:ext>
              </a:extLst>
            </p:cNvPr>
            <p:cNvSpPr/>
            <p:nvPr/>
          </p:nvSpPr>
          <p:spPr>
            <a:xfrm>
              <a:off x="3661309" y="3037007"/>
              <a:ext cx="544272" cy="537633"/>
            </a:xfrm>
            <a:custGeom>
              <a:avLst/>
              <a:gdLst>
                <a:gd name="connsiteX0" fmla="*/ 0 w 338447"/>
                <a:gd name="connsiteY0" fmla="*/ 498764 h 540328"/>
                <a:gd name="connsiteX1" fmla="*/ 338447 w 338447"/>
                <a:gd name="connsiteY1" fmla="*/ 0 h 540328"/>
                <a:gd name="connsiteX2" fmla="*/ 296883 w 338447"/>
                <a:gd name="connsiteY2" fmla="*/ 540328 h 540328"/>
                <a:gd name="connsiteX3" fmla="*/ 0 w 338447"/>
                <a:gd name="connsiteY3" fmla="*/ 498764 h 540328"/>
                <a:gd name="connsiteX0" fmla="*/ 0 w 332510"/>
                <a:gd name="connsiteY0" fmla="*/ 617517 h 617517"/>
                <a:gd name="connsiteX1" fmla="*/ 332510 w 332510"/>
                <a:gd name="connsiteY1" fmla="*/ 0 h 617517"/>
                <a:gd name="connsiteX2" fmla="*/ 290946 w 332510"/>
                <a:gd name="connsiteY2" fmla="*/ 540328 h 617517"/>
                <a:gd name="connsiteX3" fmla="*/ 0 w 332510"/>
                <a:gd name="connsiteY3" fmla="*/ 617517 h 617517"/>
                <a:gd name="connsiteX0" fmla="*/ 0 w 332510"/>
                <a:gd name="connsiteY0" fmla="*/ 587828 h 587828"/>
                <a:gd name="connsiteX1" fmla="*/ 332510 w 332510"/>
                <a:gd name="connsiteY1" fmla="*/ 0 h 587828"/>
                <a:gd name="connsiteX2" fmla="*/ 290946 w 332510"/>
                <a:gd name="connsiteY2" fmla="*/ 540328 h 587828"/>
                <a:gd name="connsiteX3" fmla="*/ 0 w 332510"/>
                <a:gd name="connsiteY3" fmla="*/ 587828 h 587828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302821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96648"/>
                <a:gd name="connsiteY0" fmla="*/ 564232 h 564232"/>
                <a:gd name="connsiteX1" fmla="*/ 396648 w 396648"/>
                <a:gd name="connsiteY1" fmla="*/ 0 h 564232"/>
                <a:gd name="connsiteX2" fmla="*/ 295677 w 396648"/>
                <a:gd name="connsiteY2" fmla="*/ 504857 h 564232"/>
                <a:gd name="connsiteX3" fmla="*/ 0 w 396648"/>
                <a:gd name="connsiteY3" fmla="*/ 564232 h 564232"/>
                <a:gd name="connsiteX0" fmla="*/ 0 w 405008"/>
                <a:gd name="connsiteY0" fmla="*/ 564232 h 564232"/>
                <a:gd name="connsiteX1" fmla="*/ 396648 w 405008"/>
                <a:gd name="connsiteY1" fmla="*/ 0 h 564232"/>
                <a:gd name="connsiteX2" fmla="*/ 295677 w 405008"/>
                <a:gd name="connsiteY2" fmla="*/ 504857 h 564232"/>
                <a:gd name="connsiteX3" fmla="*/ 0 w 405008"/>
                <a:gd name="connsiteY3" fmla="*/ 564232 h 564232"/>
                <a:gd name="connsiteX0" fmla="*/ 0 w 405233"/>
                <a:gd name="connsiteY0" fmla="*/ 564232 h 564232"/>
                <a:gd name="connsiteX1" fmla="*/ 396648 w 405233"/>
                <a:gd name="connsiteY1" fmla="*/ 0 h 564232"/>
                <a:gd name="connsiteX2" fmla="*/ 295677 w 405233"/>
                <a:gd name="connsiteY2" fmla="*/ 504857 h 564232"/>
                <a:gd name="connsiteX3" fmla="*/ 0 w 405233"/>
                <a:gd name="connsiteY3" fmla="*/ 564232 h 564232"/>
                <a:gd name="connsiteX0" fmla="*/ 0 w 414413"/>
                <a:gd name="connsiteY0" fmla="*/ 561214 h 561214"/>
                <a:gd name="connsiteX1" fmla="*/ 406294 w 414413"/>
                <a:gd name="connsiteY1" fmla="*/ 0 h 561214"/>
                <a:gd name="connsiteX2" fmla="*/ 295677 w 414413"/>
                <a:gd name="connsiteY2" fmla="*/ 501839 h 561214"/>
                <a:gd name="connsiteX3" fmla="*/ 0 w 414413"/>
                <a:gd name="connsiteY3" fmla="*/ 561214 h 561214"/>
                <a:gd name="connsiteX0" fmla="*/ 0 w 414413"/>
                <a:gd name="connsiteY0" fmla="*/ 529773 h 529773"/>
                <a:gd name="connsiteX1" fmla="*/ 406294 w 414413"/>
                <a:gd name="connsiteY1" fmla="*/ 0 h 529773"/>
                <a:gd name="connsiteX2" fmla="*/ 295677 w 414413"/>
                <a:gd name="connsiteY2" fmla="*/ 501839 h 529773"/>
                <a:gd name="connsiteX3" fmla="*/ 0 w 414413"/>
                <a:gd name="connsiteY3" fmla="*/ 529773 h 529773"/>
                <a:gd name="connsiteX0" fmla="*/ 0 w 414413"/>
                <a:gd name="connsiteY0" fmla="*/ 516673 h 516673"/>
                <a:gd name="connsiteX1" fmla="*/ 406294 w 414413"/>
                <a:gd name="connsiteY1" fmla="*/ 0 h 516673"/>
                <a:gd name="connsiteX2" fmla="*/ 295677 w 414413"/>
                <a:gd name="connsiteY2" fmla="*/ 501839 h 516673"/>
                <a:gd name="connsiteX3" fmla="*/ 0 w 414413"/>
                <a:gd name="connsiteY3" fmla="*/ 516673 h 516673"/>
                <a:gd name="connsiteX0" fmla="*/ 0 w 412319"/>
                <a:gd name="connsiteY0" fmla="*/ 532393 h 532393"/>
                <a:gd name="connsiteX1" fmla="*/ 404200 w 412319"/>
                <a:gd name="connsiteY1" fmla="*/ 0 h 532393"/>
                <a:gd name="connsiteX2" fmla="*/ 293583 w 412319"/>
                <a:gd name="connsiteY2" fmla="*/ 501839 h 532393"/>
                <a:gd name="connsiteX3" fmla="*/ 0 w 412319"/>
                <a:gd name="connsiteY3" fmla="*/ 532393 h 53239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1866"/>
                <a:gd name="connsiteY0" fmla="*/ 537633 h 537633"/>
                <a:gd name="connsiteX1" fmla="*/ 404200 w 411866"/>
                <a:gd name="connsiteY1" fmla="*/ 0 h 537633"/>
                <a:gd name="connsiteX2" fmla="*/ 283113 w 411866"/>
                <a:gd name="connsiteY2" fmla="*/ 415377 h 537633"/>
                <a:gd name="connsiteX3" fmla="*/ 0 w 411866"/>
                <a:gd name="connsiteY3" fmla="*/ 537633 h 537633"/>
                <a:gd name="connsiteX0" fmla="*/ 0 w 412224"/>
                <a:gd name="connsiteY0" fmla="*/ 537633 h 537633"/>
                <a:gd name="connsiteX1" fmla="*/ 404200 w 412224"/>
                <a:gd name="connsiteY1" fmla="*/ 0 h 537633"/>
                <a:gd name="connsiteX2" fmla="*/ 291489 w 412224"/>
                <a:gd name="connsiteY2" fmla="*/ 499219 h 537633"/>
                <a:gd name="connsiteX3" fmla="*/ 0 w 412224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4413"/>
                <a:gd name="connsiteY0" fmla="*/ 537633 h 537633"/>
                <a:gd name="connsiteX1" fmla="*/ 406294 w 414413"/>
                <a:gd name="connsiteY1" fmla="*/ 0 h 537633"/>
                <a:gd name="connsiteX2" fmla="*/ 295677 w 414413"/>
                <a:gd name="connsiteY2" fmla="*/ 507079 h 537633"/>
                <a:gd name="connsiteX3" fmla="*/ 0 w 414413"/>
                <a:gd name="connsiteY3" fmla="*/ 537633 h 537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413" h="537633">
                  <a:moveTo>
                    <a:pt x="0" y="537633"/>
                  </a:moveTo>
                  <a:cubicBezTo>
                    <a:pt x="1" y="311605"/>
                    <a:pt x="262862" y="287234"/>
                    <a:pt x="406294" y="0"/>
                  </a:cubicBezTo>
                  <a:cubicBezTo>
                    <a:pt x="450022" y="243815"/>
                    <a:pt x="303223" y="304734"/>
                    <a:pt x="295677" y="507079"/>
                  </a:cubicBezTo>
                  <a:lnTo>
                    <a:pt x="0" y="537633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" name="Freeform 34">
              <a:extLst>
                <a:ext uri="{FF2B5EF4-FFF2-40B4-BE49-F238E27FC236}">
                  <a16:creationId xmlns:a16="http://schemas.microsoft.com/office/drawing/2014/main" id="{0EAFB57D-F470-47D1-AFEA-B736960AB817}"/>
                </a:ext>
              </a:extLst>
            </p:cNvPr>
            <p:cNvSpPr/>
            <p:nvPr/>
          </p:nvSpPr>
          <p:spPr>
            <a:xfrm>
              <a:off x="3924127" y="2759347"/>
              <a:ext cx="872924" cy="769532"/>
            </a:xfrm>
            <a:custGeom>
              <a:avLst/>
              <a:gdLst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1159"/>
                <a:gd name="connsiteX1" fmla="*/ 400135 w 697634"/>
                <a:gd name="connsiteY1" fmla="*/ 751159 h 751159"/>
                <a:gd name="connsiteX2" fmla="*/ 0 w 697634"/>
                <a:gd name="connsiteY2" fmla="*/ 0 h 751159"/>
                <a:gd name="connsiteX3" fmla="*/ 697634 w 697634"/>
                <a:gd name="connsiteY3" fmla="*/ 749208 h 751159"/>
                <a:gd name="connsiteX0" fmla="*/ 700015 w 700015"/>
                <a:gd name="connsiteY0" fmla="*/ 763496 h 763496"/>
                <a:gd name="connsiteX1" fmla="*/ 400135 w 700015"/>
                <a:gd name="connsiteY1" fmla="*/ 751159 h 763496"/>
                <a:gd name="connsiteX2" fmla="*/ 0 w 700015"/>
                <a:gd name="connsiteY2" fmla="*/ 0 h 763496"/>
                <a:gd name="connsiteX3" fmla="*/ 700015 w 700015"/>
                <a:gd name="connsiteY3" fmla="*/ 763496 h 763496"/>
                <a:gd name="connsiteX0" fmla="*/ 697603 w 697603"/>
                <a:gd name="connsiteY0" fmla="*/ 769532 h 769532"/>
                <a:gd name="connsiteX1" fmla="*/ 397723 w 697603"/>
                <a:gd name="connsiteY1" fmla="*/ 75719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603" h="769532">
                  <a:moveTo>
                    <a:pt x="697603" y="769532"/>
                  </a:moveTo>
                  <a:lnTo>
                    <a:pt x="397723" y="759815"/>
                  </a:lnTo>
                  <a:cubicBezTo>
                    <a:pt x="394664" y="601690"/>
                    <a:pt x="301785" y="317739"/>
                    <a:pt x="0" y="0"/>
                  </a:cubicBezTo>
                  <a:cubicBezTo>
                    <a:pt x="435554" y="314467"/>
                    <a:pt x="689236" y="622966"/>
                    <a:pt x="697603" y="769532"/>
                  </a:cubicBez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EF25E55F-5675-4168-9732-F276B071C2D8}"/>
                </a:ext>
              </a:extLst>
            </p:cNvPr>
            <p:cNvSpPr/>
            <p:nvPr/>
          </p:nvSpPr>
          <p:spPr>
            <a:xfrm>
              <a:off x="3712365" y="2635126"/>
              <a:ext cx="1449139" cy="1024943"/>
            </a:xfrm>
            <a:custGeom>
              <a:avLst/>
              <a:gdLst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719092 w 994299"/>
                <a:gd name="connsiteY2" fmla="*/ 781235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684423 w 994299"/>
                <a:gd name="connsiteY2" fmla="*/ 763900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63900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76901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76964"/>
                <a:gd name="connsiteY0" fmla="*/ 88777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46230 w 976964"/>
                <a:gd name="connsiteY4" fmla="*/ 88777 h 777322"/>
                <a:gd name="connsiteX0" fmla="*/ 372232 w 976964"/>
                <a:gd name="connsiteY0" fmla="*/ 119112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72232 w 976964"/>
                <a:gd name="connsiteY4" fmla="*/ 119112 h 777322"/>
                <a:gd name="connsiteX0" fmla="*/ 354897 w 976964"/>
                <a:gd name="connsiteY0" fmla="*/ 106111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54897 w 976964"/>
                <a:gd name="connsiteY4" fmla="*/ 106111 h 777322"/>
                <a:gd name="connsiteX0" fmla="*/ 337562 w 976964"/>
                <a:gd name="connsiteY0" fmla="*/ 136446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37562 w 976964"/>
                <a:gd name="connsiteY4" fmla="*/ 136446 h 777322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58903 w 1111306"/>
                <a:gd name="connsiteY0" fmla="*/ 197118 h 937667"/>
                <a:gd name="connsiteX1" fmla="*/ 1111306 w 1111306"/>
                <a:gd name="connsiteY1" fmla="*/ 937667 h 937667"/>
                <a:gd name="connsiteX2" fmla="*/ 818765 w 1111306"/>
                <a:gd name="connsiteY2" fmla="*/ 802903 h 937667"/>
                <a:gd name="connsiteX3" fmla="*/ 0 w 1111306"/>
                <a:gd name="connsiteY3" fmla="*/ 0 h 937667"/>
                <a:gd name="connsiteX4" fmla="*/ 458903 w 1111306"/>
                <a:gd name="connsiteY4" fmla="*/ 197118 h 937667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74788"/>
                <a:gd name="connsiteY0" fmla="*/ 0 h 1016531"/>
                <a:gd name="connsiteX1" fmla="*/ 1174788 w 1174788"/>
                <a:gd name="connsiteY1" fmla="*/ 1016531 h 1016531"/>
                <a:gd name="connsiteX2" fmla="*/ 882247 w 1174788"/>
                <a:gd name="connsiteY2" fmla="*/ 881767 h 1016531"/>
                <a:gd name="connsiteX3" fmla="*/ 0 w 1174788"/>
                <a:gd name="connsiteY3" fmla="*/ 0 h 1016531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82247 w 1165263"/>
                <a:gd name="connsiteY2" fmla="*/ 881767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21293"/>
                <a:gd name="connsiteX1" fmla="*/ 1165263 w 1165263"/>
                <a:gd name="connsiteY1" fmla="*/ 1021293 h 1021293"/>
                <a:gd name="connsiteX2" fmla="*/ 875103 w 1165263"/>
                <a:gd name="connsiteY2" fmla="*/ 884149 h 1021293"/>
                <a:gd name="connsiteX3" fmla="*/ 0 w 1165263"/>
                <a:gd name="connsiteY3" fmla="*/ 0 h 1021293"/>
                <a:gd name="connsiteX0" fmla="*/ 0 w 1172407"/>
                <a:gd name="connsiteY0" fmla="*/ 0 h 1018911"/>
                <a:gd name="connsiteX1" fmla="*/ 1172407 w 1172407"/>
                <a:gd name="connsiteY1" fmla="*/ 1018911 h 1018911"/>
                <a:gd name="connsiteX2" fmla="*/ 875103 w 1172407"/>
                <a:gd name="connsiteY2" fmla="*/ 884149 h 1018911"/>
                <a:gd name="connsiteX3" fmla="*/ 0 w 1172407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8088" h="1024946">
                  <a:moveTo>
                    <a:pt x="0" y="0"/>
                  </a:moveTo>
                  <a:cubicBezTo>
                    <a:pt x="695995" y="281858"/>
                    <a:pt x="1149390" y="683745"/>
                    <a:pt x="1158088" y="1024946"/>
                  </a:cubicBezTo>
                  <a:lnTo>
                    <a:pt x="865547" y="890184"/>
                  </a:lnTo>
                  <a:cubicBezTo>
                    <a:pt x="825277" y="670457"/>
                    <a:pt x="447443" y="313352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" name="Freeform 92">
            <a:extLst>
              <a:ext uri="{FF2B5EF4-FFF2-40B4-BE49-F238E27FC236}">
                <a16:creationId xmlns:a16="http://schemas.microsoft.com/office/drawing/2014/main" id="{AC8144E3-0C5F-4DEC-B6B1-DF2E2B461ABB}"/>
              </a:ext>
            </a:extLst>
          </p:cNvPr>
          <p:cNvSpPr/>
          <p:nvPr/>
        </p:nvSpPr>
        <p:spPr>
          <a:xfrm flipH="1">
            <a:off x="3454404" y="1836739"/>
            <a:ext cx="571504" cy="642942"/>
          </a:xfrm>
          <a:custGeom>
            <a:avLst/>
            <a:gdLst>
              <a:gd name="connsiteX0" fmla="*/ 0 w 757029"/>
              <a:gd name="connsiteY0" fmla="*/ 201059 h 282425"/>
              <a:gd name="connsiteX1" fmla="*/ 342900 w 757029"/>
              <a:gd name="connsiteY1" fmla="*/ 1034 h 282425"/>
              <a:gd name="connsiteX2" fmla="*/ 514350 w 757029"/>
              <a:gd name="connsiteY2" fmla="*/ 277259 h 282425"/>
              <a:gd name="connsiteX3" fmla="*/ 742950 w 757029"/>
              <a:gd name="connsiteY3" fmla="*/ 182009 h 282425"/>
              <a:gd name="connsiteX4" fmla="*/ 733425 w 757029"/>
              <a:gd name="connsiteY4" fmla="*/ 191534 h 282425"/>
              <a:gd name="connsiteX0" fmla="*/ 0 w 742950"/>
              <a:gd name="connsiteY0" fmla="*/ 201059 h 282425"/>
              <a:gd name="connsiteX1" fmla="*/ 342900 w 742950"/>
              <a:gd name="connsiteY1" fmla="*/ 1034 h 282425"/>
              <a:gd name="connsiteX2" fmla="*/ 514350 w 742950"/>
              <a:gd name="connsiteY2" fmla="*/ 277259 h 282425"/>
              <a:gd name="connsiteX3" fmla="*/ 742950 w 742950"/>
              <a:gd name="connsiteY3" fmla="*/ 182009 h 282425"/>
              <a:gd name="connsiteX0" fmla="*/ 0 w 742950"/>
              <a:gd name="connsiteY0" fmla="*/ 213115 h 282068"/>
              <a:gd name="connsiteX1" fmla="*/ 342900 w 742950"/>
              <a:gd name="connsiteY1" fmla="*/ 677 h 282068"/>
              <a:gd name="connsiteX2" fmla="*/ 514350 w 742950"/>
              <a:gd name="connsiteY2" fmla="*/ 276902 h 282068"/>
              <a:gd name="connsiteX3" fmla="*/ 742950 w 742950"/>
              <a:gd name="connsiteY3" fmla="*/ 181652 h 282068"/>
              <a:gd name="connsiteX0" fmla="*/ 0 w 742950"/>
              <a:gd name="connsiteY0" fmla="*/ 112016 h 177020"/>
              <a:gd name="connsiteX1" fmla="*/ 355313 w 742950"/>
              <a:gd name="connsiteY1" fmla="*/ 3016 h 177020"/>
              <a:gd name="connsiteX2" fmla="*/ 514350 w 742950"/>
              <a:gd name="connsiteY2" fmla="*/ 175803 h 177020"/>
              <a:gd name="connsiteX3" fmla="*/ 742950 w 742950"/>
              <a:gd name="connsiteY3" fmla="*/ 80553 h 177020"/>
              <a:gd name="connsiteX0" fmla="*/ 0 w 742950"/>
              <a:gd name="connsiteY0" fmla="*/ 112264 h 181358"/>
              <a:gd name="connsiteX1" fmla="*/ 355313 w 742950"/>
              <a:gd name="connsiteY1" fmla="*/ 3264 h 181358"/>
              <a:gd name="connsiteX2" fmla="*/ 377811 w 742950"/>
              <a:gd name="connsiteY2" fmla="*/ 180188 h 181358"/>
              <a:gd name="connsiteX3" fmla="*/ 742950 w 742950"/>
              <a:gd name="connsiteY3" fmla="*/ 80801 h 181358"/>
              <a:gd name="connsiteX0" fmla="*/ 0 w 742950"/>
              <a:gd name="connsiteY0" fmla="*/ 119934 h 189261"/>
              <a:gd name="connsiteX1" fmla="*/ 400826 w 742950"/>
              <a:gd name="connsiteY1" fmla="*/ 2659 h 189261"/>
              <a:gd name="connsiteX2" fmla="*/ 377811 w 742950"/>
              <a:gd name="connsiteY2" fmla="*/ 187858 h 189261"/>
              <a:gd name="connsiteX3" fmla="*/ 742950 w 742950"/>
              <a:gd name="connsiteY3" fmla="*/ 88471 h 189261"/>
              <a:gd name="connsiteX0" fmla="*/ 0 w 752817"/>
              <a:gd name="connsiteY0" fmla="*/ 122863 h 188900"/>
              <a:gd name="connsiteX1" fmla="*/ 410693 w 752817"/>
              <a:gd name="connsiteY1" fmla="*/ 2298 h 188900"/>
              <a:gd name="connsiteX2" fmla="*/ 387678 w 752817"/>
              <a:gd name="connsiteY2" fmla="*/ 187497 h 188900"/>
              <a:gd name="connsiteX3" fmla="*/ 752817 w 752817"/>
              <a:gd name="connsiteY3" fmla="*/ 88110 h 188900"/>
              <a:gd name="connsiteX0" fmla="*/ 0 w 767448"/>
              <a:gd name="connsiteY0" fmla="*/ 139778 h 187527"/>
              <a:gd name="connsiteX1" fmla="*/ 425324 w 767448"/>
              <a:gd name="connsiteY1" fmla="*/ 925 h 187527"/>
              <a:gd name="connsiteX2" fmla="*/ 402309 w 767448"/>
              <a:gd name="connsiteY2" fmla="*/ 186124 h 187527"/>
              <a:gd name="connsiteX3" fmla="*/ 767448 w 767448"/>
              <a:gd name="connsiteY3" fmla="*/ 86737 h 187527"/>
              <a:gd name="connsiteX0" fmla="*/ 0 w 767448"/>
              <a:gd name="connsiteY0" fmla="*/ 140230 h 187979"/>
              <a:gd name="connsiteX1" fmla="*/ 425324 w 767448"/>
              <a:gd name="connsiteY1" fmla="*/ 1377 h 187979"/>
              <a:gd name="connsiteX2" fmla="*/ 402309 w 767448"/>
              <a:gd name="connsiteY2" fmla="*/ 186576 h 187979"/>
              <a:gd name="connsiteX3" fmla="*/ 767448 w 767448"/>
              <a:gd name="connsiteY3" fmla="*/ 87189 h 187979"/>
              <a:gd name="connsiteX0" fmla="*/ 0 w 767448"/>
              <a:gd name="connsiteY0" fmla="*/ 141802 h 189551"/>
              <a:gd name="connsiteX1" fmla="*/ 425324 w 767448"/>
              <a:gd name="connsiteY1" fmla="*/ 2949 h 189551"/>
              <a:gd name="connsiteX2" fmla="*/ 402309 w 767448"/>
              <a:gd name="connsiteY2" fmla="*/ 188148 h 189551"/>
              <a:gd name="connsiteX3" fmla="*/ 767448 w 767448"/>
              <a:gd name="connsiteY3" fmla="*/ 88761 h 189551"/>
              <a:gd name="connsiteX0" fmla="*/ 0 w 785736"/>
              <a:gd name="connsiteY0" fmla="*/ 154570 h 187689"/>
              <a:gd name="connsiteX1" fmla="*/ 443612 w 785736"/>
              <a:gd name="connsiteY1" fmla="*/ 1087 h 187689"/>
              <a:gd name="connsiteX2" fmla="*/ 420597 w 785736"/>
              <a:gd name="connsiteY2" fmla="*/ 186286 h 187689"/>
              <a:gd name="connsiteX3" fmla="*/ 785736 w 785736"/>
              <a:gd name="connsiteY3" fmla="*/ 86899 h 187689"/>
              <a:gd name="connsiteX0" fmla="*/ 0 w 785736"/>
              <a:gd name="connsiteY0" fmla="*/ 158688 h 191807"/>
              <a:gd name="connsiteX1" fmla="*/ 443612 w 785736"/>
              <a:gd name="connsiteY1" fmla="*/ 5205 h 191807"/>
              <a:gd name="connsiteX2" fmla="*/ 420597 w 785736"/>
              <a:gd name="connsiteY2" fmla="*/ 190404 h 191807"/>
              <a:gd name="connsiteX3" fmla="*/ 785736 w 785736"/>
              <a:gd name="connsiteY3" fmla="*/ 91017 h 191807"/>
              <a:gd name="connsiteX0" fmla="*/ 0 w 785736"/>
              <a:gd name="connsiteY0" fmla="*/ 182905 h 216024"/>
              <a:gd name="connsiteX1" fmla="*/ 443612 w 785736"/>
              <a:gd name="connsiteY1" fmla="*/ 29422 h 216024"/>
              <a:gd name="connsiteX2" fmla="*/ 420597 w 785736"/>
              <a:gd name="connsiteY2" fmla="*/ 214621 h 216024"/>
              <a:gd name="connsiteX3" fmla="*/ 785736 w 785736"/>
              <a:gd name="connsiteY3" fmla="*/ 115234 h 216024"/>
              <a:gd name="connsiteX0" fmla="*/ 0 w 785736"/>
              <a:gd name="connsiteY0" fmla="*/ 191488 h 224939"/>
              <a:gd name="connsiteX1" fmla="*/ 414351 w 785736"/>
              <a:gd name="connsiteY1" fmla="*/ 27032 h 224939"/>
              <a:gd name="connsiteX2" fmla="*/ 420597 w 785736"/>
              <a:gd name="connsiteY2" fmla="*/ 223204 h 224939"/>
              <a:gd name="connsiteX3" fmla="*/ 785736 w 785736"/>
              <a:gd name="connsiteY3" fmla="*/ 123817 h 224939"/>
              <a:gd name="connsiteX0" fmla="*/ 0 w 785736"/>
              <a:gd name="connsiteY0" fmla="*/ 191488 h 231591"/>
              <a:gd name="connsiteX1" fmla="*/ 414351 w 785736"/>
              <a:gd name="connsiteY1" fmla="*/ 27032 h 231591"/>
              <a:gd name="connsiteX2" fmla="*/ 420597 w 785736"/>
              <a:gd name="connsiteY2" fmla="*/ 223204 h 231591"/>
              <a:gd name="connsiteX3" fmla="*/ 785736 w 785736"/>
              <a:gd name="connsiteY3" fmla="*/ 123817 h 231591"/>
              <a:gd name="connsiteX0" fmla="*/ 0 w 936656"/>
              <a:gd name="connsiteY0" fmla="*/ 397809 h 432217"/>
              <a:gd name="connsiteX1" fmla="*/ 414351 w 936656"/>
              <a:gd name="connsiteY1" fmla="*/ 233353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81336 w 936656"/>
              <a:gd name="connsiteY1" fmla="*/ 205056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27528"/>
              <a:gd name="connsiteX1" fmla="*/ 367187 w 936656"/>
              <a:gd name="connsiteY1" fmla="*/ 176759 h 427528"/>
              <a:gd name="connsiteX2" fmla="*/ 387582 w 936656"/>
              <a:gd name="connsiteY2" fmla="*/ 424809 h 427528"/>
              <a:gd name="connsiteX3" fmla="*/ 936656 w 936656"/>
              <a:gd name="connsiteY3" fmla="*/ 0 h 427528"/>
              <a:gd name="connsiteX0" fmla="*/ 0 w 936656"/>
              <a:gd name="connsiteY0" fmla="*/ 397809 h 431778"/>
              <a:gd name="connsiteX1" fmla="*/ 367187 w 936656"/>
              <a:gd name="connsiteY1" fmla="*/ 176759 h 431778"/>
              <a:gd name="connsiteX2" fmla="*/ 387582 w 936656"/>
              <a:gd name="connsiteY2" fmla="*/ 424809 h 431778"/>
              <a:gd name="connsiteX3" fmla="*/ 936656 w 936656"/>
              <a:gd name="connsiteY3" fmla="*/ 0 h 431778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6656" h="431777">
                <a:moveTo>
                  <a:pt x="0" y="397809"/>
                </a:moveTo>
                <a:cubicBezTo>
                  <a:pt x="227342" y="207322"/>
                  <a:pt x="283725" y="148677"/>
                  <a:pt x="367187" y="176759"/>
                </a:cubicBezTo>
                <a:cubicBezTo>
                  <a:pt x="450649" y="204841"/>
                  <a:pt x="305279" y="378359"/>
                  <a:pt x="387582" y="424809"/>
                </a:cubicBezTo>
                <a:cubicBezTo>
                  <a:pt x="493464" y="494840"/>
                  <a:pt x="900144" y="14287"/>
                  <a:pt x="936656" y="0"/>
                </a:cubicBezTo>
              </a:path>
            </a:pathLst>
          </a:cu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3" name="Прямоугольник 42"/>
          <p:cNvSpPr/>
          <p:nvPr/>
        </p:nvSpPr>
        <p:spPr>
          <a:xfrm>
            <a:off x="3454404" y="606763"/>
            <a:ext cx="22145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Монолог – это развёрнутое высказывание одного человека.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             Что такое речевое общение?</a:t>
            </a:r>
            <a:endParaRPr lang="ru-RU" sz="1600" dirty="0"/>
          </a:p>
        </p:txBody>
      </p:sp>
      <p:grpSp>
        <p:nvGrpSpPr>
          <p:cNvPr id="3" name="Group 28">
            <a:extLst>
              <a:ext uri="{FF2B5EF4-FFF2-40B4-BE49-F238E27FC236}">
                <a16:creationId xmlns:a16="http://schemas.microsoft.com/office/drawing/2014/main" id="{35B1E1DB-B72E-46E0-AE07-8B6239156831}"/>
              </a:ext>
            </a:extLst>
          </p:cNvPr>
          <p:cNvGrpSpPr/>
          <p:nvPr/>
        </p:nvGrpSpPr>
        <p:grpSpPr>
          <a:xfrm rot="16200000">
            <a:off x="336689" y="1596868"/>
            <a:ext cx="1285884" cy="1765626"/>
            <a:chOff x="549524" y="2804"/>
            <a:chExt cx="2613602" cy="2812523"/>
          </a:xfrm>
          <a:solidFill>
            <a:srgbClr val="00B050"/>
          </a:solidFill>
        </p:grpSpPr>
        <p:sp>
          <p:nvSpPr>
            <p:cNvPr id="10" name="Rectangle 23">
              <a:extLst>
                <a:ext uri="{FF2B5EF4-FFF2-40B4-BE49-F238E27FC236}">
                  <a16:creationId xmlns:a16="http://schemas.microsoft.com/office/drawing/2014/main" id="{5B48FFEF-4AAB-4E82-80D1-2878E8AC3F19}"/>
                </a:ext>
              </a:extLst>
            </p:cNvPr>
            <p:cNvSpPr/>
            <p:nvPr/>
          </p:nvSpPr>
          <p:spPr>
            <a:xfrm>
              <a:off x="549524" y="2804"/>
              <a:ext cx="1412807" cy="156476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:a16="http://schemas.microsoft.com/office/drawing/2014/main" id="{29AA073E-109E-497B-A5B8-C05FAB52DF97}"/>
                </a:ext>
              </a:extLst>
            </p:cNvPr>
            <p:cNvSpPr/>
            <p:nvPr/>
          </p:nvSpPr>
          <p:spPr>
            <a:xfrm>
              <a:off x="557203" y="1189502"/>
              <a:ext cx="2605923" cy="1625825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5923 w 2605923"/>
                <a:gd name="connsiteY0" fmla="*/ 1625825 h 1625825"/>
                <a:gd name="connsiteX1" fmla="*/ 1401604 w 2605923"/>
                <a:gd name="connsiteY1" fmla="*/ 355359 h 1625825"/>
                <a:gd name="connsiteX2" fmla="*/ 0 w 2605923"/>
                <a:gd name="connsiteY2" fmla="*/ 0 h 1625825"/>
                <a:gd name="connsiteX3" fmla="*/ 2605923 w 2605923"/>
                <a:gd name="connsiteY3" fmla="*/ 1625825 h 162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23" h="1625825">
                  <a:moveTo>
                    <a:pt x="2605923" y="1625825"/>
                  </a:moveTo>
                  <a:cubicBezTo>
                    <a:pt x="1888916" y="1152329"/>
                    <a:pt x="1469593" y="865752"/>
                    <a:pt x="1401604" y="355359"/>
                  </a:cubicBezTo>
                  <a:lnTo>
                    <a:pt x="0" y="0"/>
                  </a:lnTo>
                  <a:cubicBezTo>
                    <a:pt x="46787" y="1048043"/>
                    <a:pt x="1246189" y="903146"/>
                    <a:pt x="2605923" y="1625825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17BAC009-ECE3-4F7A-896D-F04FA91A9D83}"/>
              </a:ext>
            </a:extLst>
          </p:cNvPr>
          <p:cNvGrpSpPr/>
          <p:nvPr/>
        </p:nvGrpSpPr>
        <p:grpSpPr>
          <a:xfrm rot="16200000">
            <a:off x="632791" y="1229328"/>
            <a:ext cx="714004" cy="1785950"/>
            <a:chOff x="1950887" y="-1"/>
            <a:chExt cx="1414279" cy="2866407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14" name="Rectangle 24">
              <a:extLst>
                <a:ext uri="{FF2B5EF4-FFF2-40B4-BE49-F238E27FC236}">
                  <a16:creationId xmlns:a16="http://schemas.microsoft.com/office/drawing/2014/main" id="{7EB314ED-0A7A-48F0-982C-16DD15252CDD}"/>
                </a:ext>
              </a:extLst>
            </p:cNvPr>
            <p:cNvSpPr/>
            <p:nvPr/>
          </p:nvSpPr>
          <p:spPr>
            <a:xfrm>
              <a:off x="1950887" y="-1"/>
              <a:ext cx="1414279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6715 w 1412807"/>
                <a:gd name="connsiteY3" fmla="*/ 1621006 h 2045803"/>
                <a:gd name="connsiteX4" fmla="*/ 0 w 1412807"/>
                <a:gd name="connsiteY4" fmla="*/ 0 h 2045803"/>
                <a:gd name="connsiteX0" fmla="*/ 1472 w 1414279"/>
                <a:gd name="connsiteY0" fmla="*/ 0 h 2045803"/>
                <a:gd name="connsiteX1" fmla="*/ 1414279 w 1414279"/>
                <a:gd name="connsiteY1" fmla="*/ 0 h 2045803"/>
                <a:gd name="connsiteX2" fmla="*/ 1414279 w 1414279"/>
                <a:gd name="connsiteY2" fmla="*/ 2045803 h 2045803"/>
                <a:gd name="connsiteX3" fmla="*/ 3424 w 1414279"/>
                <a:gd name="connsiteY3" fmla="*/ 1561474 h 2045803"/>
                <a:gd name="connsiteX4" fmla="*/ 1472 w 1414279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279" h="2045803">
                  <a:moveTo>
                    <a:pt x="1472" y="0"/>
                  </a:moveTo>
                  <a:lnTo>
                    <a:pt x="1414279" y="0"/>
                  </a:lnTo>
                  <a:lnTo>
                    <a:pt x="1414279" y="2045803"/>
                  </a:lnTo>
                  <a:lnTo>
                    <a:pt x="3424" y="1561474"/>
                  </a:lnTo>
                  <a:cubicBezTo>
                    <a:pt x="-5243" y="951767"/>
                    <a:pt x="5806" y="618374"/>
                    <a:pt x="14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8FF5E698-DB16-4EB4-987D-F43E97F121F0}"/>
                </a:ext>
              </a:extLst>
            </p:cNvPr>
            <p:cNvSpPr/>
            <p:nvPr/>
          </p:nvSpPr>
          <p:spPr>
            <a:xfrm>
              <a:off x="1955039" y="1552780"/>
              <a:ext cx="1399862" cy="1313626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214894"/>
                <a:gd name="connsiteX1" fmla="*/ 1407005 w 1407005"/>
                <a:gd name="connsiteY1" fmla="*/ 299022 h 1214894"/>
                <a:gd name="connsiteX2" fmla="*/ 1404515 w 1407005"/>
                <a:gd name="connsiteY2" fmla="*/ 1214894 h 1214894"/>
                <a:gd name="connsiteX3" fmla="*/ 0 w 1407005"/>
                <a:gd name="connsiteY3" fmla="*/ 0 h 1214894"/>
                <a:gd name="connsiteX0" fmla="*/ 0 w 1409956"/>
                <a:gd name="connsiteY0" fmla="*/ 0 h 1214894"/>
                <a:gd name="connsiteX1" fmla="*/ 1407005 w 1409956"/>
                <a:gd name="connsiteY1" fmla="*/ 299022 h 1214894"/>
                <a:gd name="connsiteX2" fmla="*/ 1404515 w 1409956"/>
                <a:gd name="connsiteY2" fmla="*/ 1214894 h 1214894"/>
                <a:gd name="connsiteX3" fmla="*/ 0 w 1409956"/>
                <a:gd name="connsiteY3" fmla="*/ 0 h 1214894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05598"/>
                <a:gd name="connsiteX1" fmla="*/ 1402243 w 1402243"/>
                <a:gd name="connsiteY1" fmla="*/ 477616 h 1305598"/>
                <a:gd name="connsiteX2" fmla="*/ 1292907 w 1402243"/>
                <a:gd name="connsiteY2" fmla="*/ 1305598 h 1305598"/>
                <a:gd name="connsiteX3" fmla="*/ 0 w 1402243"/>
                <a:gd name="connsiteY3" fmla="*/ 0 h 1305598"/>
                <a:gd name="connsiteX0" fmla="*/ 34 w 1402277"/>
                <a:gd name="connsiteY0" fmla="*/ 0 h 1305598"/>
                <a:gd name="connsiteX1" fmla="*/ 1402277 w 1402277"/>
                <a:gd name="connsiteY1" fmla="*/ 477616 h 1305598"/>
                <a:gd name="connsiteX2" fmla="*/ 1292941 w 1402277"/>
                <a:gd name="connsiteY2" fmla="*/ 1305598 h 1305598"/>
                <a:gd name="connsiteX3" fmla="*/ 34 w 1402277"/>
                <a:gd name="connsiteY3" fmla="*/ 0 h 1305598"/>
                <a:gd name="connsiteX0" fmla="*/ 37 w 1402280"/>
                <a:gd name="connsiteY0" fmla="*/ 0 h 1305598"/>
                <a:gd name="connsiteX1" fmla="*/ 1402280 w 1402280"/>
                <a:gd name="connsiteY1" fmla="*/ 477616 h 1305598"/>
                <a:gd name="connsiteX2" fmla="*/ 1292944 w 1402280"/>
                <a:gd name="connsiteY2" fmla="*/ 1305598 h 1305598"/>
                <a:gd name="connsiteX3" fmla="*/ 37 w 1402280"/>
                <a:gd name="connsiteY3" fmla="*/ 0 h 1305598"/>
                <a:gd name="connsiteX0" fmla="*/ 37 w 1409424"/>
                <a:gd name="connsiteY0" fmla="*/ 0 h 1307979"/>
                <a:gd name="connsiteX1" fmla="*/ 1409424 w 1409424"/>
                <a:gd name="connsiteY1" fmla="*/ 479997 h 1307979"/>
                <a:gd name="connsiteX2" fmla="*/ 1300088 w 1409424"/>
                <a:gd name="connsiteY2" fmla="*/ 1307979 h 1307979"/>
                <a:gd name="connsiteX3" fmla="*/ 37 w 1409424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399862"/>
                <a:gd name="connsiteY0" fmla="*/ 0 h 1310360"/>
                <a:gd name="connsiteX1" fmla="*/ 1399862 w 1399862"/>
                <a:gd name="connsiteY1" fmla="*/ 475234 h 1310360"/>
                <a:gd name="connsiteX2" fmla="*/ 1292907 w 1399862"/>
                <a:gd name="connsiteY2" fmla="*/ 1310360 h 1310360"/>
                <a:gd name="connsiteX3" fmla="*/ 0 w 1399862"/>
                <a:gd name="connsiteY3" fmla="*/ 0 h 1310360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9862" h="1313626">
                  <a:moveTo>
                    <a:pt x="0" y="0"/>
                  </a:moveTo>
                  <a:lnTo>
                    <a:pt x="1399862" y="475234"/>
                  </a:lnTo>
                  <a:cubicBezTo>
                    <a:pt x="1333023" y="1022495"/>
                    <a:pt x="1333801" y="1008878"/>
                    <a:pt x="1296172" y="1313626"/>
                  </a:cubicBezTo>
                  <a:cubicBezTo>
                    <a:pt x="1116035" y="1197087"/>
                    <a:pt x="44855" y="6653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5" name="Group 25">
            <a:extLst>
              <a:ext uri="{FF2B5EF4-FFF2-40B4-BE49-F238E27FC236}">
                <a16:creationId xmlns:a16="http://schemas.microsoft.com/office/drawing/2014/main" id="{14B19011-97FA-4B3E-91D2-17AE6189FF84}"/>
              </a:ext>
            </a:extLst>
          </p:cNvPr>
          <p:cNvGrpSpPr/>
          <p:nvPr/>
        </p:nvGrpSpPr>
        <p:grpSpPr>
          <a:xfrm rot="16200000" flipH="1">
            <a:off x="619310" y="671308"/>
            <a:ext cx="669529" cy="1714512"/>
            <a:chOff x="1952359" y="-1"/>
            <a:chExt cx="1516456" cy="2903518"/>
          </a:xfrm>
          <a:solidFill>
            <a:srgbClr val="FFC000"/>
          </a:solidFill>
        </p:grpSpPr>
        <p:sp>
          <p:nvSpPr>
            <p:cNvPr id="17" name="Rectangle 24">
              <a:extLst>
                <a:ext uri="{FF2B5EF4-FFF2-40B4-BE49-F238E27FC236}">
                  <a16:creationId xmlns:a16="http://schemas.microsoft.com/office/drawing/2014/main" id="{094BCBE9-3EF7-4947-88FA-EF203AF280FE}"/>
                </a:ext>
              </a:extLst>
            </p:cNvPr>
            <p:cNvSpPr/>
            <p:nvPr/>
          </p:nvSpPr>
          <p:spPr>
            <a:xfrm>
              <a:off x="1952359" y="-1"/>
              <a:ext cx="1412807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2045803">
                  <a:moveTo>
                    <a:pt x="0" y="0"/>
                  </a:moveTo>
                  <a:lnTo>
                    <a:pt x="1412807" y="0"/>
                  </a:lnTo>
                  <a:lnTo>
                    <a:pt x="1412807" y="2045803"/>
                  </a:lnTo>
                  <a:lnTo>
                    <a:pt x="4334" y="1742450"/>
                  </a:lnTo>
                  <a:cubicBezTo>
                    <a:pt x="-4333" y="1132743"/>
                    <a:pt x="4334" y="61837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Freeform 62">
              <a:extLst>
                <a:ext uri="{FF2B5EF4-FFF2-40B4-BE49-F238E27FC236}">
                  <a16:creationId xmlns:a16="http://schemas.microsoft.com/office/drawing/2014/main" id="{35FAE2EC-6C34-4F0F-94E3-31275AC2CEFD}"/>
                </a:ext>
              </a:extLst>
            </p:cNvPr>
            <p:cNvSpPr/>
            <p:nvPr/>
          </p:nvSpPr>
          <p:spPr>
            <a:xfrm>
              <a:off x="1957421" y="1733754"/>
              <a:ext cx="1511394" cy="1169763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8052"/>
                <a:gd name="connsiteY0" fmla="*/ 0 h 1185206"/>
                <a:gd name="connsiteX1" fmla="*/ 1407005 w 1408052"/>
                <a:gd name="connsiteY1" fmla="*/ 299022 h 1185206"/>
                <a:gd name="connsiteX2" fmla="*/ 1398578 w 1408052"/>
                <a:gd name="connsiteY2" fmla="*/ 1185206 h 1185206"/>
                <a:gd name="connsiteX3" fmla="*/ 0 w 1408052"/>
                <a:gd name="connsiteY3" fmla="*/ 0 h 1185206"/>
                <a:gd name="connsiteX0" fmla="*/ 0 w 1523295"/>
                <a:gd name="connsiteY0" fmla="*/ 0 h 1143642"/>
                <a:gd name="connsiteX1" fmla="*/ 1407005 w 1523295"/>
                <a:gd name="connsiteY1" fmla="*/ 299022 h 1143642"/>
                <a:gd name="connsiteX2" fmla="*/ 1523269 w 1523295"/>
                <a:gd name="connsiteY2" fmla="*/ 1143642 h 1143642"/>
                <a:gd name="connsiteX3" fmla="*/ 0 w 1523295"/>
                <a:gd name="connsiteY3" fmla="*/ 0 h 1143642"/>
                <a:gd name="connsiteX0" fmla="*/ 0 w 1525299"/>
                <a:gd name="connsiteY0" fmla="*/ 0 h 1143642"/>
                <a:gd name="connsiteX1" fmla="*/ 1407005 w 1525299"/>
                <a:gd name="connsiteY1" fmla="*/ 299022 h 1143642"/>
                <a:gd name="connsiteX2" fmla="*/ 1523269 w 1525299"/>
                <a:gd name="connsiteY2" fmla="*/ 1143642 h 1143642"/>
                <a:gd name="connsiteX3" fmla="*/ 0 w 1525299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75 w 1579499"/>
                <a:gd name="connsiteY0" fmla="*/ 0 h 1285076"/>
                <a:gd name="connsiteX1" fmla="*/ 1407080 w 1579499"/>
                <a:gd name="connsiteY1" fmla="*/ 299022 h 1285076"/>
                <a:gd name="connsiteX2" fmla="*/ 1511469 w 1579499"/>
                <a:gd name="connsiteY2" fmla="*/ 1131767 h 1285076"/>
                <a:gd name="connsiteX3" fmla="*/ 1453252 w 1579499"/>
                <a:gd name="connsiteY3" fmla="*/ 1187576 h 1285076"/>
                <a:gd name="connsiteX4" fmla="*/ 75 w 1579499"/>
                <a:gd name="connsiteY4" fmla="*/ 0 h 1285076"/>
                <a:gd name="connsiteX0" fmla="*/ 75 w 1511469"/>
                <a:gd name="connsiteY0" fmla="*/ 0 h 1197192"/>
                <a:gd name="connsiteX1" fmla="*/ 1407080 w 1511469"/>
                <a:gd name="connsiteY1" fmla="*/ 299022 h 1197192"/>
                <a:gd name="connsiteX2" fmla="*/ 1511469 w 1511469"/>
                <a:gd name="connsiteY2" fmla="*/ 1131767 h 1197192"/>
                <a:gd name="connsiteX3" fmla="*/ 1453252 w 1511469"/>
                <a:gd name="connsiteY3" fmla="*/ 1187576 h 1197192"/>
                <a:gd name="connsiteX4" fmla="*/ 75 w 1511469"/>
                <a:gd name="connsiteY4" fmla="*/ 0 h 1197192"/>
                <a:gd name="connsiteX0" fmla="*/ 75 w 1511469"/>
                <a:gd name="connsiteY0" fmla="*/ 0 h 1187576"/>
                <a:gd name="connsiteX1" fmla="*/ 1407080 w 1511469"/>
                <a:gd name="connsiteY1" fmla="*/ 299022 h 1187576"/>
                <a:gd name="connsiteX2" fmla="*/ 1511469 w 1511469"/>
                <a:gd name="connsiteY2" fmla="*/ 1131767 h 1187576"/>
                <a:gd name="connsiteX3" fmla="*/ 1453252 w 1511469"/>
                <a:gd name="connsiteY3" fmla="*/ 1187576 h 1187576"/>
                <a:gd name="connsiteX4" fmla="*/ 75 w 1511469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493581"/>
                <a:gd name="connsiteY0" fmla="*/ 0 h 1169763"/>
                <a:gd name="connsiteX1" fmla="*/ 1407005 w 1493581"/>
                <a:gd name="connsiteY1" fmla="*/ 299022 h 1169763"/>
                <a:gd name="connsiteX2" fmla="*/ 1493581 w 1493581"/>
                <a:gd name="connsiteY2" fmla="*/ 1155518 h 1169763"/>
                <a:gd name="connsiteX3" fmla="*/ 1447239 w 1493581"/>
                <a:gd name="connsiteY3" fmla="*/ 1169763 h 1169763"/>
                <a:gd name="connsiteX4" fmla="*/ 0 w 1493581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047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3738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1394" h="1169763">
                  <a:moveTo>
                    <a:pt x="0" y="0"/>
                  </a:moveTo>
                  <a:lnTo>
                    <a:pt x="1407003" y="299022"/>
                  </a:lnTo>
                  <a:cubicBezTo>
                    <a:pt x="1445868" y="630053"/>
                    <a:pt x="1465896" y="714205"/>
                    <a:pt x="1511394" y="1131767"/>
                  </a:cubicBezTo>
                  <a:cubicBezTo>
                    <a:pt x="1443261" y="1169858"/>
                    <a:pt x="1479445" y="1144636"/>
                    <a:pt x="1447239" y="1169763"/>
                  </a:cubicBezTo>
                  <a:cubicBezTo>
                    <a:pt x="987522" y="630813"/>
                    <a:pt x="48269" y="74581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6" name="Group 22">
            <a:extLst>
              <a:ext uri="{FF2B5EF4-FFF2-40B4-BE49-F238E27FC236}">
                <a16:creationId xmlns:a16="http://schemas.microsoft.com/office/drawing/2014/main" id="{65240604-40DF-4987-BDEA-1DF1998EE7AF}"/>
              </a:ext>
            </a:extLst>
          </p:cNvPr>
          <p:cNvGrpSpPr/>
          <p:nvPr/>
        </p:nvGrpSpPr>
        <p:grpSpPr>
          <a:xfrm rot="16200000" flipH="1">
            <a:off x="311132" y="336541"/>
            <a:ext cx="1285883" cy="1714513"/>
            <a:chOff x="539542" y="2"/>
            <a:chExt cx="2428715" cy="2480736"/>
          </a:xfrm>
          <a:solidFill>
            <a:srgbClr val="7030A0"/>
          </a:solidFill>
        </p:grpSpPr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E028182C-716B-46FC-A76F-359B76CF54F4}"/>
                </a:ext>
              </a:extLst>
            </p:cNvPr>
            <p:cNvSpPr/>
            <p:nvPr/>
          </p:nvSpPr>
          <p:spPr>
            <a:xfrm>
              <a:off x="539552" y="2"/>
              <a:ext cx="1214358" cy="144709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" name="Freeform 59">
              <a:extLst>
                <a:ext uri="{FF2B5EF4-FFF2-40B4-BE49-F238E27FC236}">
                  <a16:creationId xmlns:a16="http://schemas.microsoft.com/office/drawing/2014/main" id="{A3D9824C-99B5-4175-B296-F31FDCC65DDC}"/>
                </a:ext>
              </a:extLst>
            </p:cNvPr>
            <p:cNvSpPr/>
            <p:nvPr/>
          </p:nvSpPr>
          <p:spPr>
            <a:xfrm>
              <a:off x="539542" y="930280"/>
              <a:ext cx="2428715" cy="1550458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78058 h 1678058"/>
                <a:gd name="connsiteX1" fmla="*/ 1398550 w 2888315"/>
                <a:gd name="connsiteY1" fmla="*/ 355359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781436 w 2781436"/>
                <a:gd name="connsiteY0" fmla="*/ 1755247 h 1755247"/>
                <a:gd name="connsiteX1" fmla="*/ 1380737 w 2781436"/>
                <a:gd name="connsiteY1" fmla="*/ 367235 h 1755247"/>
                <a:gd name="connsiteX2" fmla="*/ 0 w 2781436"/>
                <a:gd name="connsiteY2" fmla="*/ 0 h 1755247"/>
                <a:gd name="connsiteX3" fmla="*/ 2781436 w 2781436"/>
                <a:gd name="connsiteY3" fmla="*/ 1755247 h 1755247"/>
                <a:gd name="connsiteX0" fmla="*/ 2781436 w 3063903"/>
                <a:gd name="connsiteY0" fmla="*/ 1755247 h 1920305"/>
                <a:gd name="connsiteX1" fmla="*/ 2837069 w 3063903"/>
                <a:gd name="connsiteY1" fmla="*/ 1705322 h 1920305"/>
                <a:gd name="connsiteX2" fmla="*/ 1380737 w 3063903"/>
                <a:gd name="connsiteY2" fmla="*/ 367235 h 1920305"/>
                <a:gd name="connsiteX3" fmla="*/ 0 w 3063903"/>
                <a:gd name="connsiteY3" fmla="*/ 0 h 1920305"/>
                <a:gd name="connsiteX4" fmla="*/ 2781436 w 3063903"/>
                <a:gd name="connsiteY4" fmla="*/ 1755247 h 1920305"/>
                <a:gd name="connsiteX0" fmla="*/ 2781436 w 2986629"/>
                <a:gd name="connsiteY0" fmla="*/ 1755247 h 1864154"/>
                <a:gd name="connsiteX1" fmla="*/ 2837069 w 2986629"/>
                <a:gd name="connsiteY1" fmla="*/ 1705322 h 1864154"/>
                <a:gd name="connsiteX2" fmla="*/ 1380737 w 2986629"/>
                <a:gd name="connsiteY2" fmla="*/ 367235 h 1864154"/>
                <a:gd name="connsiteX3" fmla="*/ 0 w 2986629"/>
                <a:gd name="connsiteY3" fmla="*/ 0 h 1864154"/>
                <a:gd name="connsiteX4" fmla="*/ 2781436 w 2986629"/>
                <a:gd name="connsiteY4" fmla="*/ 1755247 h 186415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74201 w 2837069"/>
                <a:gd name="connsiteY0" fmla="*/ 1772961 h 1780640"/>
                <a:gd name="connsiteX1" fmla="*/ 2837069 w 2837069"/>
                <a:gd name="connsiteY1" fmla="*/ 1729072 h 1780640"/>
                <a:gd name="connsiteX2" fmla="*/ 1380737 w 2837069"/>
                <a:gd name="connsiteY2" fmla="*/ 361296 h 1780640"/>
                <a:gd name="connsiteX3" fmla="*/ 0 w 2837069"/>
                <a:gd name="connsiteY3" fmla="*/ 0 h 1780640"/>
                <a:gd name="connsiteX4" fmla="*/ 2774201 w 2837069"/>
                <a:gd name="connsiteY4" fmla="*/ 1772961 h 1780640"/>
                <a:gd name="connsiteX0" fmla="*/ 2781436 w 2837069"/>
                <a:gd name="connsiteY0" fmla="*/ 1766926 h 1775206"/>
                <a:gd name="connsiteX1" fmla="*/ 2837069 w 2837069"/>
                <a:gd name="connsiteY1" fmla="*/ 1729072 h 1775206"/>
                <a:gd name="connsiteX2" fmla="*/ 1380737 w 2837069"/>
                <a:gd name="connsiteY2" fmla="*/ 361296 h 1775206"/>
                <a:gd name="connsiteX3" fmla="*/ 0 w 2837069"/>
                <a:gd name="connsiteY3" fmla="*/ 0 h 1775206"/>
                <a:gd name="connsiteX4" fmla="*/ 2781436 w 2837069"/>
                <a:gd name="connsiteY4" fmla="*/ 1766926 h 1775206"/>
                <a:gd name="connsiteX0" fmla="*/ 2774202 w 2837069"/>
                <a:gd name="connsiteY0" fmla="*/ 1760890 h 1769871"/>
                <a:gd name="connsiteX1" fmla="*/ 2837069 w 2837069"/>
                <a:gd name="connsiteY1" fmla="*/ 1729072 h 1769871"/>
                <a:gd name="connsiteX2" fmla="*/ 1380737 w 2837069"/>
                <a:gd name="connsiteY2" fmla="*/ 361296 h 1769871"/>
                <a:gd name="connsiteX3" fmla="*/ 0 w 2837069"/>
                <a:gd name="connsiteY3" fmla="*/ 0 h 1769871"/>
                <a:gd name="connsiteX4" fmla="*/ 2774202 w 2837069"/>
                <a:gd name="connsiteY4" fmla="*/ 1760890 h 1769871"/>
                <a:gd name="connsiteX0" fmla="*/ 2776614 w 2837069"/>
                <a:gd name="connsiteY0" fmla="*/ 1757872 h 1767248"/>
                <a:gd name="connsiteX1" fmla="*/ 2837069 w 2837069"/>
                <a:gd name="connsiteY1" fmla="*/ 1729072 h 1767248"/>
                <a:gd name="connsiteX2" fmla="*/ 1380737 w 2837069"/>
                <a:gd name="connsiteY2" fmla="*/ 361296 h 1767248"/>
                <a:gd name="connsiteX3" fmla="*/ 0 w 2837069"/>
                <a:gd name="connsiteY3" fmla="*/ 0 h 1767248"/>
                <a:gd name="connsiteX4" fmla="*/ 2776614 w 2837069"/>
                <a:gd name="connsiteY4" fmla="*/ 1757872 h 1767248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7069" h="1757872">
                  <a:moveTo>
                    <a:pt x="2776614" y="1757872"/>
                  </a:moveTo>
                  <a:cubicBezTo>
                    <a:pt x="2786995" y="1747541"/>
                    <a:pt x="2826143" y="1734678"/>
                    <a:pt x="2837069" y="1729072"/>
                  </a:cubicBezTo>
                  <a:cubicBezTo>
                    <a:pt x="2306735" y="1123663"/>
                    <a:pt x="1341953" y="1369911"/>
                    <a:pt x="1380737" y="361296"/>
                  </a:cubicBezTo>
                  <a:lnTo>
                    <a:pt x="0" y="0"/>
                  </a:lnTo>
                  <a:cubicBezTo>
                    <a:pt x="46787" y="1048043"/>
                    <a:pt x="839290" y="1179016"/>
                    <a:pt x="2776614" y="1757872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7" name="Group 2">
            <a:extLst>
              <a:ext uri="{FF2B5EF4-FFF2-40B4-BE49-F238E27FC236}">
                <a16:creationId xmlns:a16="http://schemas.microsoft.com/office/drawing/2014/main" id="{F4BC69B7-E339-4833-AFB4-341DDE27D471}"/>
              </a:ext>
            </a:extLst>
          </p:cNvPr>
          <p:cNvGrpSpPr/>
          <p:nvPr/>
        </p:nvGrpSpPr>
        <p:grpSpPr>
          <a:xfrm rot="16200000">
            <a:off x="2239960" y="1408111"/>
            <a:ext cx="1500200" cy="928697"/>
            <a:chOff x="743935" y="4751668"/>
            <a:chExt cx="788280" cy="1587894"/>
          </a:xfrm>
        </p:grpSpPr>
        <p:grpSp>
          <p:nvGrpSpPr>
            <p:cNvPr id="8" name="Group 3">
              <a:extLst>
                <a:ext uri="{FF2B5EF4-FFF2-40B4-BE49-F238E27FC236}">
                  <a16:creationId xmlns:a16="http://schemas.microsoft.com/office/drawing/2014/main" id="{B5DA9C7E-E20F-4D0C-B801-908B66B604DB}"/>
                </a:ext>
              </a:extLst>
            </p:cNvPr>
            <p:cNvGrpSpPr/>
            <p:nvPr/>
          </p:nvGrpSpPr>
          <p:grpSpPr>
            <a:xfrm>
              <a:off x="752129" y="5532922"/>
              <a:ext cx="780084" cy="806640"/>
              <a:chOff x="2195736" y="5121188"/>
              <a:chExt cx="901189" cy="931868"/>
            </a:xfrm>
          </p:grpSpPr>
          <p:sp>
            <p:nvSpPr>
              <p:cNvPr id="32" name="Rectangle 8">
                <a:extLst>
                  <a:ext uri="{FF2B5EF4-FFF2-40B4-BE49-F238E27FC236}">
                    <a16:creationId xmlns:a16="http://schemas.microsoft.com/office/drawing/2014/main" id="{4EC030E4-D870-404B-BDB0-C3E92A8A3DA7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901189" cy="900100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55000"/>
                      <a:lumOff val="45000"/>
                    </a:schemeClr>
                  </a:gs>
                  <a:gs pos="100000">
                    <a:schemeClr val="accent6">
                      <a:lumMod val="55000"/>
                      <a:lumOff val="4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:a16="http://schemas.microsoft.com/office/drawing/2014/main" id="{0FFE3D18-86DA-45CA-A61B-46116807BD50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679522" cy="893666"/>
              </a:xfrm>
              <a:custGeom>
                <a:avLst/>
                <a:gdLst/>
                <a:ahLst/>
                <a:cxnLst/>
                <a:rect l="l" t="t" r="r" b="b"/>
                <a:pathLst>
                  <a:path w="1359043" h="1787331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893519" y="1787331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45000"/>
                      <a:lumOff val="5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:a16="http://schemas.microsoft.com/office/drawing/2014/main" id="{868C074A-6ACE-4E70-A167-AD3EF025BAEA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450922" cy="894945"/>
              </a:xfrm>
              <a:custGeom>
                <a:avLst/>
                <a:gdLst/>
                <a:ahLst/>
                <a:cxnLst/>
                <a:rect l="l" t="t" r="r" b="b"/>
                <a:pathLst>
                  <a:path w="901843" h="1789890">
                    <a:moveTo>
                      <a:pt x="0" y="0"/>
                    </a:moveTo>
                    <a:lnTo>
                      <a:pt x="897414" y="0"/>
                    </a:lnTo>
                    <a:lnTo>
                      <a:pt x="901843" y="212596"/>
                    </a:lnTo>
                    <a:lnTo>
                      <a:pt x="895045" y="1789890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:a16="http://schemas.microsoft.com/office/drawing/2014/main" id="{721D350F-ACC8-4928-9746-ADF21BD4116D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448123" cy="895953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" name="Rectangle 8">
                <a:extLst>
                  <a:ext uri="{FF2B5EF4-FFF2-40B4-BE49-F238E27FC236}">
                    <a16:creationId xmlns:a16="http://schemas.microsoft.com/office/drawing/2014/main" id="{10042E9B-EABB-4FE3-B3C8-67833B1DCD1B}"/>
                  </a:ext>
                </a:extLst>
              </p:cNvPr>
              <p:cNvSpPr/>
              <p:nvPr/>
            </p:nvSpPr>
            <p:spPr>
              <a:xfrm>
                <a:off x="2542419" y="5815404"/>
                <a:ext cx="203587" cy="237652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9" name="Group 4">
              <a:extLst>
                <a:ext uri="{FF2B5EF4-FFF2-40B4-BE49-F238E27FC236}">
                  <a16:creationId xmlns:a16="http://schemas.microsoft.com/office/drawing/2014/main" id="{A616F546-E641-4B81-B780-26E65F7829E2}"/>
                </a:ext>
              </a:extLst>
            </p:cNvPr>
            <p:cNvGrpSpPr/>
            <p:nvPr/>
          </p:nvGrpSpPr>
          <p:grpSpPr>
            <a:xfrm>
              <a:off x="743935" y="4751668"/>
              <a:ext cx="788280" cy="874751"/>
              <a:chOff x="5772066" y="1372502"/>
              <a:chExt cx="2314582" cy="3424652"/>
            </a:xfrm>
          </p:grpSpPr>
          <p:sp>
            <p:nvSpPr>
              <p:cNvPr id="28" name="Rectangle 2">
                <a:extLst>
                  <a:ext uri="{FF2B5EF4-FFF2-40B4-BE49-F238E27FC236}">
                    <a16:creationId xmlns:a16="http://schemas.microsoft.com/office/drawing/2014/main" id="{C5473642-B7F5-4DAD-8902-A86C339B24BF}"/>
                  </a:ext>
                </a:extLst>
              </p:cNvPr>
              <p:cNvSpPr/>
              <p:nvPr/>
            </p:nvSpPr>
            <p:spPr>
              <a:xfrm>
                <a:off x="5772066" y="1372504"/>
                <a:ext cx="661309" cy="3424645"/>
              </a:xfrm>
              <a:custGeom>
                <a:avLst/>
                <a:gdLst>
                  <a:gd name="connsiteX0" fmla="*/ 0 w 571061"/>
                  <a:gd name="connsiteY0" fmla="*/ 171025 h 4392488"/>
                  <a:gd name="connsiteX1" fmla="*/ 571061 w 571061"/>
                  <a:gd name="connsiteY1" fmla="*/ 0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171025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171025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171025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Rectangle 2">
                <a:extLst>
                  <a:ext uri="{FF2B5EF4-FFF2-40B4-BE49-F238E27FC236}">
                    <a16:creationId xmlns:a16="http://schemas.microsoft.com/office/drawing/2014/main" id="{D2A20659-1DAE-41F4-A97C-5224BA4575BC}"/>
                  </a:ext>
                </a:extLst>
              </p:cNvPr>
              <p:cNvSpPr/>
              <p:nvPr/>
            </p:nvSpPr>
            <p:spPr>
              <a:xfrm>
                <a:off x="6367205" y="1372502"/>
                <a:ext cx="617260" cy="3424644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0" name="Rectangle 2">
                <a:extLst>
                  <a:ext uri="{FF2B5EF4-FFF2-40B4-BE49-F238E27FC236}">
                    <a16:creationId xmlns:a16="http://schemas.microsoft.com/office/drawing/2014/main" id="{8769A4E7-FBB4-4CBE-AF53-C33928B6503A}"/>
                  </a:ext>
                </a:extLst>
              </p:cNvPr>
              <p:cNvSpPr/>
              <p:nvPr/>
            </p:nvSpPr>
            <p:spPr>
              <a:xfrm>
                <a:off x="6938259" y="1372502"/>
                <a:ext cx="571061" cy="3424647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1" name="Rectangle 2">
                <a:extLst>
                  <a:ext uri="{FF2B5EF4-FFF2-40B4-BE49-F238E27FC236}">
                    <a16:creationId xmlns:a16="http://schemas.microsoft.com/office/drawing/2014/main" id="{4AA991C7-B120-4244-B729-4B5B2160EA71}"/>
                  </a:ext>
                </a:extLst>
              </p:cNvPr>
              <p:cNvSpPr/>
              <p:nvPr/>
            </p:nvSpPr>
            <p:spPr>
              <a:xfrm>
                <a:off x="7509332" y="1738190"/>
                <a:ext cx="577316" cy="3058964"/>
              </a:xfrm>
              <a:custGeom>
                <a:avLst/>
                <a:gdLst>
                  <a:gd name="connsiteX0" fmla="*/ 0 w 571061"/>
                  <a:gd name="connsiteY0" fmla="*/ 0 h 4392488"/>
                  <a:gd name="connsiteX1" fmla="*/ 571061 w 571061"/>
                  <a:gd name="connsiteY1" fmla="*/ 346732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  <a:gd name="connsiteX0" fmla="*/ 0 w 571061"/>
                  <a:gd name="connsiteY0" fmla="*/ 0 h 4392488"/>
                  <a:gd name="connsiteX1" fmla="*/ 562694 w 571061"/>
                  <a:gd name="connsiteY1" fmla="*/ 416078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62694" y="416078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11" name="그룹 7">
            <a:extLst>
              <a:ext uri="{FF2B5EF4-FFF2-40B4-BE49-F238E27FC236}">
                <a16:creationId xmlns:a16="http://schemas.microsoft.com/office/drawing/2014/main" id="{7C24878C-3383-4279-B268-67DCF614F491}"/>
              </a:ext>
            </a:extLst>
          </p:cNvPr>
          <p:cNvGrpSpPr/>
          <p:nvPr/>
        </p:nvGrpSpPr>
        <p:grpSpPr>
          <a:xfrm rot="16200000">
            <a:off x="1346985" y="1229516"/>
            <a:ext cx="1500197" cy="1285884"/>
            <a:chOff x="3661309" y="2635126"/>
            <a:chExt cx="1500195" cy="1024943"/>
          </a:xfrm>
        </p:grpSpPr>
        <p:sp>
          <p:nvSpPr>
            <p:cNvPr id="38" name="Freeform 64">
              <a:extLst>
                <a:ext uri="{FF2B5EF4-FFF2-40B4-BE49-F238E27FC236}">
                  <a16:creationId xmlns:a16="http://schemas.microsoft.com/office/drawing/2014/main" id="{3B820578-6731-4BE2-A6BF-16A01BB3A442}"/>
                </a:ext>
              </a:extLst>
            </p:cNvPr>
            <p:cNvSpPr/>
            <p:nvPr/>
          </p:nvSpPr>
          <p:spPr>
            <a:xfrm>
              <a:off x="4051039" y="3016332"/>
              <a:ext cx="371104" cy="511846"/>
            </a:xfrm>
            <a:custGeom>
              <a:avLst/>
              <a:gdLst>
                <a:gd name="connsiteX0" fmla="*/ 29688 w 290946"/>
                <a:gd name="connsiteY0" fmla="*/ 0 h 599704"/>
                <a:gd name="connsiteX1" fmla="*/ 0 w 290946"/>
                <a:gd name="connsiteY1" fmla="*/ 593766 h 599704"/>
                <a:gd name="connsiteX2" fmla="*/ 290946 w 290946"/>
                <a:gd name="connsiteY2" fmla="*/ 599704 h 599704"/>
                <a:gd name="connsiteX3" fmla="*/ 29688 w 290946"/>
                <a:gd name="connsiteY3" fmla="*/ 0 h 599704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65314 w 290946"/>
                <a:gd name="connsiteY0" fmla="*/ 0 h 546266"/>
                <a:gd name="connsiteX1" fmla="*/ 0 w 290946"/>
                <a:gd name="connsiteY1" fmla="*/ 540328 h 546266"/>
                <a:gd name="connsiteX2" fmla="*/ 290946 w 290946"/>
                <a:gd name="connsiteY2" fmla="*/ 546266 h 546266"/>
                <a:gd name="connsiteX3" fmla="*/ 65314 w 290946"/>
                <a:gd name="connsiteY3" fmla="*/ 0 h 546266"/>
                <a:gd name="connsiteX0" fmla="*/ 79875 w 305507"/>
                <a:gd name="connsiteY0" fmla="*/ 0 h 546266"/>
                <a:gd name="connsiteX1" fmla="*/ 14561 w 305507"/>
                <a:gd name="connsiteY1" fmla="*/ 540328 h 546266"/>
                <a:gd name="connsiteX2" fmla="*/ 305507 w 305507"/>
                <a:gd name="connsiteY2" fmla="*/ 546266 h 546266"/>
                <a:gd name="connsiteX3" fmla="*/ 79875 w 305507"/>
                <a:gd name="connsiteY3" fmla="*/ 0 h 546266"/>
                <a:gd name="connsiteX0" fmla="*/ 86136 w 311768"/>
                <a:gd name="connsiteY0" fmla="*/ 0 h 546266"/>
                <a:gd name="connsiteX1" fmla="*/ 20822 w 311768"/>
                <a:gd name="connsiteY1" fmla="*/ 540328 h 546266"/>
                <a:gd name="connsiteX2" fmla="*/ 311768 w 311768"/>
                <a:gd name="connsiteY2" fmla="*/ 546266 h 546266"/>
                <a:gd name="connsiteX3" fmla="*/ 86136 w 311768"/>
                <a:gd name="connsiteY3" fmla="*/ 0 h 546266"/>
                <a:gd name="connsiteX0" fmla="*/ 90558 w 316190"/>
                <a:gd name="connsiteY0" fmla="*/ 0 h 546266"/>
                <a:gd name="connsiteX1" fmla="*/ 25244 w 316190"/>
                <a:gd name="connsiteY1" fmla="*/ 540328 h 546266"/>
                <a:gd name="connsiteX2" fmla="*/ 316190 w 316190"/>
                <a:gd name="connsiteY2" fmla="*/ 546266 h 546266"/>
                <a:gd name="connsiteX3" fmla="*/ 90558 w 316190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98413 w 294357"/>
                <a:gd name="connsiteY0" fmla="*/ 0 h 469077"/>
                <a:gd name="connsiteX1" fmla="*/ 3411 w 294357"/>
                <a:gd name="connsiteY1" fmla="*/ 463139 h 469077"/>
                <a:gd name="connsiteX2" fmla="*/ 294357 w 294357"/>
                <a:gd name="connsiteY2" fmla="*/ 469077 h 469077"/>
                <a:gd name="connsiteX3" fmla="*/ 98413 w 294357"/>
                <a:gd name="connsiteY3" fmla="*/ 0 h 469077"/>
                <a:gd name="connsiteX0" fmla="*/ 97100 w 293044"/>
                <a:gd name="connsiteY0" fmla="*/ 0 h 469077"/>
                <a:gd name="connsiteX1" fmla="*/ 2098 w 293044"/>
                <a:gd name="connsiteY1" fmla="*/ 463139 h 469077"/>
                <a:gd name="connsiteX2" fmla="*/ 293044 w 293044"/>
                <a:gd name="connsiteY2" fmla="*/ 469077 h 469077"/>
                <a:gd name="connsiteX3" fmla="*/ 97100 w 293044"/>
                <a:gd name="connsiteY3" fmla="*/ 0 h 469077"/>
                <a:gd name="connsiteX0" fmla="*/ 74381 w 294075"/>
                <a:gd name="connsiteY0" fmla="*/ 0 h 504703"/>
                <a:gd name="connsiteX1" fmla="*/ 3129 w 294075"/>
                <a:gd name="connsiteY1" fmla="*/ 498765 h 504703"/>
                <a:gd name="connsiteX2" fmla="*/ 294075 w 294075"/>
                <a:gd name="connsiteY2" fmla="*/ 504703 h 504703"/>
                <a:gd name="connsiteX3" fmla="*/ 74381 w 294075"/>
                <a:gd name="connsiteY3" fmla="*/ 0 h 504703"/>
                <a:gd name="connsiteX0" fmla="*/ 73214 w 292908"/>
                <a:gd name="connsiteY0" fmla="*/ 0 h 504703"/>
                <a:gd name="connsiteX1" fmla="*/ 1962 w 292908"/>
                <a:gd name="connsiteY1" fmla="*/ 498765 h 504703"/>
                <a:gd name="connsiteX2" fmla="*/ 292908 w 292908"/>
                <a:gd name="connsiteY2" fmla="*/ 504703 h 504703"/>
                <a:gd name="connsiteX3" fmla="*/ 73214 w 292908"/>
                <a:gd name="connsiteY3" fmla="*/ 0 h 504703"/>
                <a:gd name="connsiteX0" fmla="*/ 71252 w 290946"/>
                <a:gd name="connsiteY0" fmla="*/ 0 h 504703"/>
                <a:gd name="connsiteX1" fmla="*/ 0 w 290946"/>
                <a:gd name="connsiteY1" fmla="*/ 498765 h 504703"/>
                <a:gd name="connsiteX2" fmla="*/ 290946 w 290946"/>
                <a:gd name="connsiteY2" fmla="*/ 504703 h 504703"/>
                <a:gd name="connsiteX3" fmla="*/ 71252 w 290946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3158 w 298090"/>
                <a:gd name="connsiteY0" fmla="*/ 0 h 508290"/>
                <a:gd name="connsiteX1" fmla="*/ 0 w 298090"/>
                <a:gd name="connsiteY1" fmla="*/ 508290 h 508290"/>
                <a:gd name="connsiteX2" fmla="*/ 298090 w 298090"/>
                <a:gd name="connsiteY2" fmla="*/ 504703 h 508290"/>
                <a:gd name="connsiteX3" fmla="*/ 83158 w 298090"/>
                <a:gd name="connsiteY3" fmla="*/ 0 h 508290"/>
                <a:gd name="connsiteX0" fmla="*/ 8315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8315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9443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9443 w 302852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571" h="511846">
                  <a:moveTo>
                    <a:pt x="109443" y="0"/>
                  </a:moveTo>
                  <a:cubicBezTo>
                    <a:pt x="159108" y="251021"/>
                    <a:pt x="7516" y="353169"/>
                    <a:pt x="0" y="508290"/>
                  </a:cubicBezTo>
                  <a:lnTo>
                    <a:pt x="296571" y="511846"/>
                  </a:lnTo>
                  <a:cubicBezTo>
                    <a:pt x="294705" y="373243"/>
                    <a:pt x="260792" y="217684"/>
                    <a:pt x="109443" y="0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" name="Freeform 65">
              <a:extLst>
                <a:ext uri="{FF2B5EF4-FFF2-40B4-BE49-F238E27FC236}">
                  <a16:creationId xmlns:a16="http://schemas.microsoft.com/office/drawing/2014/main" id="{EB103E14-8E84-477F-BE1D-6388FEF64999}"/>
                </a:ext>
              </a:extLst>
            </p:cNvPr>
            <p:cNvSpPr/>
            <p:nvPr/>
          </p:nvSpPr>
          <p:spPr>
            <a:xfrm>
              <a:off x="3661309" y="3037007"/>
              <a:ext cx="544272" cy="537633"/>
            </a:xfrm>
            <a:custGeom>
              <a:avLst/>
              <a:gdLst>
                <a:gd name="connsiteX0" fmla="*/ 0 w 338447"/>
                <a:gd name="connsiteY0" fmla="*/ 498764 h 540328"/>
                <a:gd name="connsiteX1" fmla="*/ 338447 w 338447"/>
                <a:gd name="connsiteY1" fmla="*/ 0 h 540328"/>
                <a:gd name="connsiteX2" fmla="*/ 296883 w 338447"/>
                <a:gd name="connsiteY2" fmla="*/ 540328 h 540328"/>
                <a:gd name="connsiteX3" fmla="*/ 0 w 338447"/>
                <a:gd name="connsiteY3" fmla="*/ 498764 h 540328"/>
                <a:gd name="connsiteX0" fmla="*/ 0 w 332510"/>
                <a:gd name="connsiteY0" fmla="*/ 617517 h 617517"/>
                <a:gd name="connsiteX1" fmla="*/ 332510 w 332510"/>
                <a:gd name="connsiteY1" fmla="*/ 0 h 617517"/>
                <a:gd name="connsiteX2" fmla="*/ 290946 w 332510"/>
                <a:gd name="connsiteY2" fmla="*/ 540328 h 617517"/>
                <a:gd name="connsiteX3" fmla="*/ 0 w 332510"/>
                <a:gd name="connsiteY3" fmla="*/ 617517 h 617517"/>
                <a:gd name="connsiteX0" fmla="*/ 0 w 332510"/>
                <a:gd name="connsiteY0" fmla="*/ 587828 h 587828"/>
                <a:gd name="connsiteX1" fmla="*/ 332510 w 332510"/>
                <a:gd name="connsiteY1" fmla="*/ 0 h 587828"/>
                <a:gd name="connsiteX2" fmla="*/ 290946 w 332510"/>
                <a:gd name="connsiteY2" fmla="*/ 540328 h 587828"/>
                <a:gd name="connsiteX3" fmla="*/ 0 w 332510"/>
                <a:gd name="connsiteY3" fmla="*/ 587828 h 587828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302821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96648"/>
                <a:gd name="connsiteY0" fmla="*/ 564232 h 564232"/>
                <a:gd name="connsiteX1" fmla="*/ 396648 w 396648"/>
                <a:gd name="connsiteY1" fmla="*/ 0 h 564232"/>
                <a:gd name="connsiteX2" fmla="*/ 295677 w 396648"/>
                <a:gd name="connsiteY2" fmla="*/ 504857 h 564232"/>
                <a:gd name="connsiteX3" fmla="*/ 0 w 396648"/>
                <a:gd name="connsiteY3" fmla="*/ 564232 h 564232"/>
                <a:gd name="connsiteX0" fmla="*/ 0 w 405008"/>
                <a:gd name="connsiteY0" fmla="*/ 564232 h 564232"/>
                <a:gd name="connsiteX1" fmla="*/ 396648 w 405008"/>
                <a:gd name="connsiteY1" fmla="*/ 0 h 564232"/>
                <a:gd name="connsiteX2" fmla="*/ 295677 w 405008"/>
                <a:gd name="connsiteY2" fmla="*/ 504857 h 564232"/>
                <a:gd name="connsiteX3" fmla="*/ 0 w 405008"/>
                <a:gd name="connsiteY3" fmla="*/ 564232 h 564232"/>
                <a:gd name="connsiteX0" fmla="*/ 0 w 405233"/>
                <a:gd name="connsiteY0" fmla="*/ 564232 h 564232"/>
                <a:gd name="connsiteX1" fmla="*/ 396648 w 405233"/>
                <a:gd name="connsiteY1" fmla="*/ 0 h 564232"/>
                <a:gd name="connsiteX2" fmla="*/ 295677 w 405233"/>
                <a:gd name="connsiteY2" fmla="*/ 504857 h 564232"/>
                <a:gd name="connsiteX3" fmla="*/ 0 w 405233"/>
                <a:gd name="connsiteY3" fmla="*/ 564232 h 564232"/>
                <a:gd name="connsiteX0" fmla="*/ 0 w 414413"/>
                <a:gd name="connsiteY0" fmla="*/ 561214 h 561214"/>
                <a:gd name="connsiteX1" fmla="*/ 406294 w 414413"/>
                <a:gd name="connsiteY1" fmla="*/ 0 h 561214"/>
                <a:gd name="connsiteX2" fmla="*/ 295677 w 414413"/>
                <a:gd name="connsiteY2" fmla="*/ 501839 h 561214"/>
                <a:gd name="connsiteX3" fmla="*/ 0 w 414413"/>
                <a:gd name="connsiteY3" fmla="*/ 561214 h 561214"/>
                <a:gd name="connsiteX0" fmla="*/ 0 w 414413"/>
                <a:gd name="connsiteY0" fmla="*/ 529773 h 529773"/>
                <a:gd name="connsiteX1" fmla="*/ 406294 w 414413"/>
                <a:gd name="connsiteY1" fmla="*/ 0 h 529773"/>
                <a:gd name="connsiteX2" fmla="*/ 295677 w 414413"/>
                <a:gd name="connsiteY2" fmla="*/ 501839 h 529773"/>
                <a:gd name="connsiteX3" fmla="*/ 0 w 414413"/>
                <a:gd name="connsiteY3" fmla="*/ 529773 h 529773"/>
                <a:gd name="connsiteX0" fmla="*/ 0 w 414413"/>
                <a:gd name="connsiteY0" fmla="*/ 516673 h 516673"/>
                <a:gd name="connsiteX1" fmla="*/ 406294 w 414413"/>
                <a:gd name="connsiteY1" fmla="*/ 0 h 516673"/>
                <a:gd name="connsiteX2" fmla="*/ 295677 w 414413"/>
                <a:gd name="connsiteY2" fmla="*/ 501839 h 516673"/>
                <a:gd name="connsiteX3" fmla="*/ 0 w 414413"/>
                <a:gd name="connsiteY3" fmla="*/ 516673 h 516673"/>
                <a:gd name="connsiteX0" fmla="*/ 0 w 412319"/>
                <a:gd name="connsiteY0" fmla="*/ 532393 h 532393"/>
                <a:gd name="connsiteX1" fmla="*/ 404200 w 412319"/>
                <a:gd name="connsiteY1" fmla="*/ 0 h 532393"/>
                <a:gd name="connsiteX2" fmla="*/ 293583 w 412319"/>
                <a:gd name="connsiteY2" fmla="*/ 501839 h 532393"/>
                <a:gd name="connsiteX3" fmla="*/ 0 w 412319"/>
                <a:gd name="connsiteY3" fmla="*/ 532393 h 53239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1866"/>
                <a:gd name="connsiteY0" fmla="*/ 537633 h 537633"/>
                <a:gd name="connsiteX1" fmla="*/ 404200 w 411866"/>
                <a:gd name="connsiteY1" fmla="*/ 0 h 537633"/>
                <a:gd name="connsiteX2" fmla="*/ 283113 w 411866"/>
                <a:gd name="connsiteY2" fmla="*/ 415377 h 537633"/>
                <a:gd name="connsiteX3" fmla="*/ 0 w 411866"/>
                <a:gd name="connsiteY3" fmla="*/ 537633 h 537633"/>
                <a:gd name="connsiteX0" fmla="*/ 0 w 412224"/>
                <a:gd name="connsiteY0" fmla="*/ 537633 h 537633"/>
                <a:gd name="connsiteX1" fmla="*/ 404200 w 412224"/>
                <a:gd name="connsiteY1" fmla="*/ 0 h 537633"/>
                <a:gd name="connsiteX2" fmla="*/ 291489 w 412224"/>
                <a:gd name="connsiteY2" fmla="*/ 499219 h 537633"/>
                <a:gd name="connsiteX3" fmla="*/ 0 w 412224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4413"/>
                <a:gd name="connsiteY0" fmla="*/ 537633 h 537633"/>
                <a:gd name="connsiteX1" fmla="*/ 406294 w 414413"/>
                <a:gd name="connsiteY1" fmla="*/ 0 h 537633"/>
                <a:gd name="connsiteX2" fmla="*/ 295677 w 414413"/>
                <a:gd name="connsiteY2" fmla="*/ 507079 h 537633"/>
                <a:gd name="connsiteX3" fmla="*/ 0 w 414413"/>
                <a:gd name="connsiteY3" fmla="*/ 537633 h 537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413" h="537633">
                  <a:moveTo>
                    <a:pt x="0" y="537633"/>
                  </a:moveTo>
                  <a:cubicBezTo>
                    <a:pt x="1" y="311605"/>
                    <a:pt x="262862" y="287234"/>
                    <a:pt x="406294" y="0"/>
                  </a:cubicBezTo>
                  <a:cubicBezTo>
                    <a:pt x="450022" y="243815"/>
                    <a:pt x="303223" y="304734"/>
                    <a:pt x="295677" y="507079"/>
                  </a:cubicBezTo>
                  <a:lnTo>
                    <a:pt x="0" y="537633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" name="Freeform 34">
              <a:extLst>
                <a:ext uri="{FF2B5EF4-FFF2-40B4-BE49-F238E27FC236}">
                  <a16:creationId xmlns:a16="http://schemas.microsoft.com/office/drawing/2014/main" id="{0EAFB57D-F470-47D1-AFEA-B736960AB817}"/>
                </a:ext>
              </a:extLst>
            </p:cNvPr>
            <p:cNvSpPr/>
            <p:nvPr/>
          </p:nvSpPr>
          <p:spPr>
            <a:xfrm>
              <a:off x="3924127" y="2759347"/>
              <a:ext cx="872924" cy="769532"/>
            </a:xfrm>
            <a:custGeom>
              <a:avLst/>
              <a:gdLst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1159"/>
                <a:gd name="connsiteX1" fmla="*/ 400135 w 697634"/>
                <a:gd name="connsiteY1" fmla="*/ 751159 h 751159"/>
                <a:gd name="connsiteX2" fmla="*/ 0 w 697634"/>
                <a:gd name="connsiteY2" fmla="*/ 0 h 751159"/>
                <a:gd name="connsiteX3" fmla="*/ 697634 w 697634"/>
                <a:gd name="connsiteY3" fmla="*/ 749208 h 751159"/>
                <a:gd name="connsiteX0" fmla="*/ 700015 w 700015"/>
                <a:gd name="connsiteY0" fmla="*/ 763496 h 763496"/>
                <a:gd name="connsiteX1" fmla="*/ 400135 w 700015"/>
                <a:gd name="connsiteY1" fmla="*/ 751159 h 763496"/>
                <a:gd name="connsiteX2" fmla="*/ 0 w 700015"/>
                <a:gd name="connsiteY2" fmla="*/ 0 h 763496"/>
                <a:gd name="connsiteX3" fmla="*/ 700015 w 700015"/>
                <a:gd name="connsiteY3" fmla="*/ 763496 h 763496"/>
                <a:gd name="connsiteX0" fmla="*/ 697603 w 697603"/>
                <a:gd name="connsiteY0" fmla="*/ 769532 h 769532"/>
                <a:gd name="connsiteX1" fmla="*/ 397723 w 697603"/>
                <a:gd name="connsiteY1" fmla="*/ 75719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603" h="769532">
                  <a:moveTo>
                    <a:pt x="697603" y="769532"/>
                  </a:moveTo>
                  <a:lnTo>
                    <a:pt x="397723" y="759815"/>
                  </a:lnTo>
                  <a:cubicBezTo>
                    <a:pt x="394664" y="601690"/>
                    <a:pt x="301785" y="317739"/>
                    <a:pt x="0" y="0"/>
                  </a:cubicBezTo>
                  <a:cubicBezTo>
                    <a:pt x="435554" y="314467"/>
                    <a:pt x="689236" y="622966"/>
                    <a:pt x="697603" y="769532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EF25E55F-5675-4168-9732-F276B071C2D8}"/>
                </a:ext>
              </a:extLst>
            </p:cNvPr>
            <p:cNvSpPr/>
            <p:nvPr/>
          </p:nvSpPr>
          <p:spPr>
            <a:xfrm>
              <a:off x="3712365" y="2635126"/>
              <a:ext cx="1449139" cy="1024943"/>
            </a:xfrm>
            <a:custGeom>
              <a:avLst/>
              <a:gdLst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719092 w 994299"/>
                <a:gd name="connsiteY2" fmla="*/ 781235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684423 w 994299"/>
                <a:gd name="connsiteY2" fmla="*/ 763900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63900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76901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76964"/>
                <a:gd name="connsiteY0" fmla="*/ 88777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46230 w 976964"/>
                <a:gd name="connsiteY4" fmla="*/ 88777 h 777322"/>
                <a:gd name="connsiteX0" fmla="*/ 372232 w 976964"/>
                <a:gd name="connsiteY0" fmla="*/ 119112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72232 w 976964"/>
                <a:gd name="connsiteY4" fmla="*/ 119112 h 777322"/>
                <a:gd name="connsiteX0" fmla="*/ 354897 w 976964"/>
                <a:gd name="connsiteY0" fmla="*/ 106111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54897 w 976964"/>
                <a:gd name="connsiteY4" fmla="*/ 106111 h 777322"/>
                <a:gd name="connsiteX0" fmla="*/ 337562 w 976964"/>
                <a:gd name="connsiteY0" fmla="*/ 136446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37562 w 976964"/>
                <a:gd name="connsiteY4" fmla="*/ 136446 h 777322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58903 w 1111306"/>
                <a:gd name="connsiteY0" fmla="*/ 197118 h 937667"/>
                <a:gd name="connsiteX1" fmla="*/ 1111306 w 1111306"/>
                <a:gd name="connsiteY1" fmla="*/ 937667 h 937667"/>
                <a:gd name="connsiteX2" fmla="*/ 818765 w 1111306"/>
                <a:gd name="connsiteY2" fmla="*/ 802903 h 937667"/>
                <a:gd name="connsiteX3" fmla="*/ 0 w 1111306"/>
                <a:gd name="connsiteY3" fmla="*/ 0 h 937667"/>
                <a:gd name="connsiteX4" fmla="*/ 458903 w 1111306"/>
                <a:gd name="connsiteY4" fmla="*/ 197118 h 937667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74788"/>
                <a:gd name="connsiteY0" fmla="*/ 0 h 1016531"/>
                <a:gd name="connsiteX1" fmla="*/ 1174788 w 1174788"/>
                <a:gd name="connsiteY1" fmla="*/ 1016531 h 1016531"/>
                <a:gd name="connsiteX2" fmla="*/ 882247 w 1174788"/>
                <a:gd name="connsiteY2" fmla="*/ 881767 h 1016531"/>
                <a:gd name="connsiteX3" fmla="*/ 0 w 1174788"/>
                <a:gd name="connsiteY3" fmla="*/ 0 h 1016531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82247 w 1165263"/>
                <a:gd name="connsiteY2" fmla="*/ 881767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21293"/>
                <a:gd name="connsiteX1" fmla="*/ 1165263 w 1165263"/>
                <a:gd name="connsiteY1" fmla="*/ 1021293 h 1021293"/>
                <a:gd name="connsiteX2" fmla="*/ 875103 w 1165263"/>
                <a:gd name="connsiteY2" fmla="*/ 884149 h 1021293"/>
                <a:gd name="connsiteX3" fmla="*/ 0 w 1165263"/>
                <a:gd name="connsiteY3" fmla="*/ 0 h 1021293"/>
                <a:gd name="connsiteX0" fmla="*/ 0 w 1172407"/>
                <a:gd name="connsiteY0" fmla="*/ 0 h 1018911"/>
                <a:gd name="connsiteX1" fmla="*/ 1172407 w 1172407"/>
                <a:gd name="connsiteY1" fmla="*/ 1018911 h 1018911"/>
                <a:gd name="connsiteX2" fmla="*/ 875103 w 1172407"/>
                <a:gd name="connsiteY2" fmla="*/ 884149 h 1018911"/>
                <a:gd name="connsiteX3" fmla="*/ 0 w 1172407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8088" h="1024946">
                  <a:moveTo>
                    <a:pt x="0" y="0"/>
                  </a:moveTo>
                  <a:cubicBezTo>
                    <a:pt x="695995" y="281858"/>
                    <a:pt x="1149390" y="683745"/>
                    <a:pt x="1158088" y="1024946"/>
                  </a:cubicBezTo>
                  <a:lnTo>
                    <a:pt x="865547" y="890184"/>
                  </a:lnTo>
                  <a:cubicBezTo>
                    <a:pt x="825277" y="670457"/>
                    <a:pt x="447443" y="313352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" name="Freeform 92">
            <a:extLst>
              <a:ext uri="{FF2B5EF4-FFF2-40B4-BE49-F238E27FC236}">
                <a16:creationId xmlns:a16="http://schemas.microsoft.com/office/drawing/2014/main" id="{AC8144E3-0C5F-4DEC-B6B1-DF2E2B461ABB}"/>
              </a:ext>
            </a:extLst>
          </p:cNvPr>
          <p:cNvSpPr/>
          <p:nvPr/>
        </p:nvSpPr>
        <p:spPr>
          <a:xfrm flipH="1">
            <a:off x="3454404" y="1836739"/>
            <a:ext cx="285752" cy="928694"/>
          </a:xfrm>
          <a:custGeom>
            <a:avLst/>
            <a:gdLst>
              <a:gd name="connsiteX0" fmla="*/ 0 w 757029"/>
              <a:gd name="connsiteY0" fmla="*/ 201059 h 282425"/>
              <a:gd name="connsiteX1" fmla="*/ 342900 w 757029"/>
              <a:gd name="connsiteY1" fmla="*/ 1034 h 282425"/>
              <a:gd name="connsiteX2" fmla="*/ 514350 w 757029"/>
              <a:gd name="connsiteY2" fmla="*/ 277259 h 282425"/>
              <a:gd name="connsiteX3" fmla="*/ 742950 w 757029"/>
              <a:gd name="connsiteY3" fmla="*/ 182009 h 282425"/>
              <a:gd name="connsiteX4" fmla="*/ 733425 w 757029"/>
              <a:gd name="connsiteY4" fmla="*/ 191534 h 282425"/>
              <a:gd name="connsiteX0" fmla="*/ 0 w 742950"/>
              <a:gd name="connsiteY0" fmla="*/ 201059 h 282425"/>
              <a:gd name="connsiteX1" fmla="*/ 342900 w 742950"/>
              <a:gd name="connsiteY1" fmla="*/ 1034 h 282425"/>
              <a:gd name="connsiteX2" fmla="*/ 514350 w 742950"/>
              <a:gd name="connsiteY2" fmla="*/ 277259 h 282425"/>
              <a:gd name="connsiteX3" fmla="*/ 742950 w 742950"/>
              <a:gd name="connsiteY3" fmla="*/ 182009 h 282425"/>
              <a:gd name="connsiteX0" fmla="*/ 0 w 742950"/>
              <a:gd name="connsiteY0" fmla="*/ 213115 h 282068"/>
              <a:gd name="connsiteX1" fmla="*/ 342900 w 742950"/>
              <a:gd name="connsiteY1" fmla="*/ 677 h 282068"/>
              <a:gd name="connsiteX2" fmla="*/ 514350 w 742950"/>
              <a:gd name="connsiteY2" fmla="*/ 276902 h 282068"/>
              <a:gd name="connsiteX3" fmla="*/ 742950 w 742950"/>
              <a:gd name="connsiteY3" fmla="*/ 181652 h 282068"/>
              <a:gd name="connsiteX0" fmla="*/ 0 w 742950"/>
              <a:gd name="connsiteY0" fmla="*/ 112016 h 177020"/>
              <a:gd name="connsiteX1" fmla="*/ 355313 w 742950"/>
              <a:gd name="connsiteY1" fmla="*/ 3016 h 177020"/>
              <a:gd name="connsiteX2" fmla="*/ 514350 w 742950"/>
              <a:gd name="connsiteY2" fmla="*/ 175803 h 177020"/>
              <a:gd name="connsiteX3" fmla="*/ 742950 w 742950"/>
              <a:gd name="connsiteY3" fmla="*/ 80553 h 177020"/>
              <a:gd name="connsiteX0" fmla="*/ 0 w 742950"/>
              <a:gd name="connsiteY0" fmla="*/ 112264 h 181358"/>
              <a:gd name="connsiteX1" fmla="*/ 355313 w 742950"/>
              <a:gd name="connsiteY1" fmla="*/ 3264 h 181358"/>
              <a:gd name="connsiteX2" fmla="*/ 377811 w 742950"/>
              <a:gd name="connsiteY2" fmla="*/ 180188 h 181358"/>
              <a:gd name="connsiteX3" fmla="*/ 742950 w 742950"/>
              <a:gd name="connsiteY3" fmla="*/ 80801 h 181358"/>
              <a:gd name="connsiteX0" fmla="*/ 0 w 742950"/>
              <a:gd name="connsiteY0" fmla="*/ 119934 h 189261"/>
              <a:gd name="connsiteX1" fmla="*/ 400826 w 742950"/>
              <a:gd name="connsiteY1" fmla="*/ 2659 h 189261"/>
              <a:gd name="connsiteX2" fmla="*/ 377811 w 742950"/>
              <a:gd name="connsiteY2" fmla="*/ 187858 h 189261"/>
              <a:gd name="connsiteX3" fmla="*/ 742950 w 742950"/>
              <a:gd name="connsiteY3" fmla="*/ 88471 h 189261"/>
              <a:gd name="connsiteX0" fmla="*/ 0 w 752817"/>
              <a:gd name="connsiteY0" fmla="*/ 122863 h 188900"/>
              <a:gd name="connsiteX1" fmla="*/ 410693 w 752817"/>
              <a:gd name="connsiteY1" fmla="*/ 2298 h 188900"/>
              <a:gd name="connsiteX2" fmla="*/ 387678 w 752817"/>
              <a:gd name="connsiteY2" fmla="*/ 187497 h 188900"/>
              <a:gd name="connsiteX3" fmla="*/ 752817 w 752817"/>
              <a:gd name="connsiteY3" fmla="*/ 88110 h 188900"/>
              <a:gd name="connsiteX0" fmla="*/ 0 w 767448"/>
              <a:gd name="connsiteY0" fmla="*/ 139778 h 187527"/>
              <a:gd name="connsiteX1" fmla="*/ 425324 w 767448"/>
              <a:gd name="connsiteY1" fmla="*/ 925 h 187527"/>
              <a:gd name="connsiteX2" fmla="*/ 402309 w 767448"/>
              <a:gd name="connsiteY2" fmla="*/ 186124 h 187527"/>
              <a:gd name="connsiteX3" fmla="*/ 767448 w 767448"/>
              <a:gd name="connsiteY3" fmla="*/ 86737 h 187527"/>
              <a:gd name="connsiteX0" fmla="*/ 0 w 767448"/>
              <a:gd name="connsiteY0" fmla="*/ 140230 h 187979"/>
              <a:gd name="connsiteX1" fmla="*/ 425324 w 767448"/>
              <a:gd name="connsiteY1" fmla="*/ 1377 h 187979"/>
              <a:gd name="connsiteX2" fmla="*/ 402309 w 767448"/>
              <a:gd name="connsiteY2" fmla="*/ 186576 h 187979"/>
              <a:gd name="connsiteX3" fmla="*/ 767448 w 767448"/>
              <a:gd name="connsiteY3" fmla="*/ 87189 h 187979"/>
              <a:gd name="connsiteX0" fmla="*/ 0 w 767448"/>
              <a:gd name="connsiteY0" fmla="*/ 141802 h 189551"/>
              <a:gd name="connsiteX1" fmla="*/ 425324 w 767448"/>
              <a:gd name="connsiteY1" fmla="*/ 2949 h 189551"/>
              <a:gd name="connsiteX2" fmla="*/ 402309 w 767448"/>
              <a:gd name="connsiteY2" fmla="*/ 188148 h 189551"/>
              <a:gd name="connsiteX3" fmla="*/ 767448 w 767448"/>
              <a:gd name="connsiteY3" fmla="*/ 88761 h 189551"/>
              <a:gd name="connsiteX0" fmla="*/ 0 w 785736"/>
              <a:gd name="connsiteY0" fmla="*/ 154570 h 187689"/>
              <a:gd name="connsiteX1" fmla="*/ 443612 w 785736"/>
              <a:gd name="connsiteY1" fmla="*/ 1087 h 187689"/>
              <a:gd name="connsiteX2" fmla="*/ 420597 w 785736"/>
              <a:gd name="connsiteY2" fmla="*/ 186286 h 187689"/>
              <a:gd name="connsiteX3" fmla="*/ 785736 w 785736"/>
              <a:gd name="connsiteY3" fmla="*/ 86899 h 187689"/>
              <a:gd name="connsiteX0" fmla="*/ 0 w 785736"/>
              <a:gd name="connsiteY0" fmla="*/ 158688 h 191807"/>
              <a:gd name="connsiteX1" fmla="*/ 443612 w 785736"/>
              <a:gd name="connsiteY1" fmla="*/ 5205 h 191807"/>
              <a:gd name="connsiteX2" fmla="*/ 420597 w 785736"/>
              <a:gd name="connsiteY2" fmla="*/ 190404 h 191807"/>
              <a:gd name="connsiteX3" fmla="*/ 785736 w 785736"/>
              <a:gd name="connsiteY3" fmla="*/ 91017 h 191807"/>
              <a:gd name="connsiteX0" fmla="*/ 0 w 785736"/>
              <a:gd name="connsiteY0" fmla="*/ 182905 h 216024"/>
              <a:gd name="connsiteX1" fmla="*/ 443612 w 785736"/>
              <a:gd name="connsiteY1" fmla="*/ 29422 h 216024"/>
              <a:gd name="connsiteX2" fmla="*/ 420597 w 785736"/>
              <a:gd name="connsiteY2" fmla="*/ 214621 h 216024"/>
              <a:gd name="connsiteX3" fmla="*/ 785736 w 785736"/>
              <a:gd name="connsiteY3" fmla="*/ 115234 h 216024"/>
              <a:gd name="connsiteX0" fmla="*/ 0 w 785736"/>
              <a:gd name="connsiteY0" fmla="*/ 191488 h 224939"/>
              <a:gd name="connsiteX1" fmla="*/ 414351 w 785736"/>
              <a:gd name="connsiteY1" fmla="*/ 27032 h 224939"/>
              <a:gd name="connsiteX2" fmla="*/ 420597 w 785736"/>
              <a:gd name="connsiteY2" fmla="*/ 223204 h 224939"/>
              <a:gd name="connsiteX3" fmla="*/ 785736 w 785736"/>
              <a:gd name="connsiteY3" fmla="*/ 123817 h 224939"/>
              <a:gd name="connsiteX0" fmla="*/ 0 w 785736"/>
              <a:gd name="connsiteY0" fmla="*/ 191488 h 231591"/>
              <a:gd name="connsiteX1" fmla="*/ 414351 w 785736"/>
              <a:gd name="connsiteY1" fmla="*/ 27032 h 231591"/>
              <a:gd name="connsiteX2" fmla="*/ 420597 w 785736"/>
              <a:gd name="connsiteY2" fmla="*/ 223204 h 231591"/>
              <a:gd name="connsiteX3" fmla="*/ 785736 w 785736"/>
              <a:gd name="connsiteY3" fmla="*/ 123817 h 231591"/>
              <a:gd name="connsiteX0" fmla="*/ 0 w 936656"/>
              <a:gd name="connsiteY0" fmla="*/ 397809 h 432217"/>
              <a:gd name="connsiteX1" fmla="*/ 414351 w 936656"/>
              <a:gd name="connsiteY1" fmla="*/ 233353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81336 w 936656"/>
              <a:gd name="connsiteY1" fmla="*/ 205056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27528"/>
              <a:gd name="connsiteX1" fmla="*/ 367187 w 936656"/>
              <a:gd name="connsiteY1" fmla="*/ 176759 h 427528"/>
              <a:gd name="connsiteX2" fmla="*/ 387582 w 936656"/>
              <a:gd name="connsiteY2" fmla="*/ 424809 h 427528"/>
              <a:gd name="connsiteX3" fmla="*/ 936656 w 936656"/>
              <a:gd name="connsiteY3" fmla="*/ 0 h 427528"/>
              <a:gd name="connsiteX0" fmla="*/ 0 w 936656"/>
              <a:gd name="connsiteY0" fmla="*/ 397809 h 431778"/>
              <a:gd name="connsiteX1" fmla="*/ 367187 w 936656"/>
              <a:gd name="connsiteY1" fmla="*/ 176759 h 431778"/>
              <a:gd name="connsiteX2" fmla="*/ 387582 w 936656"/>
              <a:gd name="connsiteY2" fmla="*/ 424809 h 431778"/>
              <a:gd name="connsiteX3" fmla="*/ 936656 w 936656"/>
              <a:gd name="connsiteY3" fmla="*/ 0 h 431778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6656" h="431777">
                <a:moveTo>
                  <a:pt x="0" y="397809"/>
                </a:moveTo>
                <a:cubicBezTo>
                  <a:pt x="227342" y="207322"/>
                  <a:pt x="283725" y="148677"/>
                  <a:pt x="367187" y="176759"/>
                </a:cubicBezTo>
                <a:cubicBezTo>
                  <a:pt x="450649" y="204841"/>
                  <a:pt x="305279" y="378359"/>
                  <a:pt x="387582" y="424809"/>
                </a:cubicBezTo>
                <a:cubicBezTo>
                  <a:pt x="493464" y="494840"/>
                  <a:pt x="900144" y="14287"/>
                  <a:pt x="936656" y="0"/>
                </a:cubicBezTo>
              </a:path>
            </a:pathLst>
          </a:cu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3" name="Прямоугольник 42"/>
          <p:cNvSpPr/>
          <p:nvPr/>
        </p:nvSpPr>
        <p:spPr>
          <a:xfrm>
            <a:off x="3668718" y="606763"/>
            <a:ext cx="20970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Речевое общение – общение с помощью речи, направленное на достижение цели коммуникации; 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             Что такое речевое общение?</a:t>
            </a:r>
            <a:endParaRPr lang="ru-RU" sz="1600" dirty="0"/>
          </a:p>
        </p:txBody>
      </p:sp>
      <p:grpSp>
        <p:nvGrpSpPr>
          <p:cNvPr id="3" name="Group 28">
            <a:extLst>
              <a:ext uri="{FF2B5EF4-FFF2-40B4-BE49-F238E27FC236}">
                <a16:creationId xmlns:a16="http://schemas.microsoft.com/office/drawing/2014/main" id="{35B1E1DB-B72E-46E0-AE07-8B6239156831}"/>
              </a:ext>
            </a:extLst>
          </p:cNvPr>
          <p:cNvGrpSpPr/>
          <p:nvPr/>
        </p:nvGrpSpPr>
        <p:grpSpPr>
          <a:xfrm rot="16200000">
            <a:off x="336689" y="1596868"/>
            <a:ext cx="1285884" cy="1765626"/>
            <a:chOff x="549524" y="2804"/>
            <a:chExt cx="2613602" cy="2812523"/>
          </a:xfrm>
          <a:solidFill>
            <a:srgbClr val="00B050"/>
          </a:solidFill>
        </p:grpSpPr>
        <p:sp>
          <p:nvSpPr>
            <p:cNvPr id="10" name="Rectangle 23">
              <a:extLst>
                <a:ext uri="{FF2B5EF4-FFF2-40B4-BE49-F238E27FC236}">
                  <a16:creationId xmlns:a16="http://schemas.microsoft.com/office/drawing/2014/main" id="{5B48FFEF-4AAB-4E82-80D1-2878E8AC3F19}"/>
                </a:ext>
              </a:extLst>
            </p:cNvPr>
            <p:cNvSpPr/>
            <p:nvPr/>
          </p:nvSpPr>
          <p:spPr>
            <a:xfrm>
              <a:off x="549524" y="2804"/>
              <a:ext cx="1412807" cy="156476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:a16="http://schemas.microsoft.com/office/drawing/2014/main" id="{29AA073E-109E-497B-A5B8-C05FAB52DF97}"/>
                </a:ext>
              </a:extLst>
            </p:cNvPr>
            <p:cNvSpPr/>
            <p:nvPr/>
          </p:nvSpPr>
          <p:spPr>
            <a:xfrm>
              <a:off x="557203" y="1189502"/>
              <a:ext cx="2605923" cy="1625825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5923 w 2605923"/>
                <a:gd name="connsiteY0" fmla="*/ 1625825 h 1625825"/>
                <a:gd name="connsiteX1" fmla="*/ 1401604 w 2605923"/>
                <a:gd name="connsiteY1" fmla="*/ 355359 h 1625825"/>
                <a:gd name="connsiteX2" fmla="*/ 0 w 2605923"/>
                <a:gd name="connsiteY2" fmla="*/ 0 h 1625825"/>
                <a:gd name="connsiteX3" fmla="*/ 2605923 w 2605923"/>
                <a:gd name="connsiteY3" fmla="*/ 1625825 h 162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23" h="1625825">
                  <a:moveTo>
                    <a:pt x="2605923" y="1625825"/>
                  </a:moveTo>
                  <a:cubicBezTo>
                    <a:pt x="1888916" y="1152329"/>
                    <a:pt x="1469593" y="865752"/>
                    <a:pt x="1401604" y="355359"/>
                  </a:cubicBezTo>
                  <a:lnTo>
                    <a:pt x="0" y="0"/>
                  </a:lnTo>
                  <a:cubicBezTo>
                    <a:pt x="46787" y="1048043"/>
                    <a:pt x="1246189" y="903146"/>
                    <a:pt x="2605923" y="1625825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17BAC009-ECE3-4F7A-896D-F04FA91A9D83}"/>
              </a:ext>
            </a:extLst>
          </p:cNvPr>
          <p:cNvGrpSpPr/>
          <p:nvPr/>
        </p:nvGrpSpPr>
        <p:grpSpPr>
          <a:xfrm rot="16200000">
            <a:off x="632791" y="1229328"/>
            <a:ext cx="714004" cy="1785950"/>
            <a:chOff x="1950887" y="-1"/>
            <a:chExt cx="1414279" cy="286640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4" name="Rectangle 24">
              <a:extLst>
                <a:ext uri="{FF2B5EF4-FFF2-40B4-BE49-F238E27FC236}">
                  <a16:creationId xmlns:a16="http://schemas.microsoft.com/office/drawing/2014/main" id="{7EB314ED-0A7A-48F0-982C-16DD15252CDD}"/>
                </a:ext>
              </a:extLst>
            </p:cNvPr>
            <p:cNvSpPr/>
            <p:nvPr/>
          </p:nvSpPr>
          <p:spPr>
            <a:xfrm>
              <a:off x="1950887" y="-1"/>
              <a:ext cx="1414279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6715 w 1412807"/>
                <a:gd name="connsiteY3" fmla="*/ 1621006 h 2045803"/>
                <a:gd name="connsiteX4" fmla="*/ 0 w 1412807"/>
                <a:gd name="connsiteY4" fmla="*/ 0 h 2045803"/>
                <a:gd name="connsiteX0" fmla="*/ 1472 w 1414279"/>
                <a:gd name="connsiteY0" fmla="*/ 0 h 2045803"/>
                <a:gd name="connsiteX1" fmla="*/ 1414279 w 1414279"/>
                <a:gd name="connsiteY1" fmla="*/ 0 h 2045803"/>
                <a:gd name="connsiteX2" fmla="*/ 1414279 w 1414279"/>
                <a:gd name="connsiteY2" fmla="*/ 2045803 h 2045803"/>
                <a:gd name="connsiteX3" fmla="*/ 3424 w 1414279"/>
                <a:gd name="connsiteY3" fmla="*/ 1561474 h 2045803"/>
                <a:gd name="connsiteX4" fmla="*/ 1472 w 1414279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279" h="2045803">
                  <a:moveTo>
                    <a:pt x="1472" y="0"/>
                  </a:moveTo>
                  <a:lnTo>
                    <a:pt x="1414279" y="0"/>
                  </a:lnTo>
                  <a:lnTo>
                    <a:pt x="1414279" y="2045803"/>
                  </a:lnTo>
                  <a:lnTo>
                    <a:pt x="3424" y="1561474"/>
                  </a:lnTo>
                  <a:cubicBezTo>
                    <a:pt x="-5243" y="951767"/>
                    <a:pt x="5806" y="618374"/>
                    <a:pt x="14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8FF5E698-DB16-4EB4-987D-F43E97F121F0}"/>
                </a:ext>
              </a:extLst>
            </p:cNvPr>
            <p:cNvSpPr/>
            <p:nvPr/>
          </p:nvSpPr>
          <p:spPr>
            <a:xfrm>
              <a:off x="1955039" y="1552780"/>
              <a:ext cx="1399862" cy="1313626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214894"/>
                <a:gd name="connsiteX1" fmla="*/ 1407005 w 1407005"/>
                <a:gd name="connsiteY1" fmla="*/ 299022 h 1214894"/>
                <a:gd name="connsiteX2" fmla="*/ 1404515 w 1407005"/>
                <a:gd name="connsiteY2" fmla="*/ 1214894 h 1214894"/>
                <a:gd name="connsiteX3" fmla="*/ 0 w 1407005"/>
                <a:gd name="connsiteY3" fmla="*/ 0 h 1214894"/>
                <a:gd name="connsiteX0" fmla="*/ 0 w 1409956"/>
                <a:gd name="connsiteY0" fmla="*/ 0 h 1214894"/>
                <a:gd name="connsiteX1" fmla="*/ 1407005 w 1409956"/>
                <a:gd name="connsiteY1" fmla="*/ 299022 h 1214894"/>
                <a:gd name="connsiteX2" fmla="*/ 1404515 w 1409956"/>
                <a:gd name="connsiteY2" fmla="*/ 1214894 h 1214894"/>
                <a:gd name="connsiteX3" fmla="*/ 0 w 1409956"/>
                <a:gd name="connsiteY3" fmla="*/ 0 h 1214894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05598"/>
                <a:gd name="connsiteX1" fmla="*/ 1402243 w 1402243"/>
                <a:gd name="connsiteY1" fmla="*/ 477616 h 1305598"/>
                <a:gd name="connsiteX2" fmla="*/ 1292907 w 1402243"/>
                <a:gd name="connsiteY2" fmla="*/ 1305598 h 1305598"/>
                <a:gd name="connsiteX3" fmla="*/ 0 w 1402243"/>
                <a:gd name="connsiteY3" fmla="*/ 0 h 1305598"/>
                <a:gd name="connsiteX0" fmla="*/ 34 w 1402277"/>
                <a:gd name="connsiteY0" fmla="*/ 0 h 1305598"/>
                <a:gd name="connsiteX1" fmla="*/ 1402277 w 1402277"/>
                <a:gd name="connsiteY1" fmla="*/ 477616 h 1305598"/>
                <a:gd name="connsiteX2" fmla="*/ 1292941 w 1402277"/>
                <a:gd name="connsiteY2" fmla="*/ 1305598 h 1305598"/>
                <a:gd name="connsiteX3" fmla="*/ 34 w 1402277"/>
                <a:gd name="connsiteY3" fmla="*/ 0 h 1305598"/>
                <a:gd name="connsiteX0" fmla="*/ 37 w 1402280"/>
                <a:gd name="connsiteY0" fmla="*/ 0 h 1305598"/>
                <a:gd name="connsiteX1" fmla="*/ 1402280 w 1402280"/>
                <a:gd name="connsiteY1" fmla="*/ 477616 h 1305598"/>
                <a:gd name="connsiteX2" fmla="*/ 1292944 w 1402280"/>
                <a:gd name="connsiteY2" fmla="*/ 1305598 h 1305598"/>
                <a:gd name="connsiteX3" fmla="*/ 37 w 1402280"/>
                <a:gd name="connsiteY3" fmla="*/ 0 h 1305598"/>
                <a:gd name="connsiteX0" fmla="*/ 37 w 1409424"/>
                <a:gd name="connsiteY0" fmla="*/ 0 h 1307979"/>
                <a:gd name="connsiteX1" fmla="*/ 1409424 w 1409424"/>
                <a:gd name="connsiteY1" fmla="*/ 479997 h 1307979"/>
                <a:gd name="connsiteX2" fmla="*/ 1300088 w 1409424"/>
                <a:gd name="connsiteY2" fmla="*/ 1307979 h 1307979"/>
                <a:gd name="connsiteX3" fmla="*/ 37 w 1409424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399862"/>
                <a:gd name="connsiteY0" fmla="*/ 0 h 1310360"/>
                <a:gd name="connsiteX1" fmla="*/ 1399862 w 1399862"/>
                <a:gd name="connsiteY1" fmla="*/ 475234 h 1310360"/>
                <a:gd name="connsiteX2" fmla="*/ 1292907 w 1399862"/>
                <a:gd name="connsiteY2" fmla="*/ 1310360 h 1310360"/>
                <a:gd name="connsiteX3" fmla="*/ 0 w 1399862"/>
                <a:gd name="connsiteY3" fmla="*/ 0 h 1310360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9862" h="1313626">
                  <a:moveTo>
                    <a:pt x="0" y="0"/>
                  </a:moveTo>
                  <a:lnTo>
                    <a:pt x="1399862" y="475234"/>
                  </a:lnTo>
                  <a:cubicBezTo>
                    <a:pt x="1333023" y="1022495"/>
                    <a:pt x="1333801" y="1008878"/>
                    <a:pt x="1296172" y="1313626"/>
                  </a:cubicBezTo>
                  <a:cubicBezTo>
                    <a:pt x="1116035" y="1197087"/>
                    <a:pt x="44855" y="6653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5" name="Group 25">
            <a:extLst>
              <a:ext uri="{FF2B5EF4-FFF2-40B4-BE49-F238E27FC236}">
                <a16:creationId xmlns:a16="http://schemas.microsoft.com/office/drawing/2014/main" id="{14B19011-97FA-4B3E-91D2-17AE6189FF84}"/>
              </a:ext>
            </a:extLst>
          </p:cNvPr>
          <p:cNvGrpSpPr/>
          <p:nvPr/>
        </p:nvGrpSpPr>
        <p:grpSpPr>
          <a:xfrm rot="16200000" flipH="1">
            <a:off x="619310" y="671308"/>
            <a:ext cx="669529" cy="1714512"/>
            <a:chOff x="1952359" y="-1"/>
            <a:chExt cx="1516456" cy="2903518"/>
          </a:xfrm>
          <a:solidFill>
            <a:srgbClr val="7030A0"/>
          </a:solidFill>
        </p:grpSpPr>
        <p:sp>
          <p:nvSpPr>
            <p:cNvPr id="17" name="Rectangle 24">
              <a:extLst>
                <a:ext uri="{FF2B5EF4-FFF2-40B4-BE49-F238E27FC236}">
                  <a16:creationId xmlns:a16="http://schemas.microsoft.com/office/drawing/2014/main" id="{094BCBE9-3EF7-4947-88FA-EF203AF280FE}"/>
                </a:ext>
              </a:extLst>
            </p:cNvPr>
            <p:cNvSpPr/>
            <p:nvPr/>
          </p:nvSpPr>
          <p:spPr>
            <a:xfrm>
              <a:off x="1952359" y="-1"/>
              <a:ext cx="1412807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2045803">
                  <a:moveTo>
                    <a:pt x="0" y="0"/>
                  </a:moveTo>
                  <a:lnTo>
                    <a:pt x="1412807" y="0"/>
                  </a:lnTo>
                  <a:lnTo>
                    <a:pt x="1412807" y="2045803"/>
                  </a:lnTo>
                  <a:lnTo>
                    <a:pt x="4334" y="1742450"/>
                  </a:lnTo>
                  <a:cubicBezTo>
                    <a:pt x="-4333" y="1132743"/>
                    <a:pt x="4334" y="61837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Freeform 62">
              <a:extLst>
                <a:ext uri="{FF2B5EF4-FFF2-40B4-BE49-F238E27FC236}">
                  <a16:creationId xmlns:a16="http://schemas.microsoft.com/office/drawing/2014/main" id="{35FAE2EC-6C34-4F0F-94E3-31275AC2CEFD}"/>
                </a:ext>
              </a:extLst>
            </p:cNvPr>
            <p:cNvSpPr/>
            <p:nvPr/>
          </p:nvSpPr>
          <p:spPr>
            <a:xfrm>
              <a:off x="1957421" y="1733754"/>
              <a:ext cx="1511394" cy="1169763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8052"/>
                <a:gd name="connsiteY0" fmla="*/ 0 h 1185206"/>
                <a:gd name="connsiteX1" fmla="*/ 1407005 w 1408052"/>
                <a:gd name="connsiteY1" fmla="*/ 299022 h 1185206"/>
                <a:gd name="connsiteX2" fmla="*/ 1398578 w 1408052"/>
                <a:gd name="connsiteY2" fmla="*/ 1185206 h 1185206"/>
                <a:gd name="connsiteX3" fmla="*/ 0 w 1408052"/>
                <a:gd name="connsiteY3" fmla="*/ 0 h 1185206"/>
                <a:gd name="connsiteX0" fmla="*/ 0 w 1523295"/>
                <a:gd name="connsiteY0" fmla="*/ 0 h 1143642"/>
                <a:gd name="connsiteX1" fmla="*/ 1407005 w 1523295"/>
                <a:gd name="connsiteY1" fmla="*/ 299022 h 1143642"/>
                <a:gd name="connsiteX2" fmla="*/ 1523269 w 1523295"/>
                <a:gd name="connsiteY2" fmla="*/ 1143642 h 1143642"/>
                <a:gd name="connsiteX3" fmla="*/ 0 w 1523295"/>
                <a:gd name="connsiteY3" fmla="*/ 0 h 1143642"/>
                <a:gd name="connsiteX0" fmla="*/ 0 w 1525299"/>
                <a:gd name="connsiteY0" fmla="*/ 0 h 1143642"/>
                <a:gd name="connsiteX1" fmla="*/ 1407005 w 1525299"/>
                <a:gd name="connsiteY1" fmla="*/ 299022 h 1143642"/>
                <a:gd name="connsiteX2" fmla="*/ 1523269 w 1525299"/>
                <a:gd name="connsiteY2" fmla="*/ 1143642 h 1143642"/>
                <a:gd name="connsiteX3" fmla="*/ 0 w 1525299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75 w 1579499"/>
                <a:gd name="connsiteY0" fmla="*/ 0 h 1285076"/>
                <a:gd name="connsiteX1" fmla="*/ 1407080 w 1579499"/>
                <a:gd name="connsiteY1" fmla="*/ 299022 h 1285076"/>
                <a:gd name="connsiteX2" fmla="*/ 1511469 w 1579499"/>
                <a:gd name="connsiteY2" fmla="*/ 1131767 h 1285076"/>
                <a:gd name="connsiteX3" fmla="*/ 1453252 w 1579499"/>
                <a:gd name="connsiteY3" fmla="*/ 1187576 h 1285076"/>
                <a:gd name="connsiteX4" fmla="*/ 75 w 1579499"/>
                <a:gd name="connsiteY4" fmla="*/ 0 h 1285076"/>
                <a:gd name="connsiteX0" fmla="*/ 75 w 1511469"/>
                <a:gd name="connsiteY0" fmla="*/ 0 h 1197192"/>
                <a:gd name="connsiteX1" fmla="*/ 1407080 w 1511469"/>
                <a:gd name="connsiteY1" fmla="*/ 299022 h 1197192"/>
                <a:gd name="connsiteX2" fmla="*/ 1511469 w 1511469"/>
                <a:gd name="connsiteY2" fmla="*/ 1131767 h 1197192"/>
                <a:gd name="connsiteX3" fmla="*/ 1453252 w 1511469"/>
                <a:gd name="connsiteY3" fmla="*/ 1187576 h 1197192"/>
                <a:gd name="connsiteX4" fmla="*/ 75 w 1511469"/>
                <a:gd name="connsiteY4" fmla="*/ 0 h 1197192"/>
                <a:gd name="connsiteX0" fmla="*/ 75 w 1511469"/>
                <a:gd name="connsiteY0" fmla="*/ 0 h 1187576"/>
                <a:gd name="connsiteX1" fmla="*/ 1407080 w 1511469"/>
                <a:gd name="connsiteY1" fmla="*/ 299022 h 1187576"/>
                <a:gd name="connsiteX2" fmla="*/ 1511469 w 1511469"/>
                <a:gd name="connsiteY2" fmla="*/ 1131767 h 1187576"/>
                <a:gd name="connsiteX3" fmla="*/ 1453252 w 1511469"/>
                <a:gd name="connsiteY3" fmla="*/ 1187576 h 1187576"/>
                <a:gd name="connsiteX4" fmla="*/ 75 w 1511469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493581"/>
                <a:gd name="connsiteY0" fmla="*/ 0 h 1169763"/>
                <a:gd name="connsiteX1" fmla="*/ 1407005 w 1493581"/>
                <a:gd name="connsiteY1" fmla="*/ 299022 h 1169763"/>
                <a:gd name="connsiteX2" fmla="*/ 1493581 w 1493581"/>
                <a:gd name="connsiteY2" fmla="*/ 1155518 h 1169763"/>
                <a:gd name="connsiteX3" fmla="*/ 1447239 w 1493581"/>
                <a:gd name="connsiteY3" fmla="*/ 1169763 h 1169763"/>
                <a:gd name="connsiteX4" fmla="*/ 0 w 1493581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047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3738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1394" h="1169763">
                  <a:moveTo>
                    <a:pt x="0" y="0"/>
                  </a:moveTo>
                  <a:lnTo>
                    <a:pt x="1407003" y="299022"/>
                  </a:lnTo>
                  <a:cubicBezTo>
                    <a:pt x="1445868" y="630053"/>
                    <a:pt x="1465896" y="714205"/>
                    <a:pt x="1511394" y="1131767"/>
                  </a:cubicBezTo>
                  <a:cubicBezTo>
                    <a:pt x="1443261" y="1169858"/>
                    <a:pt x="1479445" y="1144636"/>
                    <a:pt x="1447239" y="1169763"/>
                  </a:cubicBezTo>
                  <a:cubicBezTo>
                    <a:pt x="987522" y="630813"/>
                    <a:pt x="48269" y="74581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6" name="Group 22">
            <a:extLst>
              <a:ext uri="{FF2B5EF4-FFF2-40B4-BE49-F238E27FC236}">
                <a16:creationId xmlns:a16="http://schemas.microsoft.com/office/drawing/2014/main" id="{65240604-40DF-4987-BDEA-1DF1998EE7AF}"/>
              </a:ext>
            </a:extLst>
          </p:cNvPr>
          <p:cNvGrpSpPr/>
          <p:nvPr/>
        </p:nvGrpSpPr>
        <p:grpSpPr>
          <a:xfrm rot="16200000" flipH="1">
            <a:off x="311133" y="336540"/>
            <a:ext cx="1285883" cy="1714513"/>
            <a:chOff x="539542" y="2"/>
            <a:chExt cx="2428715" cy="2480736"/>
          </a:xfrm>
          <a:solidFill>
            <a:srgbClr val="7030A0"/>
          </a:solidFill>
        </p:grpSpPr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E028182C-716B-46FC-A76F-359B76CF54F4}"/>
                </a:ext>
              </a:extLst>
            </p:cNvPr>
            <p:cNvSpPr/>
            <p:nvPr/>
          </p:nvSpPr>
          <p:spPr>
            <a:xfrm>
              <a:off x="539552" y="2"/>
              <a:ext cx="1214358" cy="144709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" name="Freeform 59">
              <a:extLst>
                <a:ext uri="{FF2B5EF4-FFF2-40B4-BE49-F238E27FC236}">
                  <a16:creationId xmlns:a16="http://schemas.microsoft.com/office/drawing/2014/main" id="{A3D9824C-99B5-4175-B296-F31FDCC65DDC}"/>
                </a:ext>
              </a:extLst>
            </p:cNvPr>
            <p:cNvSpPr/>
            <p:nvPr/>
          </p:nvSpPr>
          <p:spPr>
            <a:xfrm>
              <a:off x="539542" y="930280"/>
              <a:ext cx="2428715" cy="1550458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78058 h 1678058"/>
                <a:gd name="connsiteX1" fmla="*/ 1398550 w 2888315"/>
                <a:gd name="connsiteY1" fmla="*/ 355359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781436 w 2781436"/>
                <a:gd name="connsiteY0" fmla="*/ 1755247 h 1755247"/>
                <a:gd name="connsiteX1" fmla="*/ 1380737 w 2781436"/>
                <a:gd name="connsiteY1" fmla="*/ 367235 h 1755247"/>
                <a:gd name="connsiteX2" fmla="*/ 0 w 2781436"/>
                <a:gd name="connsiteY2" fmla="*/ 0 h 1755247"/>
                <a:gd name="connsiteX3" fmla="*/ 2781436 w 2781436"/>
                <a:gd name="connsiteY3" fmla="*/ 1755247 h 1755247"/>
                <a:gd name="connsiteX0" fmla="*/ 2781436 w 3063903"/>
                <a:gd name="connsiteY0" fmla="*/ 1755247 h 1920305"/>
                <a:gd name="connsiteX1" fmla="*/ 2837069 w 3063903"/>
                <a:gd name="connsiteY1" fmla="*/ 1705322 h 1920305"/>
                <a:gd name="connsiteX2" fmla="*/ 1380737 w 3063903"/>
                <a:gd name="connsiteY2" fmla="*/ 367235 h 1920305"/>
                <a:gd name="connsiteX3" fmla="*/ 0 w 3063903"/>
                <a:gd name="connsiteY3" fmla="*/ 0 h 1920305"/>
                <a:gd name="connsiteX4" fmla="*/ 2781436 w 3063903"/>
                <a:gd name="connsiteY4" fmla="*/ 1755247 h 1920305"/>
                <a:gd name="connsiteX0" fmla="*/ 2781436 w 2986629"/>
                <a:gd name="connsiteY0" fmla="*/ 1755247 h 1864154"/>
                <a:gd name="connsiteX1" fmla="*/ 2837069 w 2986629"/>
                <a:gd name="connsiteY1" fmla="*/ 1705322 h 1864154"/>
                <a:gd name="connsiteX2" fmla="*/ 1380737 w 2986629"/>
                <a:gd name="connsiteY2" fmla="*/ 367235 h 1864154"/>
                <a:gd name="connsiteX3" fmla="*/ 0 w 2986629"/>
                <a:gd name="connsiteY3" fmla="*/ 0 h 1864154"/>
                <a:gd name="connsiteX4" fmla="*/ 2781436 w 2986629"/>
                <a:gd name="connsiteY4" fmla="*/ 1755247 h 186415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74201 w 2837069"/>
                <a:gd name="connsiteY0" fmla="*/ 1772961 h 1780640"/>
                <a:gd name="connsiteX1" fmla="*/ 2837069 w 2837069"/>
                <a:gd name="connsiteY1" fmla="*/ 1729072 h 1780640"/>
                <a:gd name="connsiteX2" fmla="*/ 1380737 w 2837069"/>
                <a:gd name="connsiteY2" fmla="*/ 361296 h 1780640"/>
                <a:gd name="connsiteX3" fmla="*/ 0 w 2837069"/>
                <a:gd name="connsiteY3" fmla="*/ 0 h 1780640"/>
                <a:gd name="connsiteX4" fmla="*/ 2774201 w 2837069"/>
                <a:gd name="connsiteY4" fmla="*/ 1772961 h 1780640"/>
                <a:gd name="connsiteX0" fmla="*/ 2781436 w 2837069"/>
                <a:gd name="connsiteY0" fmla="*/ 1766926 h 1775206"/>
                <a:gd name="connsiteX1" fmla="*/ 2837069 w 2837069"/>
                <a:gd name="connsiteY1" fmla="*/ 1729072 h 1775206"/>
                <a:gd name="connsiteX2" fmla="*/ 1380737 w 2837069"/>
                <a:gd name="connsiteY2" fmla="*/ 361296 h 1775206"/>
                <a:gd name="connsiteX3" fmla="*/ 0 w 2837069"/>
                <a:gd name="connsiteY3" fmla="*/ 0 h 1775206"/>
                <a:gd name="connsiteX4" fmla="*/ 2781436 w 2837069"/>
                <a:gd name="connsiteY4" fmla="*/ 1766926 h 1775206"/>
                <a:gd name="connsiteX0" fmla="*/ 2774202 w 2837069"/>
                <a:gd name="connsiteY0" fmla="*/ 1760890 h 1769871"/>
                <a:gd name="connsiteX1" fmla="*/ 2837069 w 2837069"/>
                <a:gd name="connsiteY1" fmla="*/ 1729072 h 1769871"/>
                <a:gd name="connsiteX2" fmla="*/ 1380737 w 2837069"/>
                <a:gd name="connsiteY2" fmla="*/ 361296 h 1769871"/>
                <a:gd name="connsiteX3" fmla="*/ 0 w 2837069"/>
                <a:gd name="connsiteY3" fmla="*/ 0 h 1769871"/>
                <a:gd name="connsiteX4" fmla="*/ 2774202 w 2837069"/>
                <a:gd name="connsiteY4" fmla="*/ 1760890 h 1769871"/>
                <a:gd name="connsiteX0" fmla="*/ 2776614 w 2837069"/>
                <a:gd name="connsiteY0" fmla="*/ 1757872 h 1767248"/>
                <a:gd name="connsiteX1" fmla="*/ 2837069 w 2837069"/>
                <a:gd name="connsiteY1" fmla="*/ 1729072 h 1767248"/>
                <a:gd name="connsiteX2" fmla="*/ 1380737 w 2837069"/>
                <a:gd name="connsiteY2" fmla="*/ 361296 h 1767248"/>
                <a:gd name="connsiteX3" fmla="*/ 0 w 2837069"/>
                <a:gd name="connsiteY3" fmla="*/ 0 h 1767248"/>
                <a:gd name="connsiteX4" fmla="*/ 2776614 w 2837069"/>
                <a:gd name="connsiteY4" fmla="*/ 1757872 h 1767248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7069" h="1757872">
                  <a:moveTo>
                    <a:pt x="2776614" y="1757872"/>
                  </a:moveTo>
                  <a:cubicBezTo>
                    <a:pt x="2786995" y="1747541"/>
                    <a:pt x="2826143" y="1734678"/>
                    <a:pt x="2837069" y="1729072"/>
                  </a:cubicBezTo>
                  <a:cubicBezTo>
                    <a:pt x="2306735" y="1123663"/>
                    <a:pt x="1341953" y="1369911"/>
                    <a:pt x="1380737" y="361296"/>
                  </a:cubicBezTo>
                  <a:lnTo>
                    <a:pt x="0" y="0"/>
                  </a:lnTo>
                  <a:cubicBezTo>
                    <a:pt x="46787" y="1048043"/>
                    <a:pt x="839290" y="1179016"/>
                    <a:pt x="2776614" y="1757872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7" name="Group 2">
            <a:extLst>
              <a:ext uri="{FF2B5EF4-FFF2-40B4-BE49-F238E27FC236}">
                <a16:creationId xmlns:a16="http://schemas.microsoft.com/office/drawing/2014/main" id="{F4BC69B7-E339-4833-AFB4-341DDE27D471}"/>
              </a:ext>
            </a:extLst>
          </p:cNvPr>
          <p:cNvGrpSpPr/>
          <p:nvPr/>
        </p:nvGrpSpPr>
        <p:grpSpPr>
          <a:xfrm rot="16200000">
            <a:off x="2239960" y="1408111"/>
            <a:ext cx="1500200" cy="928697"/>
            <a:chOff x="743935" y="4751668"/>
            <a:chExt cx="788280" cy="1587894"/>
          </a:xfrm>
        </p:grpSpPr>
        <p:grpSp>
          <p:nvGrpSpPr>
            <p:cNvPr id="8" name="Group 3">
              <a:extLst>
                <a:ext uri="{FF2B5EF4-FFF2-40B4-BE49-F238E27FC236}">
                  <a16:creationId xmlns:a16="http://schemas.microsoft.com/office/drawing/2014/main" id="{B5DA9C7E-E20F-4D0C-B801-908B66B604DB}"/>
                </a:ext>
              </a:extLst>
            </p:cNvPr>
            <p:cNvGrpSpPr/>
            <p:nvPr/>
          </p:nvGrpSpPr>
          <p:grpSpPr>
            <a:xfrm>
              <a:off x="752129" y="5532922"/>
              <a:ext cx="780084" cy="806640"/>
              <a:chOff x="2195736" y="5121188"/>
              <a:chExt cx="901189" cy="931868"/>
            </a:xfrm>
          </p:grpSpPr>
          <p:sp>
            <p:nvSpPr>
              <p:cNvPr id="32" name="Rectangle 8">
                <a:extLst>
                  <a:ext uri="{FF2B5EF4-FFF2-40B4-BE49-F238E27FC236}">
                    <a16:creationId xmlns:a16="http://schemas.microsoft.com/office/drawing/2014/main" id="{4EC030E4-D870-404B-BDB0-C3E92A8A3DA7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901189" cy="900100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55000"/>
                      <a:lumOff val="45000"/>
                    </a:schemeClr>
                  </a:gs>
                  <a:gs pos="100000">
                    <a:schemeClr val="accent6">
                      <a:lumMod val="55000"/>
                      <a:lumOff val="4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:a16="http://schemas.microsoft.com/office/drawing/2014/main" id="{0FFE3D18-86DA-45CA-A61B-46116807BD50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679522" cy="893666"/>
              </a:xfrm>
              <a:custGeom>
                <a:avLst/>
                <a:gdLst/>
                <a:ahLst/>
                <a:cxnLst/>
                <a:rect l="l" t="t" r="r" b="b"/>
                <a:pathLst>
                  <a:path w="1359043" h="1787331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893519" y="1787331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45000"/>
                      <a:lumOff val="5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:a16="http://schemas.microsoft.com/office/drawing/2014/main" id="{868C074A-6ACE-4E70-A167-AD3EF025BAEA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450922" cy="894945"/>
              </a:xfrm>
              <a:custGeom>
                <a:avLst/>
                <a:gdLst/>
                <a:ahLst/>
                <a:cxnLst/>
                <a:rect l="l" t="t" r="r" b="b"/>
                <a:pathLst>
                  <a:path w="901843" h="1789890">
                    <a:moveTo>
                      <a:pt x="0" y="0"/>
                    </a:moveTo>
                    <a:lnTo>
                      <a:pt x="897414" y="0"/>
                    </a:lnTo>
                    <a:lnTo>
                      <a:pt x="901843" y="212596"/>
                    </a:lnTo>
                    <a:lnTo>
                      <a:pt x="895045" y="1789890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:a16="http://schemas.microsoft.com/office/drawing/2014/main" id="{721D350F-ACC8-4928-9746-ADF21BD4116D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448123" cy="895953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" name="Rectangle 8">
                <a:extLst>
                  <a:ext uri="{FF2B5EF4-FFF2-40B4-BE49-F238E27FC236}">
                    <a16:creationId xmlns:a16="http://schemas.microsoft.com/office/drawing/2014/main" id="{10042E9B-EABB-4FE3-B3C8-67833B1DCD1B}"/>
                  </a:ext>
                </a:extLst>
              </p:cNvPr>
              <p:cNvSpPr/>
              <p:nvPr/>
            </p:nvSpPr>
            <p:spPr>
              <a:xfrm>
                <a:off x="2542419" y="5815404"/>
                <a:ext cx="203587" cy="237652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9" name="Group 4">
              <a:extLst>
                <a:ext uri="{FF2B5EF4-FFF2-40B4-BE49-F238E27FC236}">
                  <a16:creationId xmlns:a16="http://schemas.microsoft.com/office/drawing/2014/main" id="{A616F546-E641-4B81-B780-26E65F7829E2}"/>
                </a:ext>
              </a:extLst>
            </p:cNvPr>
            <p:cNvGrpSpPr/>
            <p:nvPr/>
          </p:nvGrpSpPr>
          <p:grpSpPr>
            <a:xfrm>
              <a:off x="743935" y="4751668"/>
              <a:ext cx="788280" cy="874751"/>
              <a:chOff x="5772066" y="1372502"/>
              <a:chExt cx="2314582" cy="3424652"/>
            </a:xfrm>
          </p:grpSpPr>
          <p:sp>
            <p:nvSpPr>
              <p:cNvPr id="28" name="Rectangle 2">
                <a:extLst>
                  <a:ext uri="{FF2B5EF4-FFF2-40B4-BE49-F238E27FC236}">
                    <a16:creationId xmlns:a16="http://schemas.microsoft.com/office/drawing/2014/main" id="{C5473642-B7F5-4DAD-8902-A86C339B24BF}"/>
                  </a:ext>
                </a:extLst>
              </p:cNvPr>
              <p:cNvSpPr/>
              <p:nvPr/>
            </p:nvSpPr>
            <p:spPr>
              <a:xfrm>
                <a:off x="5772066" y="1372504"/>
                <a:ext cx="661309" cy="3424645"/>
              </a:xfrm>
              <a:custGeom>
                <a:avLst/>
                <a:gdLst>
                  <a:gd name="connsiteX0" fmla="*/ 0 w 571061"/>
                  <a:gd name="connsiteY0" fmla="*/ 171025 h 4392488"/>
                  <a:gd name="connsiteX1" fmla="*/ 571061 w 571061"/>
                  <a:gd name="connsiteY1" fmla="*/ 0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171025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171025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1710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Rectangle 2">
                <a:extLst>
                  <a:ext uri="{FF2B5EF4-FFF2-40B4-BE49-F238E27FC236}">
                    <a16:creationId xmlns:a16="http://schemas.microsoft.com/office/drawing/2014/main" id="{D2A20659-1DAE-41F4-A97C-5224BA4575BC}"/>
                  </a:ext>
                </a:extLst>
              </p:cNvPr>
              <p:cNvSpPr/>
              <p:nvPr/>
            </p:nvSpPr>
            <p:spPr>
              <a:xfrm>
                <a:off x="6367205" y="1372502"/>
                <a:ext cx="617260" cy="3424644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0" name="Rectangle 2">
                <a:extLst>
                  <a:ext uri="{FF2B5EF4-FFF2-40B4-BE49-F238E27FC236}">
                    <a16:creationId xmlns:a16="http://schemas.microsoft.com/office/drawing/2014/main" id="{8769A4E7-FBB4-4CBE-AF53-C33928B6503A}"/>
                  </a:ext>
                </a:extLst>
              </p:cNvPr>
              <p:cNvSpPr/>
              <p:nvPr/>
            </p:nvSpPr>
            <p:spPr>
              <a:xfrm>
                <a:off x="6938259" y="1372502"/>
                <a:ext cx="571061" cy="3424647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1" name="Rectangle 2">
                <a:extLst>
                  <a:ext uri="{FF2B5EF4-FFF2-40B4-BE49-F238E27FC236}">
                    <a16:creationId xmlns:a16="http://schemas.microsoft.com/office/drawing/2014/main" id="{4AA991C7-B120-4244-B729-4B5B2160EA71}"/>
                  </a:ext>
                </a:extLst>
              </p:cNvPr>
              <p:cNvSpPr/>
              <p:nvPr/>
            </p:nvSpPr>
            <p:spPr>
              <a:xfrm>
                <a:off x="7509332" y="1738190"/>
                <a:ext cx="577316" cy="3058964"/>
              </a:xfrm>
              <a:custGeom>
                <a:avLst/>
                <a:gdLst>
                  <a:gd name="connsiteX0" fmla="*/ 0 w 571061"/>
                  <a:gd name="connsiteY0" fmla="*/ 0 h 4392488"/>
                  <a:gd name="connsiteX1" fmla="*/ 571061 w 571061"/>
                  <a:gd name="connsiteY1" fmla="*/ 346732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  <a:gd name="connsiteX0" fmla="*/ 0 w 571061"/>
                  <a:gd name="connsiteY0" fmla="*/ 0 h 4392488"/>
                  <a:gd name="connsiteX1" fmla="*/ 562694 w 571061"/>
                  <a:gd name="connsiteY1" fmla="*/ 416078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62694" y="416078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11" name="그룹 7">
            <a:extLst>
              <a:ext uri="{FF2B5EF4-FFF2-40B4-BE49-F238E27FC236}">
                <a16:creationId xmlns:a16="http://schemas.microsoft.com/office/drawing/2014/main" id="{7C24878C-3383-4279-B268-67DCF614F491}"/>
              </a:ext>
            </a:extLst>
          </p:cNvPr>
          <p:cNvGrpSpPr/>
          <p:nvPr/>
        </p:nvGrpSpPr>
        <p:grpSpPr>
          <a:xfrm rot="16200000">
            <a:off x="1346985" y="1229516"/>
            <a:ext cx="1500197" cy="1285884"/>
            <a:chOff x="3661309" y="2635126"/>
            <a:chExt cx="1500195" cy="1024943"/>
          </a:xfrm>
        </p:grpSpPr>
        <p:sp>
          <p:nvSpPr>
            <p:cNvPr id="38" name="Freeform 64">
              <a:extLst>
                <a:ext uri="{FF2B5EF4-FFF2-40B4-BE49-F238E27FC236}">
                  <a16:creationId xmlns:a16="http://schemas.microsoft.com/office/drawing/2014/main" id="{3B820578-6731-4BE2-A6BF-16A01BB3A442}"/>
                </a:ext>
              </a:extLst>
            </p:cNvPr>
            <p:cNvSpPr/>
            <p:nvPr/>
          </p:nvSpPr>
          <p:spPr>
            <a:xfrm>
              <a:off x="4051039" y="3016332"/>
              <a:ext cx="371104" cy="511846"/>
            </a:xfrm>
            <a:custGeom>
              <a:avLst/>
              <a:gdLst>
                <a:gd name="connsiteX0" fmla="*/ 29688 w 290946"/>
                <a:gd name="connsiteY0" fmla="*/ 0 h 599704"/>
                <a:gd name="connsiteX1" fmla="*/ 0 w 290946"/>
                <a:gd name="connsiteY1" fmla="*/ 593766 h 599704"/>
                <a:gd name="connsiteX2" fmla="*/ 290946 w 290946"/>
                <a:gd name="connsiteY2" fmla="*/ 599704 h 599704"/>
                <a:gd name="connsiteX3" fmla="*/ 29688 w 290946"/>
                <a:gd name="connsiteY3" fmla="*/ 0 h 599704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65314 w 290946"/>
                <a:gd name="connsiteY0" fmla="*/ 0 h 546266"/>
                <a:gd name="connsiteX1" fmla="*/ 0 w 290946"/>
                <a:gd name="connsiteY1" fmla="*/ 540328 h 546266"/>
                <a:gd name="connsiteX2" fmla="*/ 290946 w 290946"/>
                <a:gd name="connsiteY2" fmla="*/ 546266 h 546266"/>
                <a:gd name="connsiteX3" fmla="*/ 65314 w 290946"/>
                <a:gd name="connsiteY3" fmla="*/ 0 h 546266"/>
                <a:gd name="connsiteX0" fmla="*/ 79875 w 305507"/>
                <a:gd name="connsiteY0" fmla="*/ 0 h 546266"/>
                <a:gd name="connsiteX1" fmla="*/ 14561 w 305507"/>
                <a:gd name="connsiteY1" fmla="*/ 540328 h 546266"/>
                <a:gd name="connsiteX2" fmla="*/ 305507 w 305507"/>
                <a:gd name="connsiteY2" fmla="*/ 546266 h 546266"/>
                <a:gd name="connsiteX3" fmla="*/ 79875 w 305507"/>
                <a:gd name="connsiteY3" fmla="*/ 0 h 546266"/>
                <a:gd name="connsiteX0" fmla="*/ 86136 w 311768"/>
                <a:gd name="connsiteY0" fmla="*/ 0 h 546266"/>
                <a:gd name="connsiteX1" fmla="*/ 20822 w 311768"/>
                <a:gd name="connsiteY1" fmla="*/ 540328 h 546266"/>
                <a:gd name="connsiteX2" fmla="*/ 311768 w 311768"/>
                <a:gd name="connsiteY2" fmla="*/ 546266 h 546266"/>
                <a:gd name="connsiteX3" fmla="*/ 86136 w 311768"/>
                <a:gd name="connsiteY3" fmla="*/ 0 h 546266"/>
                <a:gd name="connsiteX0" fmla="*/ 90558 w 316190"/>
                <a:gd name="connsiteY0" fmla="*/ 0 h 546266"/>
                <a:gd name="connsiteX1" fmla="*/ 25244 w 316190"/>
                <a:gd name="connsiteY1" fmla="*/ 540328 h 546266"/>
                <a:gd name="connsiteX2" fmla="*/ 316190 w 316190"/>
                <a:gd name="connsiteY2" fmla="*/ 546266 h 546266"/>
                <a:gd name="connsiteX3" fmla="*/ 90558 w 316190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98413 w 294357"/>
                <a:gd name="connsiteY0" fmla="*/ 0 h 469077"/>
                <a:gd name="connsiteX1" fmla="*/ 3411 w 294357"/>
                <a:gd name="connsiteY1" fmla="*/ 463139 h 469077"/>
                <a:gd name="connsiteX2" fmla="*/ 294357 w 294357"/>
                <a:gd name="connsiteY2" fmla="*/ 469077 h 469077"/>
                <a:gd name="connsiteX3" fmla="*/ 98413 w 294357"/>
                <a:gd name="connsiteY3" fmla="*/ 0 h 469077"/>
                <a:gd name="connsiteX0" fmla="*/ 97100 w 293044"/>
                <a:gd name="connsiteY0" fmla="*/ 0 h 469077"/>
                <a:gd name="connsiteX1" fmla="*/ 2098 w 293044"/>
                <a:gd name="connsiteY1" fmla="*/ 463139 h 469077"/>
                <a:gd name="connsiteX2" fmla="*/ 293044 w 293044"/>
                <a:gd name="connsiteY2" fmla="*/ 469077 h 469077"/>
                <a:gd name="connsiteX3" fmla="*/ 97100 w 293044"/>
                <a:gd name="connsiteY3" fmla="*/ 0 h 469077"/>
                <a:gd name="connsiteX0" fmla="*/ 74381 w 294075"/>
                <a:gd name="connsiteY0" fmla="*/ 0 h 504703"/>
                <a:gd name="connsiteX1" fmla="*/ 3129 w 294075"/>
                <a:gd name="connsiteY1" fmla="*/ 498765 h 504703"/>
                <a:gd name="connsiteX2" fmla="*/ 294075 w 294075"/>
                <a:gd name="connsiteY2" fmla="*/ 504703 h 504703"/>
                <a:gd name="connsiteX3" fmla="*/ 74381 w 294075"/>
                <a:gd name="connsiteY3" fmla="*/ 0 h 504703"/>
                <a:gd name="connsiteX0" fmla="*/ 73214 w 292908"/>
                <a:gd name="connsiteY0" fmla="*/ 0 h 504703"/>
                <a:gd name="connsiteX1" fmla="*/ 1962 w 292908"/>
                <a:gd name="connsiteY1" fmla="*/ 498765 h 504703"/>
                <a:gd name="connsiteX2" fmla="*/ 292908 w 292908"/>
                <a:gd name="connsiteY2" fmla="*/ 504703 h 504703"/>
                <a:gd name="connsiteX3" fmla="*/ 73214 w 292908"/>
                <a:gd name="connsiteY3" fmla="*/ 0 h 504703"/>
                <a:gd name="connsiteX0" fmla="*/ 71252 w 290946"/>
                <a:gd name="connsiteY0" fmla="*/ 0 h 504703"/>
                <a:gd name="connsiteX1" fmla="*/ 0 w 290946"/>
                <a:gd name="connsiteY1" fmla="*/ 498765 h 504703"/>
                <a:gd name="connsiteX2" fmla="*/ 290946 w 290946"/>
                <a:gd name="connsiteY2" fmla="*/ 504703 h 504703"/>
                <a:gd name="connsiteX3" fmla="*/ 71252 w 290946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3158 w 298090"/>
                <a:gd name="connsiteY0" fmla="*/ 0 h 508290"/>
                <a:gd name="connsiteX1" fmla="*/ 0 w 298090"/>
                <a:gd name="connsiteY1" fmla="*/ 508290 h 508290"/>
                <a:gd name="connsiteX2" fmla="*/ 298090 w 298090"/>
                <a:gd name="connsiteY2" fmla="*/ 504703 h 508290"/>
                <a:gd name="connsiteX3" fmla="*/ 83158 w 298090"/>
                <a:gd name="connsiteY3" fmla="*/ 0 h 508290"/>
                <a:gd name="connsiteX0" fmla="*/ 8315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8315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9443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9443 w 302852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571" h="511846">
                  <a:moveTo>
                    <a:pt x="109443" y="0"/>
                  </a:moveTo>
                  <a:cubicBezTo>
                    <a:pt x="159108" y="251021"/>
                    <a:pt x="7516" y="353169"/>
                    <a:pt x="0" y="508290"/>
                  </a:cubicBezTo>
                  <a:lnTo>
                    <a:pt x="296571" y="511846"/>
                  </a:lnTo>
                  <a:cubicBezTo>
                    <a:pt x="294705" y="373243"/>
                    <a:pt x="260792" y="217684"/>
                    <a:pt x="109443" y="0"/>
                  </a:cubicBez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" name="Freeform 65">
              <a:extLst>
                <a:ext uri="{FF2B5EF4-FFF2-40B4-BE49-F238E27FC236}">
                  <a16:creationId xmlns:a16="http://schemas.microsoft.com/office/drawing/2014/main" id="{EB103E14-8E84-477F-BE1D-6388FEF64999}"/>
                </a:ext>
              </a:extLst>
            </p:cNvPr>
            <p:cNvSpPr/>
            <p:nvPr/>
          </p:nvSpPr>
          <p:spPr>
            <a:xfrm>
              <a:off x="3661309" y="3037007"/>
              <a:ext cx="544272" cy="537633"/>
            </a:xfrm>
            <a:custGeom>
              <a:avLst/>
              <a:gdLst>
                <a:gd name="connsiteX0" fmla="*/ 0 w 338447"/>
                <a:gd name="connsiteY0" fmla="*/ 498764 h 540328"/>
                <a:gd name="connsiteX1" fmla="*/ 338447 w 338447"/>
                <a:gd name="connsiteY1" fmla="*/ 0 h 540328"/>
                <a:gd name="connsiteX2" fmla="*/ 296883 w 338447"/>
                <a:gd name="connsiteY2" fmla="*/ 540328 h 540328"/>
                <a:gd name="connsiteX3" fmla="*/ 0 w 338447"/>
                <a:gd name="connsiteY3" fmla="*/ 498764 h 540328"/>
                <a:gd name="connsiteX0" fmla="*/ 0 w 332510"/>
                <a:gd name="connsiteY0" fmla="*/ 617517 h 617517"/>
                <a:gd name="connsiteX1" fmla="*/ 332510 w 332510"/>
                <a:gd name="connsiteY1" fmla="*/ 0 h 617517"/>
                <a:gd name="connsiteX2" fmla="*/ 290946 w 332510"/>
                <a:gd name="connsiteY2" fmla="*/ 540328 h 617517"/>
                <a:gd name="connsiteX3" fmla="*/ 0 w 332510"/>
                <a:gd name="connsiteY3" fmla="*/ 617517 h 617517"/>
                <a:gd name="connsiteX0" fmla="*/ 0 w 332510"/>
                <a:gd name="connsiteY0" fmla="*/ 587828 h 587828"/>
                <a:gd name="connsiteX1" fmla="*/ 332510 w 332510"/>
                <a:gd name="connsiteY1" fmla="*/ 0 h 587828"/>
                <a:gd name="connsiteX2" fmla="*/ 290946 w 332510"/>
                <a:gd name="connsiteY2" fmla="*/ 540328 h 587828"/>
                <a:gd name="connsiteX3" fmla="*/ 0 w 332510"/>
                <a:gd name="connsiteY3" fmla="*/ 587828 h 587828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302821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96648"/>
                <a:gd name="connsiteY0" fmla="*/ 564232 h 564232"/>
                <a:gd name="connsiteX1" fmla="*/ 396648 w 396648"/>
                <a:gd name="connsiteY1" fmla="*/ 0 h 564232"/>
                <a:gd name="connsiteX2" fmla="*/ 295677 w 396648"/>
                <a:gd name="connsiteY2" fmla="*/ 504857 h 564232"/>
                <a:gd name="connsiteX3" fmla="*/ 0 w 396648"/>
                <a:gd name="connsiteY3" fmla="*/ 564232 h 564232"/>
                <a:gd name="connsiteX0" fmla="*/ 0 w 405008"/>
                <a:gd name="connsiteY0" fmla="*/ 564232 h 564232"/>
                <a:gd name="connsiteX1" fmla="*/ 396648 w 405008"/>
                <a:gd name="connsiteY1" fmla="*/ 0 h 564232"/>
                <a:gd name="connsiteX2" fmla="*/ 295677 w 405008"/>
                <a:gd name="connsiteY2" fmla="*/ 504857 h 564232"/>
                <a:gd name="connsiteX3" fmla="*/ 0 w 405008"/>
                <a:gd name="connsiteY3" fmla="*/ 564232 h 564232"/>
                <a:gd name="connsiteX0" fmla="*/ 0 w 405233"/>
                <a:gd name="connsiteY0" fmla="*/ 564232 h 564232"/>
                <a:gd name="connsiteX1" fmla="*/ 396648 w 405233"/>
                <a:gd name="connsiteY1" fmla="*/ 0 h 564232"/>
                <a:gd name="connsiteX2" fmla="*/ 295677 w 405233"/>
                <a:gd name="connsiteY2" fmla="*/ 504857 h 564232"/>
                <a:gd name="connsiteX3" fmla="*/ 0 w 405233"/>
                <a:gd name="connsiteY3" fmla="*/ 564232 h 564232"/>
                <a:gd name="connsiteX0" fmla="*/ 0 w 414413"/>
                <a:gd name="connsiteY0" fmla="*/ 561214 h 561214"/>
                <a:gd name="connsiteX1" fmla="*/ 406294 w 414413"/>
                <a:gd name="connsiteY1" fmla="*/ 0 h 561214"/>
                <a:gd name="connsiteX2" fmla="*/ 295677 w 414413"/>
                <a:gd name="connsiteY2" fmla="*/ 501839 h 561214"/>
                <a:gd name="connsiteX3" fmla="*/ 0 w 414413"/>
                <a:gd name="connsiteY3" fmla="*/ 561214 h 561214"/>
                <a:gd name="connsiteX0" fmla="*/ 0 w 414413"/>
                <a:gd name="connsiteY0" fmla="*/ 529773 h 529773"/>
                <a:gd name="connsiteX1" fmla="*/ 406294 w 414413"/>
                <a:gd name="connsiteY1" fmla="*/ 0 h 529773"/>
                <a:gd name="connsiteX2" fmla="*/ 295677 w 414413"/>
                <a:gd name="connsiteY2" fmla="*/ 501839 h 529773"/>
                <a:gd name="connsiteX3" fmla="*/ 0 w 414413"/>
                <a:gd name="connsiteY3" fmla="*/ 529773 h 529773"/>
                <a:gd name="connsiteX0" fmla="*/ 0 w 414413"/>
                <a:gd name="connsiteY0" fmla="*/ 516673 h 516673"/>
                <a:gd name="connsiteX1" fmla="*/ 406294 w 414413"/>
                <a:gd name="connsiteY1" fmla="*/ 0 h 516673"/>
                <a:gd name="connsiteX2" fmla="*/ 295677 w 414413"/>
                <a:gd name="connsiteY2" fmla="*/ 501839 h 516673"/>
                <a:gd name="connsiteX3" fmla="*/ 0 w 414413"/>
                <a:gd name="connsiteY3" fmla="*/ 516673 h 516673"/>
                <a:gd name="connsiteX0" fmla="*/ 0 w 412319"/>
                <a:gd name="connsiteY0" fmla="*/ 532393 h 532393"/>
                <a:gd name="connsiteX1" fmla="*/ 404200 w 412319"/>
                <a:gd name="connsiteY1" fmla="*/ 0 h 532393"/>
                <a:gd name="connsiteX2" fmla="*/ 293583 w 412319"/>
                <a:gd name="connsiteY2" fmla="*/ 501839 h 532393"/>
                <a:gd name="connsiteX3" fmla="*/ 0 w 412319"/>
                <a:gd name="connsiteY3" fmla="*/ 532393 h 53239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1866"/>
                <a:gd name="connsiteY0" fmla="*/ 537633 h 537633"/>
                <a:gd name="connsiteX1" fmla="*/ 404200 w 411866"/>
                <a:gd name="connsiteY1" fmla="*/ 0 h 537633"/>
                <a:gd name="connsiteX2" fmla="*/ 283113 w 411866"/>
                <a:gd name="connsiteY2" fmla="*/ 415377 h 537633"/>
                <a:gd name="connsiteX3" fmla="*/ 0 w 411866"/>
                <a:gd name="connsiteY3" fmla="*/ 537633 h 537633"/>
                <a:gd name="connsiteX0" fmla="*/ 0 w 412224"/>
                <a:gd name="connsiteY0" fmla="*/ 537633 h 537633"/>
                <a:gd name="connsiteX1" fmla="*/ 404200 w 412224"/>
                <a:gd name="connsiteY1" fmla="*/ 0 h 537633"/>
                <a:gd name="connsiteX2" fmla="*/ 291489 w 412224"/>
                <a:gd name="connsiteY2" fmla="*/ 499219 h 537633"/>
                <a:gd name="connsiteX3" fmla="*/ 0 w 412224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4413"/>
                <a:gd name="connsiteY0" fmla="*/ 537633 h 537633"/>
                <a:gd name="connsiteX1" fmla="*/ 406294 w 414413"/>
                <a:gd name="connsiteY1" fmla="*/ 0 h 537633"/>
                <a:gd name="connsiteX2" fmla="*/ 295677 w 414413"/>
                <a:gd name="connsiteY2" fmla="*/ 507079 h 537633"/>
                <a:gd name="connsiteX3" fmla="*/ 0 w 414413"/>
                <a:gd name="connsiteY3" fmla="*/ 537633 h 537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413" h="537633">
                  <a:moveTo>
                    <a:pt x="0" y="537633"/>
                  </a:moveTo>
                  <a:cubicBezTo>
                    <a:pt x="1" y="311605"/>
                    <a:pt x="262862" y="287234"/>
                    <a:pt x="406294" y="0"/>
                  </a:cubicBezTo>
                  <a:cubicBezTo>
                    <a:pt x="450022" y="243815"/>
                    <a:pt x="303223" y="304734"/>
                    <a:pt x="295677" y="507079"/>
                  </a:cubicBezTo>
                  <a:lnTo>
                    <a:pt x="0" y="537633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" name="Freeform 34">
              <a:extLst>
                <a:ext uri="{FF2B5EF4-FFF2-40B4-BE49-F238E27FC236}">
                  <a16:creationId xmlns:a16="http://schemas.microsoft.com/office/drawing/2014/main" id="{0EAFB57D-F470-47D1-AFEA-B736960AB817}"/>
                </a:ext>
              </a:extLst>
            </p:cNvPr>
            <p:cNvSpPr/>
            <p:nvPr/>
          </p:nvSpPr>
          <p:spPr>
            <a:xfrm>
              <a:off x="3924127" y="2759347"/>
              <a:ext cx="872924" cy="769532"/>
            </a:xfrm>
            <a:custGeom>
              <a:avLst/>
              <a:gdLst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1159"/>
                <a:gd name="connsiteX1" fmla="*/ 400135 w 697634"/>
                <a:gd name="connsiteY1" fmla="*/ 751159 h 751159"/>
                <a:gd name="connsiteX2" fmla="*/ 0 w 697634"/>
                <a:gd name="connsiteY2" fmla="*/ 0 h 751159"/>
                <a:gd name="connsiteX3" fmla="*/ 697634 w 697634"/>
                <a:gd name="connsiteY3" fmla="*/ 749208 h 751159"/>
                <a:gd name="connsiteX0" fmla="*/ 700015 w 700015"/>
                <a:gd name="connsiteY0" fmla="*/ 763496 h 763496"/>
                <a:gd name="connsiteX1" fmla="*/ 400135 w 700015"/>
                <a:gd name="connsiteY1" fmla="*/ 751159 h 763496"/>
                <a:gd name="connsiteX2" fmla="*/ 0 w 700015"/>
                <a:gd name="connsiteY2" fmla="*/ 0 h 763496"/>
                <a:gd name="connsiteX3" fmla="*/ 700015 w 700015"/>
                <a:gd name="connsiteY3" fmla="*/ 763496 h 763496"/>
                <a:gd name="connsiteX0" fmla="*/ 697603 w 697603"/>
                <a:gd name="connsiteY0" fmla="*/ 769532 h 769532"/>
                <a:gd name="connsiteX1" fmla="*/ 397723 w 697603"/>
                <a:gd name="connsiteY1" fmla="*/ 75719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603" h="769532">
                  <a:moveTo>
                    <a:pt x="697603" y="769532"/>
                  </a:moveTo>
                  <a:lnTo>
                    <a:pt x="397723" y="759815"/>
                  </a:lnTo>
                  <a:cubicBezTo>
                    <a:pt x="394664" y="601690"/>
                    <a:pt x="301785" y="317739"/>
                    <a:pt x="0" y="0"/>
                  </a:cubicBezTo>
                  <a:cubicBezTo>
                    <a:pt x="435554" y="314467"/>
                    <a:pt x="689236" y="622966"/>
                    <a:pt x="697603" y="769532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EF25E55F-5675-4168-9732-F276B071C2D8}"/>
                </a:ext>
              </a:extLst>
            </p:cNvPr>
            <p:cNvSpPr/>
            <p:nvPr/>
          </p:nvSpPr>
          <p:spPr>
            <a:xfrm>
              <a:off x="3712365" y="2635126"/>
              <a:ext cx="1449139" cy="1024943"/>
            </a:xfrm>
            <a:custGeom>
              <a:avLst/>
              <a:gdLst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719092 w 994299"/>
                <a:gd name="connsiteY2" fmla="*/ 781235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684423 w 994299"/>
                <a:gd name="connsiteY2" fmla="*/ 763900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63900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76901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76964"/>
                <a:gd name="connsiteY0" fmla="*/ 88777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46230 w 976964"/>
                <a:gd name="connsiteY4" fmla="*/ 88777 h 777322"/>
                <a:gd name="connsiteX0" fmla="*/ 372232 w 976964"/>
                <a:gd name="connsiteY0" fmla="*/ 119112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72232 w 976964"/>
                <a:gd name="connsiteY4" fmla="*/ 119112 h 777322"/>
                <a:gd name="connsiteX0" fmla="*/ 354897 w 976964"/>
                <a:gd name="connsiteY0" fmla="*/ 106111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54897 w 976964"/>
                <a:gd name="connsiteY4" fmla="*/ 106111 h 777322"/>
                <a:gd name="connsiteX0" fmla="*/ 337562 w 976964"/>
                <a:gd name="connsiteY0" fmla="*/ 136446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37562 w 976964"/>
                <a:gd name="connsiteY4" fmla="*/ 136446 h 777322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58903 w 1111306"/>
                <a:gd name="connsiteY0" fmla="*/ 197118 h 937667"/>
                <a:gd name="connsiteX1" fmla="*/ 1111306 w 1111306"/>
                <a:gd name="connsiteY1" fmla="*/ 937667 h 937667"/>
                <a:gd name="connsiteX2" fmla="*/ 818765 w 1111306"/>
                <a:gd name="connsiteY2" fmla="*/ 802903 h 937667"/>
                <a:gd name="connsiteX3" fmla="*/ 0 w 1111306"/>
                <a:gd name="connsiteY3" fmla="*/ 0 h 937667"/>
                <a:gd name="connsiteX4" fmla="*/ 458903 w 1111306"/>
                <a:gd name="connsiteY4" fmla="*/ 197118 h 937667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74788"/>
                <a:gd name="connsiteY0" fmla="*/ 0 h 1016531"/>
                <a:gd name="connsiteX1" fmla="*/ 1174788 w 1174788"/>
                <a:gd name="connsiteY1" fmla="*/ 1016531 h 1016531"/>
                <a:gd name="connsiteX2" fmla="*/ 882247 w 1174788"/>
                <a:gd name="connsiteY2" fmla="*/ 881767 h 1016531"/>
                <a:gd name="connsiteX3" fmla="*/ 0 w 1174788"/>
                <a:gd name="connsiteY3" fmla="*/ 0 h 1016531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82247 w 1165263"/>
                <a:gd name="connsiteY2" fmla="*/ 881767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21293"/>
                <a:gd name="connsiteX1" fmla="*/ 1165263 w 1165263"/>
                <a:gd name="connsiteY1" fmla="*/ 1021293 h 1021293"/>
                <a:gd name="connsiteX2" fmla="*/ 875103 w 1165263"/>
                <a:gd name="connsiteY2" fmla="*/ 884149 h 1021293"/>
                <a:gd name="connsiteX3" fmla="*/ 0 w 1165263"/>
                <a:gd name="connsiteY3" fmla="*/ 0 h 1021293"/>
                <a:gd name="connsiteX0" fmla="*/ 0 w 1172407"/>
                <a:gd name="connsiteY0" fmla="*/ 0 h 1018911"/>
                <a:gd name="connsiteX1" fmla="*/ 1172407 w 1172407"/>
                <a:gd name="connsiteY1" fmla="*/ 1018911 h 1018911"/>
                <a:gd name="connsiteX2" fmla="*/ 875103 w 1172407"/>
                <a:gd name="connsiteY2" fmla="*/ 884149 h 1018911"/>
                <a:gd name="connsiteX3" fmla="*/ 0 w 1172407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8088" h="1024946">
                  <a:moveTo>
                    <a:pt x="0" y="0"/>
                  </a:moveTo>
                  <a:cubicBezTo>
                    <a:pt x="695995" y="281858"/>
                    <a:pt x="1149390" y="683745"/>
                    <a:pt x="1158088" y="1024946"/>
                  </a:cubicBezTo>
                  <a:lnTo>
                    <a:pt x="865547" y="890184"/>
                  </a:lnTo>
                  <a:cubicBezTo>
                    <a:pt x="825277" y="670457"/>
                    <a:pt x="447443" y="313352"/>
                    <a:pt x="0" y="0"/>
                  </a:cubicBezTo>
                  <a:close/>
                </a:path>
              </a:pathLst>
            </a:custGeom>
            <a:solidFill>
              <a:srgbClr val="0000C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" name="Freeform 92">
            <a:extLst>
              <a:ext uri="{FF2B5EF4-FFF2-40B4-BE49-F238E27FC236}">
                <a16:creationId xmlns:a16="http://schemas.microsoft.com/office/drawing/2014/main" id="{AC8144E3-0C5F-4DEC-B6B1-DF2E2B461ABB}"/>
              </a:ext>
            </a:extLst>
          </p:cNvPr>
          <p:cNvSpPr/>
          <p:nvPr/>
        </p:nvSpPr>
        <p:spPr>
          <a:xfrm flipH="1">
            <a:off x="3382966" y="1836739"/>
            <a:ext cx="214314" cy="1071570"/>
          </a:xfrm>
          <a:custGeom>
            <a:avLst/>
            <a:gdLst>
              <a:gd name="connsiteX0" fmla="*/ 0 w 757029"/>
              <a:gd name="connsiteY0" fmla="*/ 201059 h 282425"/>
              <a:gd name="connsiteX1" fmla="*/ 342900 w 757029"/>
              <a:gd name="connsiteY1" fmla="*/ 1034 h 282425"/>
              <a:gd name="connsiteX2" fmla="*/ 514350 w 757029"/>
              <a:gd name="connsiteY2" fmla="*/ 277259 h 282425"/>
              <a:gd name="connsiteX3" fmla="*/ 742950 w 757029"/>
              <a:gd name="connsiteY3" fmla="*/ 182009 h 282425"/>
              <a:gd name="connsiteX4" fmla="*/ 733425 w 757029"/>
              <a:gd name="connsiteY4" fmla="*/ 191534 h 282425"/>
              <a:gd name="connsiteX0" fmla="*/ 0 w 742950"/>
              <a:gd name="connsiteY0" fmla="*/ 201059 h 282425"/>
              <a:gd name="connsiteX1" fmla="*/ 342900 w 742950"/>
              <a:gd name="connsiteY1" fmla="*/ 1034 h 282425"/>
              <a:gd name="connsiteX2" fmla="*/ 514350 w 742950"/>
              <a:gd name="connsiteY2" fmla="*/ 277259 h 282425"/>
              <a:gd name="connsiteX3" fmla="*/ 742950 w 742950"/>
              <a:gd name="connsiteY3" fmla="*/ 182009 h 282425"/>
              <a:gd name="connsiteX0" fmla="*/ 0 w 742950"/>
              <a:gd name="connsiteY0" fmla="*/ 213115 h 282068"/>
              <a:gd name="connsiteX1" fmla="*/ 342900 w 742950"/>
              <a:gd name="connsiteY1" fmla="*/ 677 h 282068"/>
              <a:gd name="connsiteX2" fmla="*/ 514350 w 742950"/>
              <a:gd name="connsiteY2" fmla="*/ 276902 h 282068"/>
              <a:gd name="connsiteX3" fmla="*/ 742950 w 742950"/>
              <a:gd name="connsiteY3" fmla="*/ 181652 h 282068"/>
              <a:gd name="connsiteX0" fmla="*/ 0 w 742950"/>
              <a:gd name="connsiteY0" fmla="*/ 112016 h 177020"/>
              <a:gd name="connsiteX1" fmla="*/ 355313 w 742950"/>
              <a:gd name="connsiteY1" fmla="*/ 3016 h 177020"/>
              <a:gd name="connsiteX2" fmla="*/ 514350 w 742950"/>
              <a:gd name="connsiteY2" fmla="*/ 175803 h 177020"/>
              <a:gd name="connsiteX3" fmla="*/ 742950 w 742950"/>
              <a:gd name="connsiteY3" fmla="*/ 80553 h 177020"/>
              <a:gd name="connsiteX0" fmla="*/ 0 w 742950"/>
              <a:gd name="connsiteY0" fmla="*/ 112264 h 181358"/>
              <a:gd name="connsiteX1" fmla="*/ 355313 w 742950"/>
              <a:gd name="connsiteY1" fmla="*/ 3264 h 181358"/>
              <a:gd name="connsiteX2" fmla="*/ 377811 w 742950"/>
              <a:gd name="connsiteY2" fmla="*/ 180188 h 181358"/>
              <a:gd name="connsiteX3" fmla="*/ 742950 w 742950"/>
              <a:gd name="connsiteY3" fmla="*/ 80801 h 181358"/>
              <a:gd name="connsiteX0" fmla="*/ 0 w 742950"/>
              <a:gd name="connsiteY0" fmla="*/ 119934 h 189261"/>
              <a:gd name="connsiteX1" fmla="*/ 400826 w 742950"/>
              <a:gd name="connsiteY1" fmla="*/ 2659 h 189261"/>
              <a:gd name="connsiteX2" fmla="*/ 377811 w 742950"/>
              <a:gd name="connsiteY2" fmla="*/ 187858 h 189261"/>
              <a:gd name="connsiteX3" fmla="*/ 742950 w 742950"/>
              <a:gd name="connsiteY3" fmla="*/ 88471 h 189261"/>
              <a:gd name="connsiteX0" fmla="*/ 0 w 752817"/>
              <a:gd name="connsiteY0" fmla="*/ 122863 h 188900"/>
              <a:gd name="connsiteX1" fmla="*/ 410693 w 752817"/>
              <a:gd name="connsiteY1" fmla="*/ 2298 h 188900"/>
              <a:gd name="connsiteX2" fmla="*/ 387678 w 752817"/>
              <a:gd name="connsiteY2" fmla="*/ 187497 h 188900"/>
              <a:gd name="connsiteX3" fmla="*/ 752817 w 752817"/>
              <a:gd name="connsiteY3" fmla="*/ 88110 h 188900"/>
              <a:gd name="connsiteX0" fmla="*/ 0 w 767448"/>
              <a:gd name="connsiteY0" fmla="*/ 139778 h 187527"/>
              <a:gd name="connsiteX1" fmla="*/ 425324 w 767448"/>
              <a:gd name="connsiteY1" fmla="*/ 925 h 187527"/>
              <a:gd name="connsiteX2" fmla="*/ 402309 w 767448"/>
              <a:gd name="connsiteY2" fmla="*/ 186124 h 187527"/>
              <a:gd name="connsiteX3" fmla="*/ 767448 w 767448"/>
              <a:gd name="connsiteY3" fmla="*/ 86737 h 187527"/>
              <a:gd name="connsiteX0" fmla="*/ 0 w 767448"/>
              <a:gd name="connsiteY0" fmla="*/ 140230 h 187979"/>
              <a:gd name="connsiteX1" fmla="*/ 425324 w 767448"/>
              <a:gd name="connsiteY1" fmla="*/ 1377 h 187979"/>
              <a:gd name="connsiteX2" fmla="*/ 402309 w 767448"/>
              <a:gd name="connsiteY2" fmla="*/ 186576 h 187979"/>
              <a:gd name="connsiteX3" fmla="*/ 767448 w 767448"/>
              <a:gd name="connsiteY3" fmla="*/ 87189 h 187979"/>
              <a:gd name="connsiteX0" fmla="*/ 0 w 767448"/>
              <a:gd name="connsiteY0" fmla="*/ 141802 h 189551"/>
              <a:gd name="connsiteX1" fmla="*/ 425324 w 767448"/>
              <a:gd name="connsiteY1" fmla="*/ 2949 h 189551"/>
              <a:gd name="connsiteX2" fmla="*/ 402309 w 767448"/>
              <a:gd name="connsiteY2" fmla="*/ 188148 h 189551"/>
              <a:gd name="connsiteX3" fmla="*/ 767448 w 767448"/>
              <a:gd name="connsiteY3" fmla="*/ 88761 h 189551"/>
              <a:gd name="connsiteX0" fmla="*/ 0 w 785736"/>
              <a:gd name="connsiteY0" fmla="*/ 154570 h 187689"/>
              <a:gd name="connsiteX1" fmla="*/ 443612 w 785736"/>
              <a:gd name="connsiteY1" fmla="*/ 1087 h 187689"/>
              <a:gd name="connsiteX2" fmla="*/ 420597 w 785736"/>
              <a:gd name="connsiteY2" fmla="*/ 186286 h 187689"/>
              <a:gd name="connsiteX3" fmla="*/ 785736 w 785736"/>
              <a:gd name="connsiteY3" fmla="*/ 86899 h 187689"/>
              <a:gd name="connsiteX0" fmla="*/ 0 w 785736"/>
              <a:gd name="connsiteY0" fmla="*/ 158688 h 191807"/>
              <a:gd name="connsiteX1" fmla="*/ 443612 w 785736"/>
              <a:gd name="connsiteY1" fmla="*/ 5205 h 191807"/>
              <a:gd name="connsiteX2" fmla="*/ 420597 w 785736"/>
              <a:gd name="connsiteY2" fmla="*/ 190404 h 191807"/>
              <a:gd name="connsiteX3" fmla="*/ 785736 w 785736"/>
              <a:gd name="connsiteY3" fmla="*/ 91017 h 191807"/>
              <a:gd name="connsiteX0" fmla="*/ 0 w 785736"/>
              <a:gd name="connsiteY0" fmla="*/ 182905 h 216024"/>
              <a:gd name="connsiteX1" fmla="*/ 443612 w 785736"/>
              <a:gd name="connsiteY1" fmla="*/ 29422 h 216024"/>
              <a:gd name="connsiteX2" fmla="*/ 420597 w 785736"/>
              <a:gd name="connsiteY2" fmla="*/ 214621 h 216024"/>
              <a:gd name="connsiteX3" fmla="*/ 785736 w 785736"/>
              <a:gd name="connsiteY3" fmla="*/ 115234 h 216024"/>
              <a:gd name="connsiteX0" fmla="*/ 0 w 785736"/>
              <a:gd name="connsiteY0" fmla="*/ 191488 h 224939"/>
              <a:gd name="connsiteX1" fmla="*/ 414351 w 785736"/>
              <a:gd name="connsiteY1" fmla="*/ 27032 h 224939"/>
              <a:gd name="connsiteX2" fmla="*/ 420597 w 785736"/>
              <a:gd name="connsiteY2" fmla="*/ 223204 h 224939"/>
              <a:gd name="connsiteX3" fmla="*/ 785736 w 785736"/>
              <a:gd name="connsiteY3" fmla="*/ 123817 h 224939"/>
              <a:gd name="connsiteX0" fmla="*/ 0 w 785736"/>
              <a:gd name="connsiteY0" fmla="*/ 191488 h 231591"/>
              <a:gd name="connsiteX1" fmla="*/ 414351 w 785736"/>
              <a:gd name="connsiteY1" fmla="*/ 27032 h 231591"/>
              <a:gd name="connsiteX2" fmla="*/ 420597 w 785736"/>
              <a:gd name="connsiteY2" fmla="*/ 223204 h 231591"/>
              <a:gd name="connsiteX3" fmla="*/ 785736 w 785736"/>
              <a:gd name="connsiteY3" fmla="*/ 123817 h 231591"/>
              <a:gd name="connsiteX0" fmla="*/ 0 w 936656"/>
              <a:gd name="connsiteY0" fmla="*/ 397809 h 432217"/>
              <a:gd name="connsiteX1" fmla="*/ 414351 w 936656"/>
              <a:gd name="connsiteY1" fmla="*/ 233353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81336 w 936656"/>
              <a:gd name="connsiteY1" fmla="*/ 205056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27528"/>
              <a:gd name="connsiteX1" fmla="*/ 367187 w 936656"/>
              <a:gd name="connsiteY1" fmla="*/ 176759 h 427528"/>
              <a:gd name="connsiteX2" fmla="*/ 387582 w 936656"/>
              <a:gd name="connsiteY2" fmla="*/ 424809 h 427528"/>
              <a:gd name="connsiteX3" fmla="*/ 936656 w 936656"/>
              <a:gd name="connsiteY3" fmla="*/ 0 h 427528"/>
              <a:gd name="connsiteX0" fmla="*/ 0 w 936656"/>
              <a:gd name="connsiteY0" fmla="*/ 397809 h 431778"/>
              <a:gd name="connsiteX1" fmla="*/ 367187 w 936656"/>
              <a:gd name="connsiteY1" fmla="*/ 176759 h 431778"/>
              <a:gd name="connsiteX2" fmla="*/ 387582 w 936656"/>
              <a:gd name="connsiteY2" fmla="*/ 424809 h 431778"/>
              <a:gd name="connsiteX3" fmla="*/ 936656 w 936656"/>
              <a:gd name="connsiteY3" fmla="*/ 0 h 431778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6656" h="431777">
                <a:moveTo>
                  <a:pt x="0" y="397809"/>
                </a:moveTo>
                <a:cubicBezTo>
                  <a:pt x="227342" y="207322"/>
                  <a:pt x="283725" y="148677"/>
                  <a:pt x="367187" y="176759"/>
                </a:cubicBezTo>
                <a:cubicBezTo>
                  <a:pt x="450649" y="204841"/>
                  <a:pt x="305279" y="378359"/>
                  <a:pt x="387582" y="424809"/>
                </a:cubicBezTo>
                <a:cubicBezTo>
                  <a:pt x="493464" y="494840"/>
                  <a:pt x="900144" y="14287"/>
                  <a:pt x="936656" y="0"/>
                </a:cubicBezTo>
              </a:path>
            </a:pathLst>
          </a:cu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3" name="Прямоугольник 42"/>
          <p:cNvSpPr/>
          <p:nvPr/>
        </p:nvSpPr>
        <p:spPr>
          <a:xfrm>
            <a:off x="3525842" y="550855"/>
            <a:ext cx="23574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Речевое общение – форма взаимодействия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двух или более людей посредством языка на основе обратной связи в конкретных видах речевой деятельности.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11858" cy="315471"/>
          </a:xfrm>
        </p:spPr>
        <p:txBody>
          <a:bodyPr/>
          <a:lstStyle/>
          <a:p>
            <a:r>
              <a:rPr lang="ru-RU" dirty="0" smtClean="0"/>
              <a:t>                Что такое речевой этикет?</a:t>
            </a:r>
            <a:endParaRPr lang="ru-RU" sz="1600" dirty="0"/>
          </a:p>
        </p:txBody>
      </p:sp>
      <p:grpSp>
        <p:nvGrpSpPr>
          <p:cNvPr id="3" name="Group 28">
            <a:extLst>
              <a:ext uri="{FF2B5EF4-FFF2-40B4-BE49-F238E27FC236}">
                <a16:creationId xmlns:a16="http://schemas.microsoft.com/office/drawing/2014/main" id="{35B1E1DB-B72E-46E0-AE07-8B6239156831}"/>
              </a:ext>
            </a:extLst>
          </p:cNvPr>
          <p:cNvGrpSpPr/>
          <p:nvPr/>
        </p:nvGrpSpPr>
        <p:grpSpPr>
          <a:xfrm rot="16200000">
            <a:off x="336689" y="1596868"/>
            <a:ext cx="1285884" cy="1765626"/>
            <a:chOff x="549524" y="2804"/>
            <a:chExt cx="2613602" cy="2812523"/>
          </a:xfrm>
          <a:solidFill>
            <a:srgbClr val="00B050"/>
          </a:solidFill>
        </p:grpSpPr>
        <p:sp>
          <p:nvSpPr>
            <p:cNvPr id="10" name="Rectangle 23">
              <a:extLst>
                <a:ext uri="{FF2B5EF4-FFF2-40B4-BE49-F238E27FC236}">
                  <a16:creationId xmlns:a16="http://schemas.microsoft.com/office/drawing/2014/main" id="{5B48FFEF-4AAB-4E82-80D1-2878E8AC3F19}"/>
                </a:ext>
              </a:extLst>
            </p:cNvPr>
            <p:cNvSpPr/>
            <p:nvPr/>
          </p:nvSpPr>
          <p:spPr>
            <a:xfrm>
              <a:off x="549524" y="2804"/>
              <a:ext cx="1412807" cy="156476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2" name="Freeform 30">
              <a:extLst>
                <a:ext uri="{FF2B5EF4-FFF2-40B4-BE49-F238E27FC236}">
                  <a16:creationId xmlns:a16="http://schemas.microsoft.com/office/drawing/2014/main" id="{29AA073E-109E-497B-A5B8-C05FAB52DF97}"/>
                </a:ext>
              </a:extLst>
            </p:cNvPr>
            <p:cNvSpPr/>
            <p:nvPr/>
          </p:nvSpPr>
          <p:spPr>
            <a:xfrm>
              <a:off x="557203" y="1189502"/>
              <a:ext cx="2605923" cy="1625825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559394 w 2559394"/>
                <a:gd name="connsiteY0" fmla="*/ 1611537 h 1611537"/>
                <a:gd name="connsiteX1" fmla="*/ 1398550 w 2559394"/>
                <a:gd name="connsiteY1" fmla="*/ 355359 h 1611537"/>
                <a:gd name="connsiteX2" fmla="*/ 0 w 2559394"/>
                <a:gd name="connsiteY2" fmla="*/ 0 h 1611537"/>
                <a:gd name="connsiteX3" fmla="*/ 2559394 w 2559394"/>
                <a:gd name="connsiteY3" fmla="*/ 1611537 h 1611537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398550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9400 w 2609400"/>
                <a:gd name="connsiteY0" fmla="*/ 1625825 h 1625825"/>
                <a:gd name="connsiteX1" fmla="*/ 1405081 w 2609400"/>
                <a:gd name="connsiteY1" fmla="*/ 355359 h 1625825"/>
                <a:gd name="connsiteX2" fmla="*/ 0 w 2609400"/>
                <a:gd name="connsiteY2" fmla="*/ 0 h 1625825"/>
                <a:gd name="connsiteX3" fmla="*/ 2609400 w 2609400"/>
                <a:gd name="connsiteY3" fmla="*/ 1625825 h 1625825"/>
                <a:gd name="connsiteX0" fmla="*/ 2605923 w 2605923"/>
                <a:gd name="connsiteY0" fmla="*/ 1625825 h 1625825"/>
                <a:gd name="connsiteX1" fmla="*/ 1401604 w 2605923"/>
                <a:gd name="connsiteY1" fmla="*/ 355359 h 1625825"/>
                <a:gd name="connsiteX2" fmla="*/ 0 w 2605923"/>
                <a:gd name="connsiteY2" fmla="*/ 0 h 1625825"/>
                <a:gd name="connsiteX3" fmla="*/ 2605923 w 2605923"/>
                <a:gd name="connsiteY3" fmla="*/ 1625825 h 162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923" h="1625825">
                  <a:moveTo>
                    <a:pt x="2605923" y="1625825"/>
                  </a:moveTo>
                  <a:cubicBezTo>
                    <a:pt x="1888916" y="1152329"/>
                    <a:pt x="1469593" y="865752"/>
                    <a:pt x="1401604" y="355359"/>
                  </a:cubicBezTo>
                  <a:lnTo>
                    <a:pt x="0" y="0"/>
                  </a:lnTo>
                  <a:cubicBezTo>
                    <a:pt x="46787" y="1048043"/>
                    <a:pt x="1246189" y="903146"/>
                    <a:pt x="2605923" y="16258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17BAC009-ECE3-4F7A-896D-F04FA91A9D83}"/>
              </a:ext>
            </a:extLst>
          </p:cNvPr>
          <p:cNvGrpSpPr/>
          <p:nvPr/>
        </p:nvGrpSpPr>
        <p:grpSpPr>
          <a:xfrm rot="16200000">
            <a:off x="632791" y="1229328"/>
            <a:ext cx="714004" cy="1785950"/>
            <a:chOff x="1950887" y="-1"/>
            <a:chExt cx="1414279" cy="2866407"/>
          </a:xfrm>
          <a:solidFill>
            <a:schemeClr val="accent1">
              <a:lumMod val="75000"/>
            </a:schemeClr>
          </a:solidFill>
        </p:grpSpPr>
        <p:sp>
          <p:nvSpPr>
            <p:cNvPr id="14" name="Rectangle 24">
              <a:extLst>
                <a:ext uri="{FF2B5EF4-FFF2-40B4-BE49-F238E27FC236}">
                  <a16:creationId xmlns:a16="http://schemas.microsoft.com/office/drawing/2014/main" id="{7EB314ED-0A7A-48F0-982C-16DD15252CDD}"/>
                </a:ext>
              </a:extLst>
            </p:cNvPr>
            <p:cNvSpPr/>
            <p:nvPr/>
          </p:nvSpPr>
          <p:spPr>
            <a:xfrm>
              <a:off x="1950887" y="-1"/>
              <a:ext cx="1414279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6715 w 1412807"/>
                <a:gd name="connsiteY3" fmla="*/ 1621006 h 2045803"/>
                <a:gd name="connsiteX4" fmla="*/ 0 w 1412807"/>
                <a:gd name="connsiteY4" fmla="*/ 0 h 2045803"/>
                <a:gd name="connsiteX0" fmla="*/ 1472 w 1414279"/>
                <a:gd name="connsiteY0" fmla="*/ 0 h 2045803"/>
                <a:gd name="connsiteX1" fmla="*/ 1414279 w 1414279"/>
                <a:gd name="connsiteY1" fmla="*/ 0 h 2045803"/>
                <a:gd name="connsiteX2" fmla="*/ 1414279 w 1414279"/>
                <a:gd name="connsiteY2" fmla="*/ 2045803 h 2045803"/>
                <a:gd name="connsiteX3" fmla="*/ 3424 w 1414279"/>
                <a:gd name="connsiteY3" fmla="*/ 1561474 h 2045803"/>
                <a:gd name="connsiteX4" fmla="*/ 1472 w 1414279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279" h="2045803">
                  <a:moveTo>
                    <a:pt x="1472" y="0"/>
                  </a:moveTo>
                  <a:lnTo>
                    <a:pt x="1414279" y="0"/>
                  </a:lnTo>
                  <a:lnTo>
                    <a:pt x="1414279" y="2045803"/>
                  </a:lnTo>
                  <a:lnTo>
                    <a:pt x="3424" y="1561474"/>
                  </a:lnTo>
                  <a:cubicBezTo>
                    <a:pt x="-5243" y="951767"/>
                    <a:pt x="5806" y="618374"/>
                    <a:pt x="14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8FF5E698-DB16-4EB4-987D-F43E97F121F0}"/>
                </a:ext>
              </a:extLst>
            </p:cNvPr>
            <p:cNvSpPr/>
            <p:nvPr/>
          </p:nvSpPr>
          <p:spPr>
            <a:xfrm>
              <a:off x="1955039" y="1552780"/>
              <a:ext cx="1399862" cy="1313626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214894"/>
                <a:gd name="connsiteX1" fmla="*/ 1407005 w 1407005"/>
                <a:gd name="connsiteY1" fmla="*/ 299022 h 1214894"/>
                <a:gd name="connsiteX2" fmla="*/ 1404515 w 1407005"/>
                <a:gd name="connsiteY2" fmla="*/ 1214894 h 1214894"/>
                <a:gd name="connsiteX3" fmla="*/ 0 w 1407005"/>
                <a:gd name="connsiteY3" fmla="*/ 0 h 1214894"/>
                <a:gd name="connsiteX0" fmla="*/ 0 w 1409956"/>
                <a:gd name="connsiteY0" fmla="*/ 0 h 1214894"/>
                <a:gd name="connsiteX1" fmla="*/ 1407005 w 1409956"/>
                <a:gd name="connsiteY1" fmla="*/ 299022 h 1214894"/>
                <a:gd name="connsiteX2" fmla="*/ 1404515 w 1409956"/>
                <a:gd name="connsiteY2" fmla="*/ 1214894 h 1214894"/>
                <a:gd name="connsiteX3" fmla="*/ 0 w 1409956"/>
                <a:gd name="connsiteY3" fmla="*/ 0 h 1214894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7005"/>
                <a:gd name="connsiteY0" fmla="*/ 0 h 1131767"/>
                <a:gd name="connsiteX1" fmla="*/ 1407005 w 1407005"/>
                <a:gd name="connsiteY1" fmla="*/ 299022 h 1131767"/>
                <a:gd name="connsiteX2" fmla="*/ 1285762 w 1407005"/>
                <a:gd name="connsiteY2" fmla="*/ 1131767 h 1131767"/>
                <a:gd name="connsiteX3" fmla="*/ 0 w 1407005"/>
                <a:gd name="connsiteY3" fmla="*/ 0 h 1131767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88143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9386"/>
                <a:gd name="connsiteY0" fmla="*/ 0 h 1310361"/>
                <a:gd name="connsiteX1" fmla="*/ 1409386 w 1409386"/>
                <a:gd name="connsiteY1" fmla="*/ 477616 h 1310361"/>
                <a:gd name="connsiteX2" fmla="*/ 1295287 w 1409386"/>
                <a:gd name="connsiteY2" fmla="*/ 1310361 h 1310361"/>
                <a:gd name="connsiteX3" fmla="*/ 0 w 1409386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10361"/>
                <a:gd name="connsiteX1" fmla="*/ 1402243 w 1402243"/>
                <a:gd name="connsiteY1" fmla="*/ 477616 h 1310361"/>
                <a:gd name="connsiteX2" fmla="*/ 1288144 w 1402243"/>
                <a:gd name="connsiteY2" fmla="*/ 1310361 h 1310361"/>
                <a:gd name="connsiteX3" fmla="*/ 0 w 1402243"/>
                <a:gd name="connsiteY3" fmla="*/ 0 h 1310361"/>
                <a:gd name="connsiteX0" fmla="*/ 0 w 1402243"/>
                <a:gd name="connsiteY0" fmla="*/ 0 h 1305598"/>
                <a:gd name="connsiteX1" fmla="*/ 1402243 w 1402243"/>
                <a:gd name="connsiteY1" fmla="*/ 477616 h 1305598"/>
                <a:gd name="connsiteX2" fmla="*/ 1292907 w 1402243"/>
                <a:gd name="connsiteY2" fmla="*/ 1305598 h 1305598"/>
                <a:gd name="connsiteX3" fmla="*/ 0 w 1402243"/>
                <a:gd name="connsiteY3" fmla="*/ 0 h 1305598"/>
                <a:gd name="connsiteX0" fmla="*/ 34 w 1402277"/>
                <a:gd name="connsiteY0" fmla="*/ 0 h 1305598"/>
                <a:gd name="connsiteX1" fmla="*/ 1402277 w 1402277"/>
                <a:gd name="connsiteY1" fmla="*/ 477616 h 1305598"/>
                <a:gd name="connsiteX2" fmla="*/ 1292941 w 1402277"/>
                <a:gd name="connsiteY2" fmla="*/ 1305598 h 1305598"/>
                <a:gd name="connsiteX3" fmla="*/ 34 w 1402277"/>
                <a:gd name="connsiteY3" fmla="*/ 0 h 1305598"/>
                <a:gd name="connsiteX0" fmla="*/ 37 w 1402280"/>
                <a:gd name="connsiteY0" fmla="*/ 0 h 1305598"/>
                <a:gd name="connsiteX1" fmla="*/ 1402280 w 1402280"/>
                <a:gd name="connsiteY1" fmla="*/ 477616 h 1305598"/>
                <a:gd name="connsiteX2" fmla="*/ 1292944 w 1402280"/>
                <a:gd name="connsiteY2" fmla="*/ 1305598 h 1305598"/>
                <a:gd name="connsiteX3" fmla="*/ 37 w 1402280"/>
                <a:gd name="connsiteY3" fmla="*/ 0 h 1305598"/>
                <a:gd name="connsiteX0" fmla="*/ 37 w 1409424"/>
                <a:gd name="connsiteY0" fmla="*/ 0 h 1307979"/>
                <a:gd name="connsiteX1" fmla="*/ 1409424 w 1409424"/>
                <a:gd name="connsiteY1" fmla="*/ 479997 h 1307979"/>
                <a:gd name="connsiteX2" fmla="*/ 1300088 w 1409424"/>
                <a:gd name="connsiteY2" fmla="*/ 1307979 h 1307979"/>
                <a:gd name="connsiteX3" fmla="*/ 37 w 1409424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07979"/>
                <a:gd name="connsiteX1" fmla="*/ 1409387 w 1409387"/>
                <a:gd name="connsiteY1" fmla="*/ 479997 h 1307979"/>
                <a:gd name="connsiteX2" fmla="*/ 1300051 w 1409387"/>
                <a:gd name="connsiteY2" fmla="*/ 1307979 h 1307979"/>
                <a:gd name="connsiteX3" fmla="*/ 0 w 1409387"/>
                <a:gd name="connsiteY3" fmla="*/ 0 h 1307979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409387"/>
                <a:gd name="connsiteY0" fmla="*/ 0 h 1310360"/>
                <a:gd name="connsiteX1" fmla="*/ 1409387 w 1409387"/>
                <a:gd name="connsiteY1" fmla="*/ 479997 h 1310360"/>
                <a:gd name="connsiteX2" fmla="*/ 1292907 w 1409387"/>
                <a:gd name="connsiteY2" fmla="*/ 1310360 h 1310360"/>
                <a:gd name="connsiteX3" fmla="*/ 0 w 1409387"/>
                <a:gd name="connsiteY3" fmla="*/ 0 h 1310360"/>
                <a:gd name="connsiteX0" fmla="*/ 0 w 1399862"/>
                <a:gd name="connsiteY0" fmla="*/ 0 h 1310360"/>
                <a:gd name="connsiteX1" fmla="*/ 1399862 w 1399862"/>
                <a:gd name="connsiteY1" fmla="*/ 475234 h 1310360"/>
                <a:gd name="connsiteX2" fmla="*/ 1292907 w 1399862"/>
                <a:gd name="connsiteY2" fmla="*/ 1310360 h 1310360"/>
                <a:gd name="connsiteX3" fmla="*/ 0 w 1399862"/>
                <a:gd name="connsiteY3" fmla="*/ 0 h 1310360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  <a:gd name="connsiteX0" fmla="*/ 0 w 1399862"/>
                <a:gd name="connsiteY0" fmla="*/ 0 h 1313626"/>
                <a:gd name="connsiteX1" fmla="*/ 1399862 w 1399862"/>
                <a:gd name="connsiteY1" fmla="*/ 475234 h 1313626"/>
                <a:gd name="connsiteX2" fmla="*/ 1296172 w 1399862"/>
                <a:gd name="connsiteY2" fmla="*/ 1313626 h 1313626"/>
                <a:gd name="connsiteX3" fmla="*/ 0 w 1399862"/>
                <a:gd name="connsiteY3" fmla="*/ 0 h 131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9862" h="1313626">
                  <a:moveTo>
                    <a:pt x="0" y="0"/>
                  </a:moveTo>
                  <a:lnTo>
                    <a:pt x="1399862" y="475234"/>
                  </a:lnTo>
                  <a:cubicBezTo>
                    <a:pt x="1333023" y="1022495"/>
                    <a:pt x="1333801" y="1008878"/>
                    <a:pt x="1296172" y="1313626"/>
                  </a:cubicBezTo>
                  <a:cubicBezTo>
                    <a:pt x="1116035" y="1197087"/>
                    <a:pt x="44855" y="665365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5" name="Group 25">
            <a:extLst>
              <a:ext uri="{FF2B5EF4-FFF2-40B4-BE49-F238E27FC236}">
                <a16:creationId xmlns:a16="http://schemas.microsoft.com/office/drawing/2014/main" id="{14B19011-97FA-4B3E-91D2-17AE6189FF84}"/>
              </a:ext>
            </a:extLst>
          </p:cNvPr>
          <p:cNvGrpSpPr/>
          <p:nvPr/>
        </p:nvGrpSpPr>
        <p:grpSpPr>
          <a:xfrm rot="16200000" flipH="1">
            <a:off x="583589" y="635591"/>
            <a:ext cx="740969" cy="1714512"/>
            <a:chOff x="1952359" y="-1"/>
            <a:chExt cx="1516456" cy="2903518"/>
          </a:xfrm>
          <a:solidFill>
            <a:schemeClr val="accent6">
              <a:lumMod val="75000"/>
            </a:schemeClr>
          </a:solidFill>
        </p:grpSpPr>
        <p:sp>
          <p:nvSpPr>
            <p:cNvPr id="17" name="Rectangle 24">
              <a:extLst>
                <a:ext uri="{FF2B5EF4-FFF2-40B4-BE49-F238E27FC236}">
                  <a16:creationId xmlns:a16="http://schemas.microsoft.com/office/drawing/2014/main" id="{094BCBE9-3EF7-4947-88FA-EF203AF280FE}"/>
                </a:ext>
              </a:extLst>
            </p:cNvPr>
            <p:cNvSpPr/>
            <p:nvPr/>
          </p:nvSpPr>
          <p:spPr>
            <a:xfrm>
              <a:off x="1952359" y="-1"/>
              <a:ext cx="1412807" cy="2045803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85512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24788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80745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8145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98787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777119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678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8667 w 1412807"/>
                <a:gd name="connsiteY3" fmla="*/ 1742450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4 w 1412807"/>
                <a:gd name="connsiteY3" fmla="*/ 1742450 h 2045803"/>
                <a:gd name="connsiteX4" fmla="*/ 0 w 1412807"/>
                <a:gd name="connsiteY4" fmla="*/ 0 h 204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2045803">
                  <a:moveTo>
                    <a:pt x="0" y="0"/>
                  </a:moveTo>
                  <a:lnTo>
                    <a:pt x="1412807" y="0"/>
                  </a:lnTo>
                  <a:lnTo>
                    <a:pt x="1412807" y="2045803"/>
                  </a:lnTo>
                  <a:lnTo>
                    <a:pt x="4334" y="1742450"/>
                  </a:lnTo>
                  <a:cubicBezTo>
                    <a:pt x="-4333" y="1132743"/>
                    <a:pt x="4334" y="61837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" name="Freeform 62">
              <a:extLst>
                <a:ext uri="{FF2B5EF4-FFF2-40B4-BE49-F238E27FC236}">
                  <a16:creationId xmlns:a16="http://schemas.microsoft.com/office/drawing/2014/main" id="{35FAE2EC-6C34-4F0F-94E3-31275AC2CEFD}"/>
                </a:ext>
              </a:extLst>
            </p:cNvPr>
            <p:cNvSpPr/>
            <p:nvPr/>
          </p:nvSpPr>
          <p:spPr>
            <a:xfrm>
              <a:off x="1957421" y="1733754"/>
              <a:ext cx="1511394" cy="1169763"/>
            </a:xfrm>
            <a:custGeom>
              <a:avLst/>
              <a:gdLst>
                <a:gd name="connsiteX0" fmla="*/ 0 w 1447061"/>
                <a:gd name="connsiteY0" fmla="*/ 0 h 870011"/>
                <a:gd name="connsiteX1" fmla="*/ 1447061 w 1447061"/>
                <a:gd name="connsiteY1" fmla="*/ 17755 h 870011"/>
                <a:gd name="connsiteX2" fmla="*/ 1402672 w 1447061"/>
                <a:gd name="connsiteY2" fmla="*/ 870011 h 870011"/>
                <a:gd name="connsiteX3" fmla="*/ 0 w 1447061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26633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70011"/>
                <a:gd name="connsiteX1" fmla="*/ 1402672 w 1402672"/>
                <a:gd name="connsiteY1" fmla="*/ 0 h 870011"/>
                <a:gd name="connsiteX2" fmla="*/ 1402672 w 1402672"/>
                <a:gd name="connsiteY2" fmla="*/ 870011 h 870011"/>
                <a:gd name="connsiteX3" fmla="*/ 0 w 1402672"/>
                <a:gd name="connsiteY3" fmla="*/ 0 h 870011"/>
                <a:gd name="connsiteX0" fmla="*/ 0 w 1402672"/>
                <a:gd name="connsiteY0" fmla="*/ 0 h 825623"/>
                <a:gd name="connsiteX1" fmla="*/ 1402672 w 1402672"/>
                <a:gd name="connsiteY1" fmla="*/ 0 h 825623"/>
                <a:gd name="connsiteX2" fmla="*/ 1402672 w 1402672"/>
                <a:gd name="connsiteY2" fmla="*/ 825623 h 825623"/>
                <a:gd name="connsiteX3" fmla="*/ 0 w 1402672"/>
                <a:gd name="connsiteY3" fmla="*/ 0 h 825623"/>
                <a:gd name="connsiteX0" fmla="*/ 0 w 1402672"/>
                <a:gd name="connsiteY0" fmla="*/ 0 h 816745"/>
                <a:gd name="connsiteX1" fmla="*/ 1402672 w 1402672"/>
                <a:gd name="connsiteY1" fmla="*/ 0 h 816745"/>
                <a:gd name="connsiteX2" fmla="*/ 1402672 w 1402672"/>
                <a:gd name="connsiteY2" fmla="*/ 816745 h 816745"/>
                <a:gd name="connsiteX3" fmla="*/ 0 w 1402672"/>
                <a:gd name="connsiteY3" fmla="*/ 0 h 816745"/>
                <a:gd name="connsiteX0" fmla="*/ 0 w 1420427"/>
                <a:gd name="connsiteY0" fmla="*/ 0 h 843378"/>
                <a:gd name="connsiteX1" fmla="*/ 1402672 w 1420427"/>
                <a:gd name="connsiteY1" fmla="*/ 0 h 843378"/>
                <a:gd name="connsiteX2" fmla="*/ 1420427 w 1420427"/>
                <a:gd name="connsiteY2" fmla="*/ 843378 h 843378"/>
                <a:gd name="connsiteX3" fmla="*/ 0 w 1420427"/>
                <a:gd name="connsiteY3" fmla="*/ 0 h 843378"/>
                <a:gd name="connsiteX0" fmla="*/ 0 w 1420427"/>
                <a:gd name="connsiteY0" fmla="*/ 0 h 807867"/>
                <a:gd name="connsiteX1" fmla="*/ 1402672 w 1420427"/>
                <a:gd name="connsiteY1" fmla="*/ 0 h 807867"/>
                <a:gd name="connsiteX2" fmla="*/ 1420427 w 1420427"/>
                <a:gd name="connsiteY2" fmla="*/ 807867 h 807867"/>
                <a:gd name="connsiteX3" fmla="*/ 0 w 1420427"/>
                <a:gd name="connsiteY3" fmla="*/ 0 h 807867"/>
                <a:gd name="connsiteX0" fmla="*/ 0 w 1402672"/>
                <a:gd name="connsiteY0" fmla="*/ 0 h 807867"/>
                <a:gd name="connsiteX1" fmla="*/ 1402672 w 1402672"/>
                <a:gd name="connsiteY1" fmla="*/ 0 h 807867"/>
                <a:gd name="connsiteX2" fmla="*/ 1393794 w 1402672"/>
                <a:gd name="connsiteY2" fmla="*/ 807867 h 807867"/>
                <a:gd name="connsiteX3" fmla="*/ 0 w 1402672"/>
                <a:gd name="connsiteY3" fmla="*/ 0 h 807867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407347"/>
                <a:gd name="connsiteY0" fmla="*/ 0 h 898873"/>
                <a:gd name="connsiteX1" fmla="*/ 1402672 w 1407347"/>
                <a:gd name="connsiteY1" fmla="*/ 0 h 898873"/>
                <a:gd name="connsiteX2" fmla="*/ 1406795 w 1407347"/>
                <a:gd name="connsiteY2" fmla="*/ 898873 h 898873"/>
                <a:gd name="connsiteX3" fmla="*/ 0 w 1407347"/>
                <a:gd name="connsiteY3" fmla="*/ 0 h 898873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0 w 1398680"/>
                <a:gd name="connsiteY0" fmla="*/ 0 h 1137224"/>
                <a:gd name="connsiteX1" fmla="*/ 1394005 w 1398680"/>
                <a:gd name="connsiteY1" fmla="*/ 238351 h 1137224"/>
                <a:gd name="connsiteX2" fmla="*/ 1398128 w 1398680"/>
                <a:gd name="connsiteY2" fmla="*/ 1137224 h 1137224"/>
                <a:gd name="connsiteX3" fmla="*/ 0 w 1398680"/>
                <a:gd name="connsiteY3" fmla="*/ 0 h 1137224"/>
                <a:gd name="connsiteX0" fmla="*/ 50 w 1398730"/>
                <a:gd name="connsiteY0" fmla="*/ 0 h 1137224"/>
                <a:gd name="connsiteX1" fmla="*/ 1394055 w 1398730"/>
                <a:gd name="connsiteY1" fmla="*/ 238351 h 1137224"/>
                <a:gd name="connsiteX2" fmla="*/ 1398178 w 1398730"/>
                <a:gd name="connsiteY2" fmla="*/ 1137224 h 1137224"/>
                <a:gd name="connsiteX3" fmla="*/ 50 w 1398730"/>
                <a:gd name="connsiteY3" fmla="*/ 0 h 1137224"/>
                <a:gd name="connsiteX0" fmla="*/ 50 w 1402914"/>
                <a:gd name="connsiteY0" fmla="*/ 0 h 1145892"/>
                <a:gd name="connsiteX1" fmla="*/ 1394055 w 1402914"/>
                <a:gd name="connsiteY1" fmla="*/ 238351 h 1145892"/>
                <a:gd name="connsiteX2" fmla="*/ 1402511 w 1402914"/>
                <a:gd name="connsiteY2" fmla="*/ 1145892 h 1145892"/>
                <a:gd name="connsiteX3" fmla="*/ 50 w 1402914"/>
                <a:gd name="connsiteY3" fmla="*/ 0 h 1145892"/>
                <a:gd name="connsiteX0" fmla="*/ 51 w 1402915"/>
                <a:gd name="connsiteY0" fmla="*/ 0 h 1145892"/>
                <a:gd name="connsiteX1" fmla="*/ 1394056 w 1402915"/>
                <a:gd name="connsiteY1" fmla="*/ 238351 h 1145892"/>
                <a:gd name="connsiteX2" fmla="*/ 1402512 w 1402915"/>
                <a:gd name="connsiteY2" fmla="*/ 1145892 h 1145892"/>
                <a:gd name="connsiteX3" fmla="*/ 51 w 1402915"/>
                <a:gd name="connsiteY3" fmla="*/ 0 h 1145892"/>
                <a:gd name="connsiteX0" fmla="*/ 53 w 1402917"/>
                <a:gd name="connsiteY0" fmla="*/ 0 h 1145892"/>
                <a:gd name="connsiteX1" fmla="*/ 1394058 w 1402917"/>
                <a:gd name="connsiteY1" fmla="*/ 238351 h 1145892"/>
                <a:gd name="connsiteX2" fmla="*/ 1402514 w 1402917"/>
                <a:gd name="connsiteY2" fmla="*/ 1145892 h 1145892"/>
                <a:gd name="connsiteX3" fmla="*/ 53 w 1402917"/>
                <a:gd name="connsiteY3" fmla="*/ 0 h 1145892"/>
                <a:gd name="connsiteX0" fmla="*/ 52 w 1402916"/>
                <a:gd name="connsiteY0" fmla="*/ 0 h 1145892"/>
                <a:gd name="connsiteX1" fmla="*/ 1394057 w 1402916"/>
                <a:gd name="connsiteY1" fmla="*/ 238351 h 1145892"/>
                <a:gd name="connsiteX2" fmla="*/ 1402513 w 1402916"/>
                <a:gd name="connsiteY2" fmla="*/ 1145892 h 1145892"/>
                <a:gd name="connsiteX3" fmla="*/ 52 w 1402916"/>
                <a:gd name="connsiteY3" fmla="*/ 0 h 1145892"/>
                <a:gd name="connsiteX0" fmla="*/ 52 w 1402513"/>
                <a:gd name="connsiteY0" fmla="*/ 0 h 1145892"/>
                <a:gd name="connsiteX1" fmla="*/ 1394057 w 1402513"/>
                <a:gd name="connsiteY1" fmla="*/ 238351 h 1145892"/>
                <a:gd name="connsiteX2" fmla="*/ 1402513 w 1402513"/>
                <a:gd name="connsiteY2" fmla="*/ 1145892 h 1145892"/>
                <a:gd name="connsiteX3" fmla="*/ 52 w 1402513"/>
                <a:gd name="connsiteY3" fmla="*/ 0 h 1145892"/>
                <a:gd name="connsiteX0" fmla="*/ 52 w 1406847"/>
                <a:gd name="connsiteY0" fmla="*/ 0 h 1150225"/>
                <a:gd name="connsiteX1" fmla="*/ 1394057 w 1406847"/>
                <a:gd name="connsiteY1" fmla="*/ 238351 h 1150225"/>
                <a:gd name="connsiteX2" fmla="*/ 1406847 w 1406847"/>
                <a:gd name="connsiteY2" fmla="*/ 1150225 h 1150225"/>
                <a:gd name="connsiteX3" fmla="*/ 52 w 1406847"/>
                <a:gd name="connsiteY3" fmla="*/ 0 h 1150225"/>
                <a:gd name="connsiteX0" fmla="*/ 0 w 1406795"/>
                <a:gd name="connsiteY0" fmla="*/ 0 h 1150225"/>
                <a:gd name="connsiteX1" fmla="*/ 1394005 w 1406795"/>
                <a:gd name="connsiteY1" fmla="*/ 238351 h 1150225"/>
                <a:gd name="connsiteX2" fmla="*/ 1406795 w 1406795"/>
                <a:gd name="connsiteY2" fmla="*/ 1150225 h 1150225"/>
                <a:gd name="connsiteX3" fmla="*/ 0 w 1406795"/>
                <a:gd name="connsiteY3" fmla="*/ 0 h 1150225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4005"/>
                <a:gd name="connsiteY0" fmla="*/ 0 h 1106889"/>
                <a:gd name="connsiteX1" fmla="*/ 1394005 w 1394005"/>
                <a:gd name="connsiteY1" fmla="*/ 238351 h 1106889"/>
                <a:gd name="connsiteX2" fmla="*/ 1255117 w 1394005"/>
                <a:gd name="connsiteY2" fmla="*/ 1106889 h 1106889"/>
                <a:gd name="connsiteX3" fmla="*/ 0 w 1394005"/>
                <a:gd name="connsiteY3" fmla="*/ 0 h 1106889"/>
                <a:gd name="connsiteX0" fmla="*/ 0 w 1398338"/>
                <a:gd name="connsiteY0" fmla="*/ 0 h 1106889"/>
                <a:gd name="connsiteX1" fmla="*/ 1398338 w 1398338"/>
                <a:gd name="connsiteY1" fmla="*/ 251352 h 1106889"/>
                <a:gd name="connsiteX2" fmla="*/ 1255117 w 1398338"/>
                <a:gd name="connsiteY2" fmla="*/ 1106889 h 1106889"/>
                <a:gd name="connsiteX3" fmla="*/ 0 w 1398338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106889"/>
                <a:gd name="connsiteX1" fmla="*/ 1402671 w 1402671"/>
                <a:gd name="connsiteY1" fmla="*/ 247018 h 1106889"/>
                <a:gd name="connsiteX2" fmla="*/ 1255117 w 1402671"/>
                <a:gd name="connsiteY2" fmla="*/ 1106889 h 1106889"/>
                <a:gd name="connsiteX3" fmla="*/ 0 w 1402671"/>
                <a:gd name="connsiteY3" fmla="*/ 0 h 1106889"/>
                <a:gd name="connsiteX0" fmla="*/ 0 w 1402671"/>
                <a:gd name="connsiteY0" fmla="*/ 0 h 1085221"/>
                <a:gd name="connsiteX1" fmla="*/ 1402671 w 1402671"/>
                <a:gd name="connsiteY1" fmla="*/ 247018 h 1085221"/>
                <a:gd name="connsiteX2" fmla="*/ 1263785 w 1402671"/>
                <a:gd name="connsiteY2" fmla="*/ 1085221 h 1085221"/>
                <a:gd name="connsiteX3" fmla="*/ 0 w 1402671"/>
                <a:gd name="connsiteY3" fmla="*/ 0 h 1085221"/>
                <a:gd name="connsiteX0" fmla="*/ 0 w 1402671"/>
                <a:gd name="connsiteY0" fmla="*/ 0 h 1080887"/>
                <a:gd name="connsiteX1" fmla="*/ 1402671 w 1402671"/>
                <a:gd name="connsiteY1" fmla="*/ 247018 h 1080887"/>
                <a:gd name="connsiteX2" fmla="*/ 1246450 w 1402671"/>
                <a:gd name="connsiteY2" fmla="*/ 1080887 h 1080887"/>
                <a:gd name="connsiteX3" fmla="*/ 0 w 1402671"/>
                <a:gd name="connsiteY3" fmla="*/ 0 h 1080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67887"/>
                <a:gd name="connsiteX1" fmla="*/ 1402671 w 1402671"/>
                <a:gd name="connsiteY1" fmla="*/ 247018 h 1067887"/>
                <a:gd name="connsiteX2" fmla="*/ 1263784 w 1402671"/>
                <a:gd name="connsiteY2" fmla="*/ 1067887 h 1067887"/>
                <a:gd name="connsiteX3" fmla="*/ 0 w 1402671"/>
                <a:gd name="connsiteY3" fmla="*/ 0 h 1067887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2671"/>
                <a:gd name="connsiteY0" fmla="*/ 0 h 1085222"/>
                <a:gd name="connsiteX1" fmla="*/ 1402671 w 1402671"/>
                <a:gd name="connsiteY1" fmla="*/ 247018 h 1085222"/>
                <a:gd name="connsiteX2" fmla="*/ 1255116 w 1402671"/>
                <a:gd name="connsiteY2" fmla="*/ 1085222 h 1085222"/>
                <a:gd name="connsiteX3" fmla="*/ 0 w 1402671"/>
                <a:gd name="connsiteY3" fmla="*/ 0 h 1085222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37226"/>
                <a:gd name="connsiteX1" fmla="*/ 1407005 w 1407005"/>
                <a:gd name="connsiteY1" fmla="*/ 299022 h 1137226"/>
                <a:gd name="connsiteX2" fmla="*/ 1259450 w 1407005"/>
                <a:gd name="connsiteY2" fmla="*/ 1137226 h 1137226"/>
                <a:gd name="connsiteX3" fmla="*/ 0 w 1407005"/>
                <a:gd name="connsiteY3" fmla="*/ 0 h 1137226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19891"/>
                <a:gd name="connsiteX1" fmla="*/ 1407005 w 1407005"/>
                <a:gd name="connsiteY1" fmla="*/ 299022 h 1119891"/>
                <a:gd name="connsiteX2" fmla="*/ 1220447 w 1407005"/>
                <a:gd name="connsiteY2" fmla="*/ 1119891 h 1119891"/>
                <a:gd name="connsiteX3" fmla="*/ 0 w 1407005"/>
                <a:gd name="connsiteY3" fmla="*/ 0 h 1119891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79268"/>
                <a:gd name="connsiteX1" fmla="*/ 1407005 w 1407005"/>
                <a:gd name="connsiteY1" fmla="*/ 299022 h 1179268"/>
                <a:gd name="connsiteX2" fmla="*/ 1345138 w 1407005"/>
                <a:gd name="connsiteY2" fmla="*/ 1179268 h 1179268"/>
                <a:gd name="connsiteX3" fmla="*/ 0 w 1407005"/>
                <a:gd name="connsiteY3" fmla="*/ 0 h 1179268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91143"/>
                <a:gd name="connsiteX1" fmla="*/ 1407005 w 1407005"/>
                <a:gd name="connsiteY1" fmla="*/ 299022 h 1191143"/>
                <a:gd name="connsiteX2" fmla="*/ 1374827 w 1407005"/>
                <a:gd name="connsiteY2" fmla="*/ 1191143 h 1191143"/>
                <a:gd name="connsiteX3" fmla="*/ 0 w 1407005"/>
                <a:gd name="connsiteY3" fmla="*/ 0 h 1191143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7005"/>
                <a:gd name="connsiteY0" fmla="*/ 0 h 1185206"/>
                <a:gd name="connsiteX1" fmla="*/ 1407005 w 1407005"/>
                <a:gd name="connsiteY1" fmla="*/ 299022 h 1185206"/>
                <a:gd name="connsiteX2" fmla="*/ 1398578 w 1407005"/>
                <a:gd name="connsiteY2" fmla="*/ 1185206 h 1185206"/>
                <a:gd name="connsiteX3" fmla="*/ 0 w 1407005"/>
                <a:gd name="connsiteY3" fmla="*/ 0 h 1185206"/>
                <a:gd name="connsiteX0" fmla="*/ 0 w 1408052"/>
                <a:gd name="connsiteY0" fmla="*/ 0 h 1185206"/>
                <a:gd name="connsiteX1" fmla="*/ 1407005 w 1408052"/>
                <a:gd name="connsiteY1" fmla="*/ 299022 h 1185206"/>
                <a:gd name="connsiteX2" fmla="*/ 1398578 w 1408052"/>
                <a:gd name="connsiteY2" fmla="*/ 1185206 h 1185206"/>
                <a:gd name="connsiteX3" fmla="*/ 0 w 1408052"/>
                <a:gd name="connsiteY3" fmla="*/ 0 h 1185206"/>
                <a:gd name="connsiteX0" fmla="*/ 0 w 1523295"/>
                <a:gd name="connsiteY0" fmla="*/ 0 h 1143642"/>
                <a:gd name="connsiteX1" fmla="*/ 1407005 w 1523295"/>
                <a:gd name="connsiteY1" fmla="*/ 299022 h 1143642"/>
                <a:gd name="connsiteX2" fmla="*/ 1523269 w 1523295"/>
                <a:gd name="connsiteY2" fmla="*/ 1143642 h 1143642"/>
                <a:gd name="connsiteX3" fmla="*/ 0 w 1523295"/>
                <a:gd name="connsiteY3" fmla="*/ 0 h 1143642"/>
                <a:gd name="connsiteX0" fmla="*/ 0 w 1525299"/>
                <a:gd name="connsiteY0" fmla="*/ 0 h 1143642"/>
                <a:gd name="connsiteX1" fmla="*/ 1407005 w 1525299"/>
                <a:gd name="connsiteY1" fmla="*/ 299022 h 1143642"/>
                <a:gd name="connsiteX2" fmla="*/ 1523269 w 1525299"/>
                <a:gd name="connsiteY2" fmla="*/ 1143642 h 1143642"/>
                <a:gd name="connsiteX3" fmla="*/ 0 w 1525299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5800"/>
                <a:gd name="connsiteY0" fmla="*/ 0 h 1143642"/>
                <a:gd name="connsiteX1" fmla="*/ 1407005 w 1525800"/>
                <a:gd name="connsiteY1" fmla="*/ 299022 h 1143642"/>
                <a:gd name="connsiteX2" fmla="*/ 1523269 w 1525800"/>
                <a:gd name="connsiteY2" fmla="*/ 1143642 h 1143642"/>
                <a:gd name="connsiteX3" fmla="*/ 0 w 1525800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23269"/>
                <a:gd name="connsiteY0" fmla="*/ 0 h 1143642"/>
                <a:gd name="connsiteX1" fmla="*/ 1407005 w 1523269"/>
                <a:gd name="connsiteY1" fmla="*/ 299022 h 1143642"/>
                <a:gd name="connsiteX2" fmla="*/ 1523269 w 1523269"/>
                <a:gd name="connsiteY2" fmla="*/ 1143642 h 1143642"/>
                <a:gd name="connsiteX3" fmla="*/ 0 w 1523269"/>
                <a:gd name="connsiteY3" fmla="*/ 0 h 1143642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0 w 1511394"/>
                <a:gd name="connsiteY0" fmla="*/ 0 h 1131767"/>
                <a:gd name="connsiteX1" fmla="*/ 1407005 w 1511394"/>
                <a:gd name="connsiteY1" fmla="*/ 299022 h 1131767"/>
                <a:gd name="connsiteX2" fmla="*/ 1511394 w 1511394"/>
                <a:gd name="connsiteY2" fmla="*/ 1131767 h 1131767"/>
                <a:gd name="connsiteX3" fmla="*/ 0 w 1511394"/>
                <a:gd name="connsiteY3" fmla="*/ 0 h 1131767"/>
                <a:gd name="connsiteX0" fmla="*/ 75 w 1579499"/>
                <a:gd name="connsiteY0" fmla="*/ 0 h 1285076"/>
                <a:gd name="connsiteX1" fmla="*/ 1407080 w 1579499"/>
                <a:gd name="connsiteY1" fmla="*/ 299022 h 1285076"/>
                <a:gd name="connsiteX2" fmla="*/ 1511469 w 1579499"/>
                <a:gd name="connsiteY2" fmla="*/ 1131767 h 1285076"/>
                <a:gd name="connsiteX3" fmla="*/ 1453252 w 1579499"/>
                <a:gd name="connsiteY3" fmla="*/ 1187576 h 1285076"/>
                <a:gd name="connsiteX4" fmla="*/ 75 w 1579499"/>
                <a:gd name="connsiteY4" fmla="*/ 0 h 1285076"/>
                <a:gd name="connsiteX0" fmla="*/ 75 w 1511469"/>
                <a:gd name="connsiteY0" fmla="*/ 0 h 1197192"/>
                <a:gd name="connsiteX1" fmla="*/ 1407080 w 1511469"/>
                <a:gd name="connsiteY1" fmla="*/ 299022 h 1197192"/>
                <a:gd name="connsiteX2" fmla="*/ 1511469 w 1511469"/>
                <a:gd name="connsiteY2" fmla="*/ 1131767 h 1197192"/>
                <a:gd name="connsiteX3" fmla="*/ 1453252 w 1511469"/>
                <a:gd name="connsiteY3" fmla="*/ 1187576 h 1197192"/>
                <a:gd name="connsiteX4" fmla="*/ 75 w 1511469"/>
                <a:gd name="connsiteY4" fmla="*/ 0 h 1197192"/>
                <a:gd name="connsiteX0" fmla="*/ 75 w 1511469"/>
                <a:gd name="connsiteY0" fmla="*/ 0 h 1187576"/>
                <a:gd name="connsiteX1" fmla="*/ 1407080 w 1511469"/>
                <a:gd name="connsiteY1" fmla="*/ 299022 h 1187576"/>
                <a:gd name="connsiteX2" fmla="*/ 1511469 w 1511469"/>
                <a:gd name="connsiteY2" fmla="*/ 1131767 h 1187576"/>
                <a:gd name="connsiteX3" fmla="*/ 1453252 w 1511469"/>
                <a:gd name="connsiteY3" fmla="*/ 1187576 h 1187576"/>
                <a:gd name="connsiteX4" fmla="*/ 75 w 1511469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87576"/>
                <a:gd name="connsiteX1" fmla="*/ 1407005 w 1511394"/>
                <a:gd name="connsiteY1" fmla="*/ 299022 h 1187576"/>
                <a:gd name="connsiteX2" fmla="*/ 1511394 w 1511394"/>
                <a:gd name="connsiteY2" fmla="*/ 1131767 h 1187576"/>
                <a:gd name="connsiteX3" fmla="*/ 1453177 w 1511394"/>
                <a:gd name="connsiteY3" fmla="*/ 1187576 h 1187576"/>
                <a:gd name="connsiteX4" fmla="*/ 0 w 1511394"/>
                <a:gd name="connsiteY4" fmla="*/ 0 h 1187576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493581"/>
                <a:gd name="connsiteY0" fmla="*/ 0 h 1169763"/>
                <a:gd name="connsiteX1" fmla="*/ 1407005 w 1493581"/>
                <a:gd name="connsiteY1" fmla="*/ 299022 h 1169763"/>
                <a:gd name="connsiteX2" fmla="*/ 1493581 w 1493581"/>
                <a:gd name="connsiteY2" fmla="*/ 1155518 h 1169763"/>
                <a:gd name="connsiteX3" fmla="*/ 1447239 w 1493581"/>
                <a:gd name="connsiteY3" fmla="*/ 1169763 h 1169763"/>
                <a:gd name="connsiteX4" fmla="*/ 0 w 1493581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5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047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3738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  <a:gd name="connsiteX0" fmla="*/ 0 w 1511394"/>
                <a:gd name="connsiteY0" fmla="*/ 0 h 1169763"/>
                <a:gd name="connsiteX1" fmla="*/ 1407003 w 1511394"/>
                <a:gd name="connsiteY1" fmla="*/ 299022 h 1169763"/>
                <a:gd name="connsiteX2" fmla="*/ 1511394 w 1511394"/>
                <a:gd name="connsiteY2" fmla="*/ 1131767 h 1169763"/>
                <a:gd name="connsiteX3" fmla="*/ 1447239 w 1511394"/>
                <a:gd name="connsiteY3" fmla="*/ 1169763 h 1169763"/>
                <a:gd name="connsiteX4" fmla="*/ 0 w 1511394"/>
                <a:gd name="connsiteY4" fmla="*/ 0 h 116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1394" h="1169763">
                  <a:moveTo>
                    <a:pt x="0" y="0"/>
                  </a:moveTo>
                  <a:lnTo>
                    <a:pt x="1407003" y="299022"/>
                  </a:lnTo>
                  <a:cubicBezTo>
                    <a:pt x="1445868" y="630053"/>
                    <a:pt x="1465896" y="714205"/>
                    <a:pt x="1511394" y="1131767"/>
                  </a:cubicBezTo>
                  <a:cubicBezTo>
                    <a:pt x="1443261" y="1169858"/>
                    <a:pt x="1479445" y="1144636"/>
                    <a:pt x="1447239" y="1169763"/>
                  </a:cubicBezTo>
                  <a:cubicBezTo>
                    <a:pt x="987522" y="630813"/>
                    <a:pt x="48269" y="74581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6" name="Group 22">
            <a:extLst>
              <a:ext uri="{FF2B5EF4-FFF2-40B4-BE49-F238E27FC236}">
                <a16:creationId xmlns:a16="http://schemas.microsoft.com/office/drawing/2014/main" id="{65240604-40DF-4987-BDEA-1DF1998EE7AF}"/>
              </a:ext>
            </a:extLst>
          </p:cNvPr>
          <p:cNvGrpSpPr/>
          <p:nvPr/>
        </p:nvGrpSpPr>
        <p:grpSpPr>
          <a:xfrm rot="16200000" flipH="1">
            <a:off x="311132" y="336541"/>
            <a:ext cx="1285883" cy="1714513"/>
            <a:chOff x="539542" y="2"/>
            <a:chExt cx="2428715" cy="2480736"/>
          </a:xfrm>
          <a:solidFill>
            <a:srgbClr val="7030A0"/>
          </a:solidFill>
        </p:grpSpPr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E028182C-716B-46FC-A76F-359B76CF54F4}"/>
                </a:ext>
              </a:extLst>
            </p:cNvPr>
            <p:cNvSpPr/>
            <p:nvPr/>
          </p:nvSpPr>
          <p:spPr>
            <a:xfrm>
              <a:off x="539552" y="2"/>
              <a:ext cx="1214358" cy="1447098"/>
            </a:xfrm>
            <a:custGeom>
              <a:avLst/>
              <a:gdLst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0 w 1412807"/>
                <a:gd name="connsiteY3" fmla="*/ 204580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1 w 1412807"/>
                <a:gd name="connsiteY3" fmla="*/ 145209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21669 w 1412807"/>
                <a:gd name="connsiteY3" fmla="*/ 1521432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13002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2045803"/>
                <a:gd name="connsiteX1" fmla="*/ 1412807 w 1412807"/>
                <a:gd name="connsiteY1" fmla="*/ 0 h 2045803"/>
                <a:gd name="connsiteX2" fmla="*/ 1412807 w 1412807"/>
                <a:gd name="connsiteY2" fmla="*/ 2045803 h 2045803"/>
                <a:gd name="connsiteX3" fmla="*/ 4335 w 1412807"/>
                <a:gd name="connsiteY3" fmla="*/ 1534433 h 2045803"/>
                <a:gd name="connsiteX4" fmla="*/ 0 w 1412807"/>
                <a:gd name="connsiteY4" fmla="*/ 0 h 2045803"/>
                <a:gd name="connsiteX0" fmla="*/ 0 w 1412807"/>
                <a:gd name="connsiteY0" fmla="*/ 0 h 1768449"/>
                <a:gd name="connsiteX1" fmla="*/ 1412807 w 1412807"/>
                <a:gd name="connsiteY1" fmla="*/ 0 h 1768449"/>
                <a:gd name="connsiteX2" fmla="*/ 1412807 w 1412807"/>
                <a:gd name="connsiteY2" fmla="*/ 1768449 h 1768449"/>
                <a:gd name="connsiteX3" fmla="*/ 4335 w 1412807"/>
                <a:gd name="connsiteY3" fmla="*/ 1534433 h 1768449"/>
                <a:gd name="connsiteX4" fmla="*/ 0 w 1412807"/>
                <a:gd name="connsiteY4" fmla="*/ 0 h 1768449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4335 w 1412807"/>
                <a:gd name="connsiteY3" fmla="*/ 1534433 h 1564768"/>
                <a:gd name="connsiteX4" fmla="*/ 0 w 1412807"/>
                <a:gd name="connsiteY4" fmla="*/ 0 h 1564768"/>
                <a:gd name="connsiteX0" fmla="*/ 0 w 1412807"/>
                <a:gd name="connsiteY0" fmla="*/ 0 h 1564768"/>
                <a:gd name="connsiteX1" fmla="*/ 1412807 w 1412807"/>
                <a:gd name="connsiteY1" fmla="*/ 0 h 1564768"/>
                <a:gd name="connsiteX2" fmla="*/ 1412807 w 1412807"/>
                <a:gd name="connsiteY2" fmla="*/ 1564768 h 1564768"/>
                <a:gd name="connsiteX3" fmla="*/ 8669 w 1412807"/>
                <a:gd name="connsiteY3" fmla="*/ 1192074 h 1564768"/>
                <a:gd name="connsiteX4" fmla="*/ 0 w 1412807"/>
                <a:gd name="connsiteY4" fmla="*/ 0 h 1564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807" h="1564768">
                  <a:moveTo>
                    <a:pt x="0" y="0"/>
                  </a:moveTo>
                  <a:lnTo>
                    <a:pt x="1412807" y="0"/>
                  </a:lnTo>
                  <a:lnTo>
                    <a:pt x="1412807" y="1564768"/>
                  </a:lnTo>
                  <a:lnTo>
                    <a:pt x="8669" y="1192074"/>
                  </a:lnTo>
                  <a:cubicBezTo>
                    <a:pt x="5779" y="794716"/>
                    <a:pt x="2890" y="397358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" name="Freeform 59">
              <a:extLst>
                <a:ext uri="{FF2B5EF4-FFF2-40B4-BE49-F238E27FC236}">
                  <a16:creationId xmlns:a16="http://schemas.microsoft.com/office/drawing/2014/main" id="{A3D9824C-99B5-4175-B296-F31FDCC65DDC}"/>
                </a:ext>
              </a:extLst>
            </p:cNvPr>
            <p:cNvSpPr/>
            <p:nvPr/>
          </p:nvSpPr>
          <p:spPr>
            <a:xfrm>
              <a:off x="539542" y="930280"/>
              <a:ext cx="2428715" cy="1550458"/>
            </a:xfrm>
            <a:custGeom>
              <a:avLst/>
              <a:gdLst>
                <a:gd name="connsiteX0" fmla="*/ 2814221 w 2814221"/>
                <a:gd name="connsiteY0" fmla="*/ 825624 h 825624"/>
                <a:gd name="connsiteX1" fmla="*/ 1411549 w 2814221"/>
                <a:gd name="connsiteY1" fmla="*/ 0 h 825624"/>
                <a:gd name="connsiteX2" fmla="*/ 0 w 2814221"/>
                <a:gd name="connsiteY2" fmla="*/ 0 h 825624"/>
                <a:gd name="connsiteX3" fmla="*/ 2814221 w 2814221"/>
                <a:gd name="connsiteY3" fmla="*/ 825624 h 825624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857558"/>
                <a:gd name="connsiteY0" fmla="*/ 933965 h 933965"/>
                <a:gd name="connsiteX1" fmla="*/ 1411549 w 2857558"/>
                <a:gd name="connsiteY1" fmla="*/ 0 h 933965"/>
                <a:gd name="connsiteX2" fmla="*/ 0 w 2857558"/>
                <a:gd name="connsiteY2" fmla="*/ 0 h 933965"/>
                <a:gd name="connsiteX3" fmla="*/ 2857558 w 2857558"/>
                <a:gd name="connsiteY3" fmla="*/ 933965 h 933965"/>
                <a:gd name="connsiteX0" fmla="*/ 2857558 w 2959190"/>
                <a:gd name="connsiteY0" fmla="*/ 933965 h 944130"/>
                <a:gd name="connsiteX1" fmla="*/ 2240453 w 2959190"/>
                <a:gd name="connsiteY1" fmla="*/ 493532 h 944130"/>
                <a:gd name="connsiteX2" fmla="*/ 1411549 w 2959190"/>
                <a:gd name="connsiteY2" fmla="*/ 0 h 944130"/>
                <a:gd name="connsiteX3" fmla="*/ 0 w 2959190"/>
                <a:gd name="connsiteY3" fmla="*/ 0 h 944130"/>
                <a:gd name="connsiteX4" fmla="*/ 2857558 w 2959190"/>
                <a:gd name="connsiteY4" fmla="*/ 933965 h 944130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960905"/>
                <a:gd name="connsiteY0" fmla="*/ 933965 h 944027"/>
                <a:gd name="connsiteX1" fmla="*/ 2257787 w 2960905"/>
                <a:gd name="connsiteY1" fmla="*/ 489198 h 944027"/>
                <a:gd name="connsiteX2" fmla="*/ 1411549 w 2960905"/>
                <a:gd name="connsiteY2" fmla="*/ 0 h 944027"/>
                <a:gd name="connsiteX3" fmla="*/ 0 w 2960905"/>
                <a:gd name="connsiteY3" fmla="*/ 0 h 944027"/>
                <a:gd name="connsiteX4" fmla="*/ 2857558 w 2960905"/>
                <a:gd name="connsiteY4" fmla="*/ 933965 h 944027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257787 w 2857558"/>
                <a:gd name="connsiteY1" fmla="*/ 489198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57558 w 2857558"/>
                <a:gd name="connsiteY0" fmla="*/ 933965 h 933965"/>
                <a:gd name="connsiteX1" fmla="*/ 2301124 w 2857558"/>
                <a:gd name="connsiteY1" fmla="*/ 519534 h 933965"/>
                <a:gd name="connsiteX2" fmla="*/ 1411549 w 2857558"/>
                <a:gd name="connsiteY2" fmla="*/ 0 h 933965"/>
                <a:gd name="connsiteX3" fmla="*/ 0 w 2857558"/>
                <a:gd name="connsiteY3" fmla="*/ 0 h 933965"/>
                <a:gd name="connsiteX4" fmla="*/ 2857558 w 2857558"/>
                <a:gd name="connsiteY4" fmla="*/ 933965 h 933965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301124 w 2874892"/>
                <a:gd name="connsiteY1" fmla="*/ 519534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955633 h 955633"/>
                <a:gd name="connsiteX1" fmla="*/ 2175448 w 2874892"/>
                <a:gd name="connsiteY1" fmla="*/ 432861 h 955633"/>
                <a:gd name="connsiteX2" fmla="*/ 1411549 w 2874892"/>
                <a:gd name="connsiteY2" fmla="*/ 0 h 955633"/>
                <a:gd name="connsiteX3" fmla="*/ 0 w 2874892"/>
                <a:gd name="connsiteY3" fmla="*/ 0 h 955633"/>
                <a:gd name="connsiteX4" fmla="*/ 2874892 w 2874892"/>
                <a:gd name="connsiteY4" fmla="*/ 955633 h 955633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75546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75448 w 2874892"/>
                <a:gd name="connsiteY1" fmla="*/ 692880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874892 w 2874892"/>
                <a:gd name="connsiteY0" fmla="*/ 1198318 h 1198318"/>
                <a:gd name="connsiteX1" fmla="*/ 2158113 w 2874892"/>
                <a:gd name="connsiteY1" fmla="*/ 710215 h 1198318"/>
                <a:gd name="connsiteX2" fmla="*/ 1402882 w 2874892"/>
                <a:gd name="connsiteY2" fmla="*/ 0 h 1198318"/>
                <a:gd name="connsiteX3" fmla="*/ 0 w 2874892"/>
                <a:gd name="connsiteY3" fmla="*/ 242685 h 1198318"/>
                <a:gd name="connsiteX4" fmla="*/ 2874892 w 2874892"/>
                <a:gd name="connsiteY4" fmla="*/ 1198318 h 1198318"/>
                <a:gd name="connsiteX0" fmla="*/ 2900894 w 2900894"/>
                <a:gd name="connsiteY0" fmla="*/ 1467004 h 1467004"/>
                <a:gd name="connsiteX1" fmla="*/ 2184115 w 2900894"/>
                <a:gd name="connsiteY1" fmla="*/ 978901 h 1467004"/>
                <a:gd name="connsiteX2" fmla="*/ 1428884 w 2900894"/>
                <a:gd name="connsiteY2" fmla="*/ 268686 h 1467004"/>
                <a:gd name="connsiteX3" fmla="*/ 0 w 2900894"/>
                <a:gd name="connsiteY3" fmla="*/ 0 h 1467004"/>
                <a:gd name="connsiteX4" fmla="*/ 2900894 w 2900894"/>
                <a:gd name="connsiteY4" fmla="*/ 1467004 h 1467004"/>
                <a:gd name="connsiteX0" fmla="*/ 2866225 w 2866225"/>
                <a:gd name="connsiteY0" fmla="*/ 1462670 h 1462670"/>
                <a:gd name="connsiteX1" fmla="*/ 2149446 w 2866225"/>
                <a:gd name="connsiteY1" fmla="*/ 974567 h 1462670"/>
                <a:gd name="connsiteX2" fmla="*/ 1394215 w 2866225"/>
                <a:gd name="connsiteY2" fmla="*/ 264352 h 1462670"/>
                <a:gd name="connsiteX3" fmla="*/ 0 w 2866225"/>
                <a:gd name="connsiteY3" fmla="*/ 0 h 1462670"/>
                <a:gd name="connsiteX4" fmla="*/ 2866225 w 2866225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879226 w 2879226"/>
                <a:gd name="connsiteY0" fmla="*/ 1462670 h 1462670"/>
                <a:gd name="connsiteX1" fmla="*/ 2162447 w 2879226"/>
                <a:gd name="connsiteY1" fmla="*/ 974567 h 1462670"/>
                <a:gd name="connsiteX2" fmla="*/ 1407216 w 2879226"/>
                <a:gd name="connsiteY2" fmla="*/ 264352 h 1462670"/>
                <a:gd name="connsiteX3" fmla="*/ 0 w 2879226"/>
                <a:gd name="connsiteY3" fmla="*/ 0 h 1462670"/>
                <a:gd name="connsiteX4" fmla="*/ 2879226 w 2879226"/>
                <a:gd name="connsiteY4" fmla="*/ 1462670 h 1462670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01873"/>
                <a:gd name="connsiteY0" fmla="*/ 1310992 h 1310992"/>
                <a:gd name="connsiteX1" fmla="*/ 2162447 w 2601873"/>
                <a:gd name="connsiteY1" fmla="*/ 974567 h 1310992"/>
                <a:gd name="connsiteX2" fmla="*/ 1407216 w 2601873"/>
                <a:gd name="connsiteY2" fmla="*/ 264352 h 1310992"/>
                <a:gd name="connsiteX3" fmla="*/ 0 w 2601873"/>
                <a:gd name="connsiteY3" fmla="*/ 0 h 1310992"/>
                <a:gd name="connsiteX4" fmla="*/ 2601873 w 2601873"/>
                <a:gd name="connsiteY4" fmla="*/ 1310992 h 1310992"/>
                <a:gd name="connsiteX0" fmla="*/ 2601873 w 2637152"/>
                <a:gd name="connsiteY0" fmla="*/ 1310992 h 1312603"/>
                <a:gd name="connsiteX1" fmla="*/ 1407216 w 2637152"/>
                <a:gd name="connsiteY1" fmla="*/ 264352 h 1312603"/>
                <a:gd name="connsiteX2" fmla="*/ 0 w 2637152"/>
                <a:gd name="connsiteY2" fmla="*/ 0 h 1312603"/>
                <a:gd name="connsiteX3" fmla="*/ 2601873 w 2637152"/>
                <a:gd name="connsiteY3" fmla="*/ 1310992 h 1312603"/>
                <a:gd name="connsiteX0" fmla="*/ 2601873 w 2628373"/>
                <a:gd name="connsiteY0" fmla="*/ 1310992 h 1313169"/>
                <a:gd name="connsiteX1" fmla="*/ 1407216 w 2628373"/>
                <a:gd name="connsiteY1" fmla="*/ 264352 h 1313169"/>
                <a:gd name="connsiteX2" fmla="*/ 0 w 2628373"/>
                <a:gd name="connsiteY2" fmla="*/ 0 h 1313169"/>
                <a:gd name="connsiteX3" fmla="*/ 2601873 w 2628373"/>
                <a:gd name="connsiteY3" fmla="*/ 1310992 h 1313169"/>
                <a:gd name="connsiteX0" fmla="*/ 2601873 w 2601873"/>
                <a:gd name="connsiteY0" fmla="*/ 1310992 h 1310992"/>
                <a:gd name="connsiteX1" fmla="*/ 1407216 w 2601873"/>
                <a:gd name="connsiteY1" fmla="*/ 264352 h 1310992"/>
                <a:gd name="connsiteX2" fmla="*/ 0 w 2601873"/>
                <a:gd name="connsiteY2" fmla="*/ 0 h 1310992"/>
                <a:gd name="connsiteX3" fmla="*/ 2601873 w 2601873"/>
                <a:gd name="connsiteY3" fmla="*/ 1310992 h 1310992"/>
                <a:gd name="connsiteX0" fmla="*/ 2593206 w 2593206"/>
                <a:gd name="connsiteY0" fmla="*/ 1644683 h 1644683"/>
                <a:gd name="connsiteX1" fmla="*/ 1398549 w 2593206"/>
                <a:gd name="connsiteY1" fmla="*/ 59804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81215 w 2593206"/>
                <a:gd name="connsiteY1" fmla="*/ 372693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77027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44683 h 1644683"/>
                <a:gd name="connsiteX1" fmla="*/ 1398550 w 2593206"/>
                <a:gd name="connsiteY1" fmla="*/ 355359 h 1644683"/>
                <a:gd name="connsiteX2" fmla="*/ 0 w 2593206"/>
                <a:gd name="connsiteY2" fmla="*/ 0 h 1644683"/>
                <a:gd name="connsiteX3" fmla="*/ 2593206 w 2593206"/>
                <a:gd name="connsiteY3" fmla="*/ 1644683 h 1644683"/>
                <a:gd name="connsiteX0" fmla="*/ 2593206 w 2593206"/>
                <a:gd name="connsiteY0" fmla="*/ 1631682 h 1631682"/>
                <a:gd name="connsiteX1" fmla="*/ 1398550 w 2593206"/>
                <a:gd name="connsiteY1" fmla="*/ 355359 h 1631682"/>
                <a:gd name="connsiteX2" fmla="*/ 0 w 2593206"/>
                <a:gd name="connsiteY2" fmla="*/ 0 h 1631682"/>
                <a:gd name="connsiteX3" fmla="*/ 2593206 w 2593206"/>
                <a:gd name="connsiteY3" fmla="*/ 1631682 h 1631682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549869 w 2549869"/>
                <a:gd name="connsiteY0" fmla="*/ 1618681 h 1618681"/>
                <a:gd name="connsiteX1" fmla="*/ 1398550 w 2549869"/>
                <a:gd name="connsiteY1" fmla="*/ 355359 h 1618681"/>
                <a:gd name="connsiteX2" fmla="*/ 0 w 2549869"/>
                <a:gd name="connsiteY2" fmla="*/ 0 h 1618681"/>
                <a:gd name="connsiteX3" fmla="*/ 2549869 w 2549869"/>
                <a:gd name="connsiteY3" fmla="*/ 1618681 h 1618681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05188 w 2805188"/>
                <a:gd name="connsiteY0" fmla="*/ 1743372 h 1743372"/>
                <a:gd name="connsiteX1" fmla="*/ 1398550 w 2805188"/>
                <a:gd name="connsiteY1" fmla="*/ 355359 h 1743372"/>
                <a:gd name="connsiteX2" fmla="*/ 0 w 2805188"/>
                <a:gd name="connsiteY2" fmla="*/ 0 h 1743372"/>
                <a:gd name="connsiteX3" fmla="*/ 2805188 w 2805188"/>
                <a:gd name="connsiteY3" fmla="*/ 1743372 h 1743372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89933 h 1689933"/>
                <a:gd name="connsiteX1" fmla="*/ 1398550 w 2888315"/>
                <a:gd name="connsiteY1" fmla="*/ 355359 h 1689933"/>
                <a:gd name="connsiteX2" fmla="*/ 0 w 2888315"/>
                <a:gd name="connsiteY2" fmla="*/ 0 h 1689933"/>
                <a:gd name="connsiteX3" fmla="*/ 2888315 w 2888315"/>
                <a:gd name="connsiteY3" fmla="*/ 1689933 h 1689933"/>
                <a:gd name="connsiteX0" fmla="*/ 2888315 w 2888315"/>
                <a:gd name="connsiteY0" fmla="*/ 1678058 h 1678058"/>
                <a:gd name="connsiteX1" fmla="*/ 1398550 w 2888315"/>
                <a:gd name="connsiteY1" fmla="*/ 355359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88315 w 2888315"/>
                <a:gd name="connsiteY0" fmla="*/ 1678058 h 1678058"/>
                <a:gd name="connsiteX1" fmla="*/ 1380737 w 2888315"/>
                <a:gd name="connsiteY1" fmla="*/ 367235 h 1678058"/>
                <a:gd name="connsiteX2" fmla="*/ 0 w 2888315"/>
                <a:gd name="connsiteY2" fmla="*/ 0 h 1678058"/>
                <a:gd name="connsiteX3" fmla="*/ 2888315 w 2888315"/>
                <a:gd name="connsiteY3" fmla="*/ 1678058 h 1678058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17063 w 2817063"/>
                <a:gd name="connsiteY0" fmla="*/ 1725559 h 1725559"/>
                <a:gd name="connsiteX1" fmla="*/ 1380737 w 2817063"/>
                <a:gd name="connsiteY1" fmla="*/ 367235 h 1725559"/>
                <a:gd name="connsiteX2" fmla="*/ 0 w 2817063"/>
                <a:gd name="connsiteY2" fmla="*/ 0 h 1725559"/>
                <a:gd name="connsiteX3" fmla="*/ 2817063 w 2817063"/>
                <a:gd name="connsiteY3" fmla="*/ 1725559 h 1725559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823000 w 2823000"/>
                <a:gd name="connsiteY0" fmla="*/ 1701808 h 1701808"/>
                <a:gd name="connsiteX1" fmla="*/ 1380737 w 2823000"/>
                <a:gd name="connsiteY1" fmla="*/ 367235 h 1701808"/>
                <a:gd name="connsiteX2" fmla="*/ 0 w 2823000"/>
                <a:gd name="connsiteY2" fmla="*/ 0 h 1701808"/>
                <a:gd name="connsiteX3" fmla="*/ 2823000 w 2823000"/>
                <a:gd name="connsiteY3" fmla="*/ 1701808 h 1701808"/>
                <a:gd name="connsiteX0" fmla="*/ 2781436 w 2781436"/>
                <a:gd name="connsiteY0" fmla="*/ 1755247 h 1755247"/>
                <a:gd name="connsiteX1" fmla="*/ 1380737 w 2781436"/>
                <a:gd name="connsiteY1" fmla="*/ 367235 h 1755247"/>
                <a:gd name="connsiteX2" fmla="*/ 0 w 2781436"/>
                <a:gd name="connsiteY2" fmla="*/ 0 h 1755247"/>
                <a:gd name="connsiteX3" fmla="*/ 2781436 w 2781436"/>
                <a:gd name="connsiteY3" fmla="*/ 1755247 h 1755247"/>
                <a:gd name="connsiteX0" fmla="*/ 2781436 w 3063903"/>
                <a:gd name="connsiteY0" fmla="*/ 1755247 h 1920305"/>
                <a:gd name="connsiteX1" fmla="*/ 2837069 w 3063903"/>
                <a:gd name="connsiteY1" fmla="*/ 1705322 h 1920305"/>
                <a:gd name="connsiteX2" fmla="*/ 1380737 w 3063903"/>
                <a:gd name="connsiteY2" fmla="*/ 367235 h 1920305"/>
                <a:gd name="connsiteX3" fmla="*/ 0 w 3063903"/>
                <a:gd name="connsiteY3" fmla="*/ 0 h 1920305"/>
                <a:gd name="connsiteX4" fmla="*/ 2781436 w 3063903"/>
                <a:gd name="connsiteY4" fmla="*/ 1755247 h 1920305"/>
                <a:gd name="connsiteX0" fmla="*/ 2781436 w 2986629"/>
                <a:gd name="connsiteY0" fmla="*/ 1755247 h 1864154"/>
                <a:gd name="connsiteX1" fmla="*/ 2837069 w 2986629"/>
                <a:gd name="connsiteY1" fmla="*/ 1705322 h 1864154"/>
                <a:gd name="connsiteX2" fmla="*/ 1380737 w 2986629"/>
                <a:gd name="connsiteY2" fmla="*/ 367235 h 1864154"/>
                <a:gd name="connsiteX3" fmla="*/ 0 w 2986629"/>
                <a:gd name="connsiteY3" fmla="*/ 0 h 1864154"/>
                <a:gd name="connsiteX4" fmla="*/ 2781436 w 2986629"/>
                <a:gd name="connsiteY4" fmla="*/ 1755247 h 186415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67235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55247 h 1762404"/>
                <a:gd name="connsiteX1" fmla="*/ 2837069 w 2837069"/>
                <a:gd name="connsiteY1" fmla="*/ 1705322 h 1762404"/>
                <a:gd name="connsiteX2" fmla="*/ 1380737 w 2837069"/>
                <a:gd name="connsiteY2" fmla="*/ 337546 h 1762404"/>
                <a:gd name="connsiteX3" fmla="*/ 0 w 2837069"/>
                <a:gd name="connsiteY3" fmla="*/ 0 h 1762404"/>
                <a:gd name="connsiteX4" fmla="*/ 2781436 w 2837069"/>
                <a:gd name="connsiteY4" fmla="*/ 1755247 h 176240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81436 w 2837069"/>
                <a:gd name="connsiteY0" fmla="*/ 1778997 h 1786154"/>
                <a:gd name="connsiteX1" fmla="*/ 2837069 w 2837069"/>
                <a:gd name="connsiteY1" fmla="*/ 1729072 h 1786154"/>
                <a:gd name="connsiteX2" fmla="*/ 1380737 w 2837069"/>
                <a:gd name="connsiteY2" fmla="*/ 361296 h 1786154"/>
                <a:gd name="connsiteX3" fmla="*/ 0 w 2837069"/>
                <a:gd name="connsiteY3" fmla="*/ 0 h 1786154"/>
                <a:gd name="connsiteX4" fmla="*/ 2781436 w 2837069"/>
                <a:gd name="connsiteY4" fmla="*/ 1778997 h 1786154"/>
                <a:gd name="connsiteX0" fmla="*/ 2774201 w 2837069"/>
                <a:gd name="connsiteY0" fmla="*/ 1772961 h 1780640"/>
                <a:gd name="connsiteX1" fmla="*/ 2837069 w 2837069"/>
                <a:gd name="connsiteY1" fmla="*/ 1729072 h 1780640"/>
                <a:gd name="connsiteX2" fmla="*/ 1380737 w 2837069"/>
                <a:gd name="connsiteY2" fmla="*/ 361296 h 1780640"/>
                <a:gd name="connsiteX3" fmla="*/ 0 w 2837069"/>
                <a:gd name="connsiteY3" fmla="*/ 0 h 1780640"/>
                <a:gd name="connsiteX4" fmla="*/ 2774201 w 2837069"/>
                <a:gd name="connsiteY4" fmla="*/ 1772961 h 1780640"/>
                <a:gd name="connsiteX0" fmla="*/ 2781436 w 2837069"/>
                <a:gd name="connsiteY0" fmla="*/ 1766926 h 1775206"/>
                <a:gd name="connsiteX1" fmla="*/ 2837069 w 2837069"/>
                <a:gd name="connsiteY1" fmla="*/ 1729072 h 1775206"/>
                <a:gd name="connsiteX2" fmla="*/ 1380737 w 2837069"/>
                <a:gd name="connsiteY2" fmla="*/ 361296 h 1775206"/>
                <a:gd name="connsiteX3" fmla="*/ 0 w 2837069"/>
                <a:gd name="connsiteY3" fmla="*/ 0 h 1775206"/>
                <a:gd name="connsiteX4" fmla="*/ 2781436 w 2837069"/>
                <a:gd name="connsiteY4" fmla="*/ 1766926 h 1775206"/>
                <a:gd name="connsiteX0" fmla="*/ 2774202 w 2837069"/>
                <a:gd name="connsiteY0" fmla="*/ 1760890 h 1769871"/>
                <a:gd name="connsiteX1" fmla="*/ 2837069 w 2837069"/>
                <a:gd name="connsiteY1" fmla="*/ 1729072 h 1769871"/>
                <a:gd name="connsiteX2" fmla="*/ 1380737 w 2837069"/>
                <a:gd name="connsiteY2" fmla="*/ 361296 h 1769871"/>
                <a:gd name="connsiteX3" fmla="*/ 0 w 2837069"/>
                <a:gd name="connsiteY3" fmla="*/ 0 h 1769871"/>
                <a:gd name="connsiteX4" fmla="*/ 2774202 w 2837069"/>
                <a:gd name="connsiteY4" fmla="*/ 1760890 h 1769871"/>
                <a:gd name="connsiteX0" fmla="*/ 2776614 w 2837069"/>
                <a:gd name="connsiteY0" fmla="*/ 1757872 h 1767248"/>
                <a:gd name="connsiteX1" fmla="*/ 2837069 w 2837069"/>
                <a:gd name="connsiteY1" fmla="*/ 1729072 h 1767248"/>
                <a:gd name="connsiteX2" fmla="*/ 1380737 w 2837069"/>
                <a:gd name="connsiteY2" fmla="*/ 361296 h 1767248"/>
                <a:gd name="connsiteX3" fmla="*/ 0 w 2837069"/>
                <a:gd name="connsiteY3" fmla="*/ 0 h 1767248"/>
                <a:gd name="connsiteX4" fmla="*/ 2776614 w 2837069"/>
                <a:gd name="connsiteY4" fmla="*/ 1757872 h 1767248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  <a:gd name="connsiteX0" fmla="*/ 2776614 w 2837069"/>
                <a:gd name="connsiteY0" fmla="*/ 1757872 h 1757872"/>
                <a:gd name="connsiteX1" fmla="*/ 2837069 w 2837069"/>
                <a:gd name="connsiteY1" fmla="*/ 1729072 h 1757872"/>
                <a:gd name="connsiteX2" fmla="*/ 1380737 w 2837069"/>
                <a:gd name="connsiteY2" fmla="*/ 361296 h 1757872"/>
                <a:gd name="connsiteX3" fmla="*/ 0 w 2837069"/>
                <a:gd name="connsiteY3" fmla="*/ 0 h 1757872"/>
                <a:gd name="connsiteX4" fmla="*/ 2776614 w 2837069"/>
                <a:gd name="connsiteY4" fmla="*/ 1757872 h 1757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7069" h="1757872">
                  <a:moveTo>
                    <a:pt x="2776614" y="1757872"/>
                  </a:moveTo>
                  <a:cubicBezTo>
                    <a:pt x="2786995" y="1747541"/>
                    <a:pt x="2826143" y="1734678"/>
                    <a:pt x="2837069" y="1729072"/>
                  </a:cubicBezTo>
                  <a:cubicBezTo>
                    <a:pt x="2306735" y="1123663"/>
                    <a:pt x="1341953" y="1369911"/>
                    <a:pt x="1380737" y="361296"/>
                  </a:cubicBezTo>
                  <a:lnTo>
                    <a:pt x="0" y="0"/>
                  </a:lnTo>
                  <a:cubicBezTo>
                    <a:pt x="46787" y="1048043"/>
                    <a:pt x="839290" y="1179016"/>
                    <a:pt x="2776614" y="1757872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7" name="Group 2">
            <a:extLst>
              <a:ext uri="{FF2B5EF4-FFF2-40B4-BE49-F238E27FC236}">
                <a16:creationId xmlns:a16="http://schemas.microsoft.com/office/drawing/2014/main" id="{F4BC69B7-E339-4833-AFB4-341DDE27D471}"/>
              </a:ext>
            </a:extLst>
          </p:cNvPr>
          <p:cNvGrpSpPr/>
          <p:nvPr/>
        </p:nvGrpSpPr>
        <p:grpSpPr>
          <a:xfrm rot="16200000">
            <a:off x="2165102" y="1404121"/>
            <a:ext cx="1500200" cy="928697"/>
            <a:chOff x="743935" y="4751668"/>
            <a:chExt cx="788280" cy="1587894"/>
          </a:xfrm>
        </p:grpSpPr>
        <p:grpSp>
          <p:nvGrpSpPr>
            <p:cNvPr id="8" name="Group 3">
              <a:extLst>
                <a:ext uri="{FF2B5EF4-FFF2-40B4-BE49-F238E27FC236}">
                  <a16:creationId xmlns:a16="http://schemas.microsoft.com/office/drawing/2014/main" id="{B5DA9C7E-E20F-4D0C-B801-908B66B604DB}"/>
                </a:ext>
              </a:extLst>
            </p:cNvPr>
            <p:cNvGrpSpPr/>
            <p:nvPr/>
          </p:nvGrpSpPr>
          <p:grpSpPr>
            <a:xfrm>
              <a:off x="752129" y="5532922"/>
              <a:ext cx="780084" cy="806640"/>
              <a:chOff x="2195736" y="5121188"/>
              <a:chExt cx="901189" cy="931868"/>
            </a:xfrm>
          </p:grpSpPr>
          <p:sp>
            <p:nvSpPr>
              <p:cNvPr id="32" name="Rectangle 8">
                <a:extLst>
                  <a:ext uri="{FF2B5EF4-FFF2-40B4-BE49-F238E27FC236}">
                    <a16:creationId xmlns:a16="http://schemas.microsoft.com/office/drawing/2014/main" id="{4EC030E4-D870-404B-BDB0-C3E92A8A3DA7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901189" cy="900100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55000"/>
                      <a:lumOff val="45000"/>
                    </a:schemeClr>
                  </a:gs>
                  <a:gs pos="100000">
                    <a:schemeClr val="accent6">
                      <a:lumMod val="55000"/>
                      <a:lumOff val="4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:a16="http://schemas.microsoft.com/office/drawing/2014/main" id="{0FFE3D18-86DA-45CA-A61B-46116807BD50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679522" cy="893666"/>
              </a:xfrm>
              <a:custGeom>
                <a:avLst/>
                <a:gdLst/>
                <a:ahLst/>
                <a:cxnLst/>
                <a:rect l="l" t="t" r="r" b="b"/>
                <a:pathLst>
                  <a:path w="1359043" h="1787331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893519" y="1787331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45000"/>
                      <a:lumOff val="55000"/>
                    </a:schemeClr>
                  </a:gs>
                  <a:gs pos="100000">
                    <a:schemeClr val="accent6">
                      <a:lumMod val="45000"/>
                      <a:lumOff val="55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:a16="http://schemas.microsoft.com/office/drawing/2014/main" id="{868C074A-6ACE-4E70-A167-AD3EF025BAEA}"/>
                  </a:ext>
                </a:extLst>
              </p:cNvPr>
              <p:cNvSpPr/>
              <p:nvPr/>
            </p:nvSpPr>
            <p:spPr>
              <a:xfrm>
                <a:off x="2195737" y="5121188"/>
                <a:ext cx="450922" cy="894945"/>
              </a:xfrm>
              <a:custGeom>
                <a:avLst/>
                <a:gdLst/>
                <a:ahLst/>
                <a:cxnLst/>
                <a:rect l="l" t="t" r="r" b="b"/>
                <a:pathLst>
                  <a:path w="901843" h="1789890">
                    <a:moveTo>
                      <a:pt x="0" y="0"/>
                    </a:moveTo>
                    <a:lnTo>
                      <a:pt x="897414" y="0"/>
                    </a:lnTo>
                    <a:lnTo>
                      <a:pt x="901843" y="212596"/>
                    </a:lnTo>
                    <a:lnTo>
                      <a:pt x="895045" y="1789890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" name="Rectangle 8">
                <a:extLst>
                  <a:ext uri="{FF2B5EF4-FFF2-40B4-BE49-F238E27FC236}">
                    <a16:creationId xmlns:a16="http://schemas.microsoft.com/office/drawing/2014/main" id="{721D350F-ACC8-4928-9746-ADF21BD4116D}"/>
                  </a:ext>
                </a:extLst>
              </p:cNvPr>
              <p:cNvSpPr/>
              <p:nvPr/>
            </p:nvSpPr>
            <p:spPr>
              <a:xfrm>
                <a:off x="2195736" y="5121188"/>
                <a:ext cx="448123" cy="895953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6" name="Rectangle 8">
                <a:extLst>
                  <a:ext uri="{FF2B5EF4-FFF2-40B4-BE49-F238E27FC236}">
                    <a16:creationId xmlns:a16="http://schemas.microsoft.com/office/drawing/2014/main" id="{10042E9B-EABB-4FE3-B3C8-67833B1DCD1B}"/>
                  </a:ext>
                </a:extLst>
              </p:cNvPr>
              <p:cNvSpPr/>
              <p:nvPr/>
            </p:nvSpPr>
            <p:spPr>
              <a:xfrm>
                <a:off x="2542419" y="5815404"/>
                <a:ext cx="203587" cy="237652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9" name="Group 4">
              <a:extLst>
                <a:ext uri="{FF2B5EF4-FFF2-40B4-BE49-F238E27FC236}">
                  <a16:creationId xmlns:a16="http://schemas.microsoft.com/office/drawing/2014/main" id="{A616F546-E641-4B81-B780-26E65F7829E2}"/>
                </a:ext>
              </a:extLst>
            </p:cNvPr>
            <p:cNvGrpSpPr/>
            <p:nvPr/>
          </p:nvGrpSpPr>
          <p:grpSpPr>
            <a:xfrm>
              <a:off x="743935" y="4751668"/>
              <a:ext cx="788280" cy="874751"/>
              <a:chOff x="5772066" y="1372502"/>
              <a:chExt cx="2314582" cy="3424652"/>
            </a:xfrm>
          </p:grpSpPr>
          <p:sp>
            <p:nvSpPr>
              <p:cNvPr id="28" name="Rectangle 2">
                <a:extLst>
                  <a:ext uri="{FF2B5EF4-FFF2-40B4-BE49-F238E27FC236}">
                    <a16:creationId xmlns:a16="http://schemas.microsoft.com/office/drawing/2014/main" id="{C5473642-B7F5-4DAD-8902-A86C339B24BF}"/>
                  </a:ext>
                </a:extLst>
              </p:cNvPr>
              <p:cNvSpPr/>
              <p:nvPr/>
            </p:nvSpPr>
            <p:spPr>
              <a:xfrm>
                <a:off x="5772066" y="1372504"/>
                <a:ext cx="661309" cy="3424645"/>
              </a:xfrm>
              <a:custGeom>
                <a:avLst/>
                <a:gdLst>
                  <a:gd name="connsiteX0" fmla="*/ 0 w 571061"/>
                  <a:gd name="connsiteY0" fmla="*/ 171025 h 4392488"/>
                  <a:gd name="connsiteX1" fmla="*/ 571061 w 571061"/>
                  <a:gd name="connsiteY1" fmla="*/ 0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171025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171025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171025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9" name="Rectangle 2">
                <a:extLst>
                  <a:ext uri="{FF2B5EF4-FFF2-40B4-BE49-F238E27FC236}">
                    <a16:creationId xmlns:a16="http://schemas.microsoft.com/office/drawing/2014/main" id="{D2A20659-1DAE-41F4-A97C-5224BA4575BC}"/>
                  </a:ext>
                </a:extLst>
              </p:cNvPr>
              <p:cNvSpPr/>
              <p:nvPr/>
            </p:nvSpPr>
            <p:spPr>
              <a:xfrm>
                <a:off x="6367205" y="1372502"/>
                <a:ext cx="617260" cy="3424644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0" name="Rectangle 2">
                <a:extLst>
                  <a:ext uri="{FF2B5EF4-FFF2-40B4-BE49-F238E27FC236}">
                    <a16:creationId xmlns:a16="http://schemas.microsoft.com/office/drawing/2014/main" id="{8769A4E7-FBB4-4CBE-AF53-C33928B6503A}"/>
                  </a:ext>
                </a:extLst>
              </p:cNvPr>
              <p:cNvSpPr/>
              <p:nvPr/>
            </p:nvSpPr>
            <p:spPr>
              <a:xfrm>
                <a:off x="6938259" y="1372502"/>
                <a:ext cx="571061" cy="3424647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1" name="Rectangle 2">
                <a:extLst>
                  <a:ext uri="{FF2B5EF4-FFF2-40B4-BE49-F238E27FC236}">
                    <a16:creationId xmlns:a16="http://schemas.microsoft.com/office/drawing/2014/main" id="{4AA991C7-B120-4244-B729-4B5B2160EA71}"/>
                  </a:ext>
                </a:extLst>
              </p:cNvPr>
              <p:cNvSpPr/>
              <p:nvPr/>
            </p:nvSpPr>
            <p:spPr>
              <a:xfrm>
                <a:off x="7509332" y="1738190"/>
                <a:ext cx="577316" cy="3058964"/>
              </a:xfrm>
              <a:custGeom>
                <a:avLst/>
                <a:gdLst>
                  <a:gd name="connsiteX0" fmla="*/ 0 w 571061"/>
                  <a:gd name="connsiteY0" fmla="*/ 0 h 4392488"/>
                  <a:gd name="connsiteX1" fmla="*/ 571061 w 571061"/>
                  <a:gd name="connsiteY1" fmla="*/ 346732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  <a:gd name="connsiteX0" fmla="*/ 0 w 571061"/>
                  <a:gd name="connsiteY0" fmla="*/ 0 h 4392488"/>
                  <a:gd name="connsiteX1" fmla="*/ 562694 w 571061"/>
                  <a:gd name="connsiteY1" fmla="*/ 416078 h 4392488"/>
                  <a:gd name="connsiteX2" fmla="*/ 571061 w 571061"/>
                  <a:gd name="connsiteY2" fmla="*/ 4392488 h 4392488"/>
                  <a:gd name="connsiteX3" fmla="*/ 560315 w 571061"/>
                  <a:gd name="connsiteY3" fmla="*/ 4392488 h 4392488"/>
                  <a:gd name="connsiteX4" fmla="*/ 285530 w 571061"/>
                  <a:gd name="connsiteY4" fmla="*/ 4176464 h 4392488"/>
                  <a:gd name="connsiteX5" fmla="*/ 10747 w 571061"/>
                  <a:gd name="connsiteY5" fmla="*/ 4392488 h 4392488"/>
                  <a:gd name="connsiteX6" fmla="*/ 0 w 571061"/>
                  <a:gd name="connsiteY6" fmla="*/ 4392488 h 4392488"/>
                  <a:gd name="connsiteX7" fmla="*/ 0 w 571061"/>
                  <a:gd name="connsiteY7" fmla="*/ 0 h 4392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62694" y="416078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11" name="그룹 7">
            <a:extLst>
              <a:ext uri="{FF2B5EF4-FFF2-40B4-BE49-F238E27FC236}">
                <a16:creationId xmlns:a16="http://schemas.microsoft.com/office/drawing/2014/main" id="{7C24878C-3383-4279-B268-67DCF614F491}"/>
              </a:ext>
            </a:extLst>
          </p:cNvPr>
          <p:cNvGrpSpPr/>
          <p:nvPr/>
        </p:nvGrpSpPr>
        <p:grpSpPr>
          <a:xfrm rot="16200000">
            <a:off x="1346985" y="1229516"/>
            <a:ext cx="1500197" cy="1285884"/>
            <a:chOff x="3661309" y="2635126"/>
            <a:chExt cx="1500195" cy="1024943"/>
          </a:xfrm>
        </p:grpSpPr>
        <p:sp>
          <p:nvSpPr>
            <p:cNvPr id="38" name="Freeform 64">
              <a:extLst>
                <a:ext uri="{FF2B5EF4-FFF2-40B4-BE49-F238E27FC236}">
                  <a16:creationId xmlns:a16="http://schemas.microsoft.com/office/drawing/2014/main" id="{3B820578-6731-4BE2-A6BF-16A01BB3A442}"/>
                </a:ext>
              </a:extLst>
            </p:cNvPr>
            <p:cNvSpPr/>
            <p:nvPr/>
          </p:nvSpPr>
          <p:spPr>
            <a:xfrm>
              <a:off x="4051039" y="3016332"/>
              <a:ext cx="371104" cy="511846"/>
            </a:xfrm>
            <a:custGeom>
              <a:avLst/>
              <a:gdLst>
                <a:gd name="connsiteX0" fmla="*/ 29688 w 290946"/>
                <a:gd name="connsiteY0" fmla="*/ 0 h 599704"/>
                <a:gd name="connsiteX1" fmla="*/ 0 w 290946"/>
                <a:gd name="connsiteY1" fmla="*/ 593766 h 599704"/>
                <a:gd name="connsiteX2" fmla="*/ 290946 w 290946"/>
                <a:gd name="connsiteY2" fmla="*/ 599704 h 599704"/>
                <a:gd name="connsiteX3" fmla="*/ 29688 w 290946"/>
                <a:gd name="connsiteY3" fmla="*/ 0 h 599704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29688 w 290946"/>
                <a:gd name="connsiteY0" fmla="*/ 0 h 617517"/>
                <a:gd name="connsiteX1" fmla="*/ 0 w 290946"/>
                <a:gd name="connsiteY1" fmla="*/ 611579 h 617517"/>
                <a:gd name="connsiteX2" fmla="*/ 290946 w 290946"/>
                <a:gd name="connsiteY2" fmla="*/ 617517 h 617517"/>
                <a:gd name="connsiteX3" fmla="*/ 29688 w 290946"/>
                <a:gd name="connsiteY3" fmla="*/ 0 h 617517"/>
                <a:gd name="connsiteX0" fmla="*/ 65314 w 290946"/>
                <a:gd name="connsiteY0" fmla="*/ 0 h 546266"/>
                <a:gd name="connsiteX1" fmla="*/ 0 w 290946"/>
                <a:gd name="connsiteY1" fmla="*/ 540328 h 546266"/>
                <a:gd name="connsiteX2" fmla="*/ 290946 w 290946"/>
                <a:gd name="connsiteY2" fmla="*/ 546266 h 546266"/>
                <a:gd name="connsiteX3" fmla="*/ 65314 w 290946"/>
                <a:gd name="connsiteY3" fmla="*/ 0 h 546266"/>
                <a:gd name="connsiteX0" fmla="*/ 79875 w 305507"/>
                <a:gd name="connsiteY0" fmla="*/ 0 h 546266"/>
                <a:gd name="connsiteX1" fmla="*/ 14561 w 305507"/>
                <a:gd name="connsiteY1" fmla="*/ 540328 h 546266"/>
                <a:gd name="connsiteX2" fmla="*/ 305507 w 305507"/>
                <a:gd name="connsiteY2" fmla="*/ 546266 h 546266"/>
                <a:gd name="connsiteX3" fmla="*/ 79875 w 305507"/>
                <a:gd name="connsiteY3" fmla="*/ 0 h 546266"/>
                <a:gd name="connsiteX0" fmla="*/ 86136 w 311768"/>
                <a:gd name="connsiteY0" fmla="*/ 0 h 546266"/>
                <a:gd name="connsiteX1" fmla="*/ 20822 w 311768"/>
                <a:gd name="connsiteY1" fmla="*/ 540328 h 546266"/>
                <a:gd name="connsiteX2" fmla="*/ 311768 w 311768"/>
                <a:gd name="connsiteY2" fmla="*/ 546266 h 546266"/>
                <a:gd name="connsiteX3" fmla="*/ 86136 w 311768"/>
                <a:gd name="connsiteY3" fmla="*/ 0 h 546266"/>
                <a:gd name="connsiteX0" fmla="*/ 90558 w 316190"/>
                <a:gd name="connsiteY0" fmla="*/ 0 h 546266"/>
                <a:gd name="connsiteX1" fmla="*/ 25244 w 316190"/>
                <a:gd name="connsiteY1" fmla="*/ 540328 h 546266"/>
                <a:gd name="connsiteX2" fmla="*/ 316190 w 316190"/>
                <a:gd name="connsiteY2" fmla="*/ 546266 h 546266"/>
                <a:gd name="connsiteX3" fmla="*/ 90558 w 316190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72656 w 298288"/>
                <a:gd name="connsiteY0" fmla="*/ 0 h 546266"/>
                <a:gd name="connsiteX1" fmla="*/ 7342 w 298288"/>
                <a:gd name="connsiteY1" fmla="*/ 540328 h 546266"/>
                <a:gd name="connsiteX2" fmla="*/ 298288 w 298288"/>
                <a:gd name="connsiteY2" fmla="*/ 546266 h 546266"/>
                <a:gd name="connsiteX3" fmla="*/ 72656 w 298288"/>
                <a:gd name="connsiteY3" fmla="*/ 0 h 546266"/>
                <a:gd name="connsiteX0" fmla="*/ 98413 w 294357"/>
                <a:gd name="connsiteY0" fmla="*/ 0 h 469077"/>
                <a:gd name="connsiteX1" fmla="*/ 3411 w 294357"/>
                <a:gd name="connsiteY1" fmla="*/ 463139 h 469077"/>
                <a:gd name="connsiteX2" fmla="*/ 294357 w 294357"/>
                <a:gd name="connsiteY2" fmla="*/ 469077 h 469077"/>
                <a:gd name="connsiteX3" fmla="*/ 98413 w 294357"/>
                <a:gd name="connsiteY3" fmla="*/ 0 h 469077"/>
                <a:gd name="connsiteX0" fmla="*/ 97100 w 293044"/>
                <a:gd name="connsiteY0" fmla="*/ 0 h 469077"/>
                <a:gd name="connsiteX1" fmla="*/ 2098 w 293044"/>
                <a:gd name="connsiteY1" fmla="*/ 463139 h 469077"/>
                <a:gd name="connsiteX2" fmla="*/ 293044 w 293044"/>
                <a:gd name="connsiteY2" fmla="*/ 469077 h 469077"/>
                <a:gd name="connsiteX3" fmla="*/ 97100 w 293044"/>
                <a:gd name="connsiteY3" fmla="*/ 0 h 469077"/>
                <a:gd name="connsiteX0" fmla="*/ 74381 w 294075"/>
                <a:gd name="connsiteY0" fmla="*/ 0 h 504703"/>
                <a:gd name="connsiteX1" fmla="*/ 3129 w 294075"/>
                <a:gd name="connsiteY1" fmla="*/ 498765 h 504703"/>
                <a:gd name="connsiteX2" fmla="*/ 294075 w 294075"/>
                <a:gd name="connsiteY2" fmla="*/ 504703 h 504703"/>
                <a:gd name="connsiteX3" fmla="*/ 74381 w 294075"/>
                <a:gd name="connsiteY3" fmla="*/ 0 h 504703"/>
                <a:gd name="connsiteX0" fmla="*/ 73214 w 292908"/>
                <a:gd name="connsiteY0" fmla="*/ 0 h 504703"/>
                <a:gd name="connsiteX1" fmla="*/ 1962 w 292908"/>
                <a:gd name="connsiteY1" fmla="*/ 498765 h 504703"/>
                <a:gd name="connsiteX2" fmla="*/ 292908 w 292908"/>
                <a:gd name="connsiteY2" fmla="*/ 504703 h 504703"/>
                <a:gd name="connsiteX3" fmla="*/ 73214 w 292908"/>
                <a:gd name="connsiteY3" fmla="*/ 0 h 504703"/>
                <a:gd name="connsiteX0" fmla="*/ 71252 w 290946"/>
                <a:gd name="connsiteY0" fmla="*/ 0 h 504703"/>
                <a:gd name="connsiteX1" fmla="*/ 0 w 290946"/>
                <a:gd name="connsiteY1" fmla="*/ 498765 h 504703"/>
                <a:gd name="connsiteX2" fmla="*/ 290946 w 290946"/>
                <a:gd name="connsiteY2" fmla="*/ 504703 h 504703"/>
                <a:gd name="connsiteX3" fmla="*/ 71252 w 290946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300471"/>
                <a:gd name="connsiteY0" fmla="*/ 0 h 504703"/>
                <a:gd name="connsiteX1" fmla="*/ 0 w 300471"/>
                <a:gd name="connsiteY1" fmla="*/ 498765 h 504703"/>
                <a:gd name="connsiteX2" fmla="*/ 300471 w 300471"/>
                <a:gd name="connsiteY2" fmla="*/ 504703 h 504703"/>
                <a:gd name="connsiteX3" fmla="*/ 80777 w 300471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0777 w 295709"/>
                <a:gd name="connsiteY0" fmla="*/ 0 h 504703"/>
                <a:gd name="connsiteX1" fmla="*/ 0 w 295709"/>
                <a:gd name="connsiteY1" fmla="*/ 498765 h 504703"/>
                <a:gd name="connsiteX2" fmla="*/ 295709 w 295709"/>
                <a:gd name="connsiteY2" fmla="*/ 504703 h 504703"/>
                <a:gd name="connsiteX3" fmla="*/ 80777 w 295709"/>
                <a:gd name="connsiteY3" fmla="*/ 0 h 504703"/>
                <a:gd name="connsiteX0" fmla="*/ 83158 w 298090"/>
                <a:gd name="connsiteY0" fmla="*/ 0 h 508290"/>
                <a:gd name="connsiteX1" fmla="*/ 0 w 298090"/>
                <a:gd name="connsiteY1" fmla="*/ 508290 h 508290"/>
                <a:gd name="connsiteX2" fmla="*/ 298090 w 298090"/>
                <a:gd name="connsiteY2" fmla="*/ 504703 h 508290"/>
                <a:gd name="connsiteX3" fmla="*/ 83158 w 298090"/>
                <a:gd name="connsiteY3" fmla="*/ 0 h 508290"/>
                <a:gd name="connsiteX0" fmla="*/ 8315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8315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2208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2208 w 302852"/>
                <a:gd name="connsiteY3" fmla="*/ 0 h 511846"/>
                <a:gd name="connsiteX0" fmla="*/ 109443 w 302852"/>
                <a:gd name="connsiteY0" fmla="*/ 0 h 511846"/>
                <a:gd name="connsiteX1" fmla="*/ 0 w 302852"/>
                <a:gd name="connsiteY1" fmla="*/ 508290 h 511846"/>
                <a:gd name="connsiteX2" fmla="*/ 302852 w 302852"/>
                <a:gd name="connsiteY2" fmla="*/ 511846 h 511846"/>
                <a:gd name="connsiteX3" fmla="*/ 109443 w 302852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  <a:gd name="connsiteX0" fmla="*/ 109443 w 296571"/>
                <a:gd name="connsiteY0" fmla="*/ 0 h 511846"/>
                <a:gd name="connsiteX1" fmla="*/ 0 w 296571"/>
                <a:gd name="connsiteY1" fmla="*/ 508290 h 511846"/>
                <a:gd name="connsiteX2" fmla="*/ 296571 w 296571"/>
                <a:gd name="connsiteY2" fmla="*/ 511846 h 511846"/>
                <a:gd name="connsiteX3" fmla="*/ 109443 w 296571"/>
                <a:gd name="connsiteY3" fmla="*/ 0 h 51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571" h="511846">
                  <a:moveTo>
                    <a:pt x="109443" y="0"/>
                  </a:moveTo>
                  <a:cubicBezTo>
                    <a:pt x="159108" y="251021"/>
                    <a:pt x="7516" y="353169"/>
                    <a:pt x="0" y="508290"/>
                  </a:cubicBezTo>
                  <a:lnTo>
                    <a:pt x="296571" y="511846"/>
                  </a:lnTo>
                  <a:cubicBezTo>
                    <a:pt x="294705" y="373243"/>
                    <a:pt x="260792" y="217684"/>
                    <a:pt x="10944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" name="Freeform 65">
              <a:extLst>
                <a:ext uri="{FF2B5EF4-FFF2-40B4-BE49-F238E27FC236}">
                  <a16:creationId xmlns:a16="http://schemas.microsoft.com/office/drawing/2014/main" id="{EB103E14-8E84-477F-BE1D-6388FEF64999}"/>
                </a:ext>
              </a:extLst>
            </p:cNvPr>
            <p:cNvSpPr/>
            <p:nvPr/>
          </p:nvSpPr>
          <p:spPr>
            <a:xfrm>
              <a:off x="3661309" y="3037007"/>
              <a:ext cx="544272" cy="537633"/>
            </a:xfrm>
            <a:custGeom>
              <a:avLst/>
              <a:gdLst>
                <a:gd name="connsiteX0" fmla="*/ 0 w 338447"/>
                <a:gd name="connsiteY0" fmla="*/ 498764 h 540328"/>
                <a:gd name="connsiteX1" fmla="*/ 338447 w 338447"/>
                <a:gd name="connsiteY1" fmla="*/ 0 h 540328"/>
                <a:gd name="connsiteX2" fmla="*/ 296883 w 338447"/>
                <a:gd name="connsiteY2" fmla="*/ 540328 h 540328"/>
                <a:gd name="connsiteX3" fmla="*/ 0 w 338447"/>
                <a:gd name="connsiteY3" fmla="*/ 498764 h 540328"/>
                <a:gd name="connsiteX0" fmla="*/ 0 w 332510"/>
                <a:gd name="connsiteY0" fmla="*/ 617517 h 617517"/>
                <a:gd name="connsiteX1" fmla="*/ 332510 w 332510"/>
                <a:gd name="connsiteY1" fmla="*/ 0 h 617517"/>
                <a:gd name="connsiteX2" fmla="*/ 290946 w 332510"/>
                <a:gd name="connsiteY2" fmla="*/ 540328 h 617517"/>
                <a:gd name="connsiteX3" fmla="*/ 0 w 332510"/>
                <a:gd name="connsiteY3" fmla="*/ 617517 h 617517"/>
                <a:gd name="connsiteX0" fmla="*/ 0 w 332510"/>
                <a:gd name="connsiteY0" fmla="*/ 587828 h 587828"/>
                <a:gd name="connsiteX1" fmla="*/ 332510 w 332510"/>
                <a:gd name="connsiteY1" fmla="*/ 0 h 587828"/>
                <a:gd name="connsiteX2" fmla="*/ 290946 w 332510"/>
                <a:gd name="connsiteY2" fmla="*/ 540328 h 587828"/>
                <a:gd name="connsiteX3" fmla="*/ 0 w 332510"/>
                <a:gd name="connsiteY3" fmla="*/ 587828 h 587828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38448"/>
                <a:gd name="connsiteY0" fmla="*/ 593766 h 593766"/>
                <a:gd name="connsiteX1" fmla="*/ 338448 w 338448"/>
                <a:gd name="connsiteY1" fmla="*/ 0 h 593766"/>
                <a:gd name="connsiteX2" fmla="*/ 290946 w 338448"/>
                <a:gd name="connsiteY2" fmla="*/ 546266 h 593766"/>
                <a:gd name="connsiteX3" fmla="*/ 0 w 338448"/>
                <a:gd name="connsiteY3" fmla="*/ 593766 h 593766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80011"/>
                <a:gd name="connsiteY0" fmla="*/ 492825 h 492825"/>
                <a:gd name="connsiteX1" fmla="*/ 380011 w 380011"/>
                <a:gd name="connsiteY1" fmla="*/ 0 h 492825"/>
                <a:gd name="connsiteX2" fmla="*/ 290946 w 380011"/>
                <a:gd name="connsiteY2" fmla="*/ 445325 h 492825"/>
                <a:gd name="connsiteX3" fmla="*/ 0 w 380011"/>
                <a:gd name="connsiteY3" fmla="*/ 492825 h 492825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302821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91886"/>
                <a:gd name="connsiteY0" fmla="*/ 504700 h 504700"/>
                <a:gd name="connsiteX1" fmla="*/ 391886 w 391886"/>
                <a:gd name="connsiteY1" fmla="*/ 0 h 504700"/>
                <a:gd name="connsiteX2" fmla="*/ 295677 w 391886"/>
                <a:gd name="connsiteY2" fmla="*/ 445325 h 504700"/>
                <a:gd name="connsiteX3" fmla="*/ 0 w 391886"/>
                <a:gd name="connsiteY3" fmla="*/ 504700 h 504700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4742"/>
                <a:gd name="connsiteY0" fmla="*/ 559469 h 559469"/>
                <a:gd name="connsiteX1" fmla="*/ 384742 w 384742"/>
                <a:gd name="connsiteY1" fmla="*/ 0 h 559469"/>
                <a:gd name="connsiteX2" fmla="*/ 295677 w 384742"/>
                <a:gd name="connsiteY2" fmla="*/ 500094 h 559469"/>
                <a:gd name="connsiteX3" fmla="*/ 0 w 384742"/>
                <a:gd name="connsiteY3" fmla="*/ 559469 h 55946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89504"/>
                <a:gd name="connsiteY0" fmla="*/ 540419 h 540419"/>
                <a:gd name="connsiteX1" fmla="*/ 389504 w 389504"/>
                <a:gd name="connsiteY1" fmla="*/ 0 h 540419"/>
                <a:gd name="connsiteX2" fmla="*/ 295677 w 389504"/>
                <a:gd name="connsiteY2" fmla="*/ 481044 h 540419"/>
                <a:gd name="connsiteX3" fmla="*/ 0 w 389504"/>
                <a:gd name="connsiteY3" fmla="*/ 540419 h 540419"/>
                <a:gd name="connsiteX0" fmla="*/ 0 w 396648"/>
                <a:gd name="connsiteY0" fmla="*/ 564232 h 564232"/>
                <a:gd name="connsiteX1" fmla="*/ 396648 w 396648"/>
                <a:gd name="connsiteY1" fmla="*/ 0 h 564232"/>
                <a:gd name="connsiteX2" fmla="*/ 295677 w 396648"/>
                <a:gd name="connsiteY2" fmla="*/ 504857 h 564232"/>
                <a:gd name="connsiteX3" fmla="*/ 0 w 396648"/>
                <a:gd name="connsiteY3" fmla="*/ 564232 h 564232"/>
                <a:gd name="connsiteX0" fmla="*/ 0 w 405008"/>
                <a:gd name="connsiteY0" fmla="*/ 564232 h 564232"/>
                <a:gd name="connsiteX1" fmla="*/ 396648 w 405008"/>
                <a:gd name="connsiteY1" fmla="*/ 0 h 564232"/>
                <a:gd name="connsiteX2" fmla="*/ 295677 w 405008"/>
                <a:gd name="connsiteY2" fmla="*/ 504857 h 564232"/>
                <a:gd name="connsiteX3" fmla="*/ 0 w 405008"/>
                <a:gd name="connsiteY3" fmla="*/ 564232 h 564232"/>
                <a:gd name="connsiteX0" fmla="*/ 0 w 405233"/>
                <a:gd name="connsiteY0" fmla="*/ 564232 h 564232"/>
                <a:gd name="connsiteX1" fmla="*/ 396648 w 405233"/>
                <a:gd name="connsiteY1" fmla="*/ 0 h 564232"/>
                <a:gd name="connsiteX2" fmla="*/ 295677 w 405233"/>
                <a:gd name="connsiteY2" fmla="*/ 504857 h 564232"/>
                <a:gd name="connsiteX3" fmla="*/ 0 w 405233"/>
                <a:gd name="connsiteY3" fmla="*/ 564232 h 564232"/>
                <a:gd name="connsiteX0" fmla="*/ 0 w 414413"/>
                <a:gd name="connsiteY0" fmla="*/ 561214 h 561214"/>
                <a:gd name="connsiteX1" fmla="*/ 406294 w 414413"/>
                <a:gd name="connsiteY1" fmla="*/ 0 h 561214"/>
                <a:gd name="connsiteX2" fmla="*/ 295677 w 414413"/>
                <a:gd name="connsiteY2" fmla="*/ 501839 h 561214"/>
                <a:gd name="connsiteX3" fmla="*/ 0 w 414413"/>
                <a:gd name="connsiteY3" fmla="*/ 561214 h 561214"/>
                <a:gd name="connsiteX0" fmla="*/ 0 w 414413"/>
                <a:gd name="connsiteY0" fmla="*/ 529773 h 529773"/>
                <a:gd name="connsiteX1" fmla="*/ 406294 w 414413"/>
                <a:gd name="connsiteY1" fmla="*/ 0 h 529773"/>
                <a:gd name="connsiteX2" fmla="*/ 295677 w 414413"/>
                <a:gd name="connsiteY2" fmla="*/ 501839 h 529773"/>
                <a:gd name="connsiteX3" fmla="*/ 0 w 414413"/>
                <a:gd name="connsiteY3" fmla="*/ 529773 h 529773"/>
                <a:gd name="connsiteX0" fmla="*/ 0 w 414413"/>
                <a:gd name="connsiteY0" fmla="*/ 516673 h 516673"/>
                <a:gd name="connsiteX1" fmla="*/ 406294 w 414413"/>
                <a:gd name="connsiteY1" fmla="*/ 0 h 516673"/>
                <a:gd name="connsiteX2" fmla="*/ 295677 w 414413"/>
                <a:gd name="connsiteY2" fmla="*/ 501839 h 516673"/>
                <a:gd name="connsiteX3" fmla="*/ 0 w 414413"/>
                <a:gd name="connsiteY3" fmla="*/ 516673 h 516673"/>
                <a:gd name="connsiteX0" fmla="*/ 0 w 412319"/>
                <a:gd name="connsiteY0" fmla="*/ 532393 h 532393"/>
                <a:gd name="connsiteX1" fmla="*/ 404200 w 412319"/>
                <a:gd name="connsiteY1" fmla="*/ 0 h 532393"/>
                <a:gd name="connsiteX2" fmla="*/ 293583 w 412319"/>
                <a:gd name="connsiteY2" fmla="*/ 501839 h 532393"/>
                <a:gd name="connsiteX3" fmla="*/ 0 w 412319"/>
                <a:gd name="connsiteY3" fmla="*/ 532393 h 53239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1839 h 537633"/>
                <a:gd name="connsiteX3" fmla="*/ 0 w 412319"/>
                <a:gd name="connsiteY3" fmla="*/ 537633 h 537633"/>
                <a:gd name="connsiteX0" fmla="*/ 0 w 411866"/>
                <a:gd name="connsiteY0" fmla="*/ 537633 h 537633"/>
                <a:gd name="connsiteX1" fmla="*/ 404200 w 411866"/>
                <a:gd name="connsiteY1" fmla="*/ 0 h 537633"/>
                <a:gd name="connsiteX2" fmla="*/ 283113 w 411866"/>
                <a:gd name="connsiteY2" fmla="*/ 415377 h 537633"/>
                <a:gd name="connsiteX3" fmla="*/ 0 w 411866"/>
                <a:gd name="connsiteY3" fmla="*/ 537633 h 537633"/>
                <a:gd name="connsiteX0" fmla="*/ 0 w 412224"/>
                <a:gd name="connsiteY0" fmla="*/ 537633 h 537633"/>
                <a:gd name="connsiteX1" fmla="*/ 404200 w 412224"/>
                <a:gd name="connsiteY1" fmla="*/ 0 h 537633"/>
                <a:gd name="connsiteX2" fmla="*/ 291489 w 412224"/>
                <a:gd name="connsiteY2" fmla="*/ 499219 h 537633"/>
                <a:gd name="connsiteX3" fmla="*/ 0 w 412224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2319"/>
                <a:gd name="connsiteY0" fmla="*/ 537633 h 537633"/>
                <a:gd name="connsiteX1" fmla="*/ 404200 w 412319"/>
                <a:gd name="connsiteY1" fmla="*/ 0 h 537633"/>
                <a:gd name="connsiteX2" fmla="*/ 293583 w 412319"/>
                <a:gd name="connsiteY2" fmla="*/ 507079 h 537633"/>
                <a:gd name="connsiteX3" fmla="*/ 0 w 412319"/>
                <a:gd name="connsiteY3" fmla="*/ 537633 h 537633"/>
                <a:gd name="connsiteX0" fmla="*/ 0 w 414413"/>
                <a:gd name="connsiteY0" fmla="*/ 537633 h 537633"/>
                <a:gd name="connsiteX1" fmla="*/ 406294 w 414413"/>
                <a:gd name="connsiteY1" fmla="*/ 0 h 537633"/>
                <a:gd name="connsiteX2" fmla="*/ 295677 w 414413"/>
                <a:gd name="connsiteY2" fmla="*/ 507079 h 537633"/>
                <a:gd name="connsiteX3" fmla="*/ 0 w 414413"/>
                <a:gd name="connsiteY3" fmla="*/ 537633 h 537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4413" h="537633">
                  <a:moveTo>
                    <a:pt x="0" y="537633"/>
                  </a:moveTo>
                  <a:cubicBezTo>
                    <a:pt x="1" y="311605"/>
                    <a:pt x="262862" y="287234"/>
                    <a:pt x="406294" y="0"/>
                  </a:cubicBezTo>
                  <a:cubicBezTo>
                    <a:pt x="450022" y="243815"/>
                    <a:pt x="303223" y="304734"/>
                    <a:pt x="295677" y="507079"/>
                  </a:cubicBezTo>
                  <a:lnTo>
                    <a:pt x="0" y="537633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" name="Freeform 34">
              <a:extLst>
                <a:ext uri="{FF2B5EF4-FFF2-40B4-BE49-F238E27FC236}">
                  <a16:creationId xmlns:a16="http://schemas.microsoft.com/office/drawing/2014/main" id="{0EAFB57D-F470-47D1-AFEA-B736960AB817}"/>
                </a:ext>
              </a:extLst>
            </p:cNvPr>
            <p:cNvSpPr/>
            <p:nvPr/>
          </p:nvSpPr>
          <p:spPr>
            <a:xfrm>
              <a:off x="3924127" y="2759347"/>
              <a:ext cx="872924" cy="769532"/>
            </a:xfrm>
            <a:custGeom>
              <a:avLst/>
              <a:gdLst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44736 w 944736"/>
                <a:gd name="connsiteY0" fmla="*/ 910067 h 914400"/>
                <a:gd name="connsiteX1" fmla="*/ 654381 w 944736"/>
                <a:gd name="connsiteY1" fmla="*/ 914400 h 914400"/>
                <a:gd name="connsiteX2" fmla="*/ 0 w 944736"/>
                <a:gd name="connsiteY2" fmla="*/ 0 h 914400"/>
                <a:gd name="connsiteX3" fmla="*/ 944736 w 944736"/>
                <a:gd name="connsiteY3" fmla="*/ 910067 h 914400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936069 w 936069"/>
                <a:gd name="connsiteY0" fmla="*/ 892732 h 897065"/>
                <a:gd name="connsiteX1" fmla="*/ 645714 w 936069"/>
                <a:gd name="connsiteY1" fmla="*/ 897065 h 897065"/>
                <a:gd name="connsiteX2" fmla="*/ 0 w 936069"/>
                <a:gd name="connsiteY2" fmla="*/ 0 h 897065"/>
                <a:gd name="connsiteX3" fmla="*/ 936069 w 936069"/>
                <a:gd name="connsiteY3" fmla="*/ 892732 h 897065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621373 w 621373"/>
                <a:gd name="connsiteY0" fmla="*/ 667101 h 671434"/>
                <a:gd name="connsiteX1" fmla="*/ 331018 w 621373"/>
                <a:gd name="connsiteY1" fmla="*/ 671434 h 671434"/>
                <a:gd name="connsiteX2" fmla="*/ 0 w 621373"/>
                <a:gd name="connsiteY2" fmla="*/ 0 h 671434"/>
                <a:gd name="connsiteX3" fmla="*/ 621373 w 621373"/>
                <a:gd name="connsiteY3" fmla="*/ 667101 h 671434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597622 w 597622"/>
                <a:gd name="connsiteY0" fmla="*/ 684914 h 689247"/>
                <a:gd name="connsiteX1" fmla="*/ 307267 w 597622"/>
                <a:gd name="connsiteY1" fmla="*/ 689247 h 689247"/>
                <a:gd name="connsiteX2" fmla="*/ 0 w 597622"/>
                <a:gd name="connsiteY2" fmla="*/ 0 h 689247"/>
                <a:gd name="connsiteX3" fmla="*/ 597622 w 597622"/>
                <a:gd name="connsiteY3" fmla="*/ 684914 h 689247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3541"/>
                <a:gd name="connsiteX1" fmla="*/ 407279 w 697634"/>
                <a:gd name="connsiteY1" fmla="*/ 753541 h 753541"/>
                <a:gd name="connsiteX2" fmla="*/ 0 w 697634"/>
                <a:gd name="connsiteY2" fmla="*/ 0 h 753541"/>
                <a:gd name="connsiteX3" fmla="*/ 697634 w 697634"/>
                <a:gd name="connsiteY3" fmla="*/ 749208 h 753541"/>
                <a:gd name="connsiteX0" fmla="*/ 697634 w 697634"/>
                <a:gd name="connsiteY0" fmla="*/ 749208 h 751159"/>
                <a:gd name="connsiteX1" fmla="*/ 400135 w 697634"/>
                <a:gd name="connsiteY1" fmla="*/ 751159 h 751159"/>
                <a:gd name="connsiteX2" fmla="*/ 0 w 697634"/>
                <a:gd name="connsiteY2" fmla="*/ 0 h 751159"/>
                <a:gd name="connsiteX3" fmla="*/ 697634 w 697634"/>
                <a:gd name="connsiteY3" fmla="*/ 749208 h 751159"/>
                <a:gd name="connsiteX0" fmla="*/ 700015 w 700015"/>
                <a:gd name="connsiteY0" fmla="*/ 763496 h 763496"/>
                <a:gd name="connsiteX1" fmla="*/ 400135 w 700015"/>
                <a:gd name="connsiteY1" fmla="*/ 751159 h 763496"/>
                <a:gd name="connsiteX2" fmla="*/ 0 w 700015"/>
                <a:gd name="connsiteY2" fmla="*/ 0 h 763496"/>
                <a:gd name="connsiteX3" fmla="*/ 700015 w 700015"/>
                <a:gd name="connsiteY3" fmla="*/ 763496 h 763496"/>
                <a:gd name="connsiteX0" fmla="*/ 697603 w 697603"/>
                <a:gd name="connsiteY0" fmla="*/ 769532 h 769532"/>
                <a:gd name="connsiteX1" fmla="*/ 397723 w 697603"/>
                <a:gd name="connsiteY1" fmla="*/ 75719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6243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  <a:gd name="connsiteX0" fmla="*/ 697603 w 697603"/>
                <a:gd name="connsiteY0" fmla="*/ 769532 h 769532"/>
                <a:gd name="connsiteX1" fmla="*/ 397723 w 697603"/>
                <a:gd name="connsiteY1" fmla="*/ 759815 h 769532"/>
                <a:gd name="connsiteX2" fmla="*/ 0 w 697603"/>
                <a:gd name="connsiteY2" fmla="*/ 0 h 769532"/>
                <a:gd name="connsiteX3" fmla="*/ 697603 w 697603"/>
                <a:gd name="connsiteY3" fmla="*/ 769532 h 769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7603" h="769532">
                  <a:moveTo>
                    <a:pt x="697603" y="769532"/>
                  </a:moveTo>
                  <a:lnTo>
                    <a:pt x="397723" y="759815"/>
                  </a:lnTo>
                  <a:cubicBezTo>
                    <a:pt x="394664" y="601690"/>
                    <a:pt x="301785" y="317739"/>
                    <a:pt x="0" y="0"/>
                  </a:cubicBezTo>
                  <a:cubicBezTo>
                    <a:pt x="435554" y="314467"/>
                    <a:pt x="689236" y="622966"/>
                    <a:pt x="697603" y="76953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EF25E55F-5675-4168-9732-F276B071C2D8}"/>
                </a:ext>
              </a:extLst>
            </p:cNvPr>
            <p:cNvSpPr/>
            <p:nvPr/>
          </p:nvSpPr>
          <p:spPr>
            <a:xfrm>
              <a:off x="3712365" y="2635126"/>
              <a:ext cx="1449139" cy="1024943"/>
            </a:xfrm>
            <a:custGeom>
              <a:avLst/>
              <a:gdLst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719092 w 994299"/>
                <a:gd name="connsiteY2" fmla="*/ 781235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94299"/>
                <a:gd name="connsiteY0" fmla="*/ 88777 h 798990"/>
                <a:gd name="connsiteX1" fmla="*/ 994299 w 994299"/>
                <a:gd name="connsiteY1" fmla="*/ 798990 h 798990"/>
                <a:gd name="connsiteX2" fmla="*/ 684423 w 994299"/>
                <a:gd name="connsiteY2" fmla="*/ 763900 h 798990"/>
                <a:gd name="connsiteX3" fmla="*/ 0 w 994299"/>
                <a:gd name="connsiteY3" fmla="*/ 0 h 798990"/>
                <a:gd name="connsiteX4" fmla="*/ 346230 w 994299"/>
                <a:gd name="connsiteY4" fmla="*/ 88777 h 798990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63900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89965"/>
                <a:gd name="connsiteY0" fmla="*/ 88777 h 781656"/>
                <a:gd name="connsiteX1" fmla="*/ 989965 w 989965"/>
                <a:gd name="connsiteY1" fmla="*/ 781656 h 781656"/>
                <a:gd name="connsiteX2" fmla="*/ 684423 w 989965"/>
                <a:gd name="connsiteY2" fmla="*/ 776901 h 781656"/>
                <a:gd name="connsiteX3" fmla="*/ 0 w 989965"/>
                <a:gd name="connsiteY3" fmla="*/ 0 h 781656"/>
                <a:gd name="connsiteX4" fmla="*/ 346230 w 989965"/>
                <a:gd name="connsiteY4" fmla="*/ 88777 h 781656"/>
                <a:gd name="connsiteX0" fmla="*/ 346230 w 976964"/>
                <a:gd name="connsiteY0" fmla="*/ 88777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46230 w 976964"/>
                <a:gd name="connsiteY4" fmla="*/ 88777 h 777322"/>
                <a:gd name="connsiteX0" fmla="*/ 372232 w 976964"/>
                <a:gd name="connsiteY0" fmla="*/ 119112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72232 w 976964"/>
                <a:gd name="connsiteY4" fmla="*/ 119112 h 777322"/>
                <a:gd name="connsiteX0" fmla="*/ 354897 w 976964"/>
                <a:gd name="connsiteY0" fmla="*/ 106111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54897 w 976964"/>
                <a:gd name="connsiteY4" fmla="*/ 106111 h 777322"/>
                <a:gd name="connsiteX0" fmla="*/ 337562 w 976964"/>
                <a:gd name="connsiteY0" fmla="*/ 136446 h 777322"/>
                <a:gd name="connsiteX1" fmla="*/ 976964 w 976964"/>
                <a:gd name="connsiteY1" fmla="*/ 777322 h 777322"/>
                <a:gd name="connsiteX2" fmla="*/ 684423 w 976964"/>
                <a:gd name="connsiteY2" fmla="*/ 776901 h 777322"/>
                <a:gd name="connsiteX3" fmla="*/ 0 w 976964"/>
                <a:gd name="connsiteY3" fmla="*/ 0 h 777322"/>
                <a:gd name="connsiteX4" fmla="*/ 337562 w 976964"/>
                <a:gd name="connsiteY4" fmla="*/ 136446 h 777322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54570 w 1093972"/>
                <a:gd name="connsiteY0" fmla="*/ 18844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54570 w 1093972"/>
                <a:gd name="connsiteY4" fmla="*/ 18844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829325"/>
                <a:gd name="connsiteX1" fmla="*/ 1093972 w 1093972"/>
                <a:gd name="connsiteY1" fmla="*/ 829325 h 829325"/>
                <a:gd name="connsiteX2" fmla="*/ 801431 w 1093972"/>
                <a:gd name="connsiteY2" fmla="*/ 828904 h 829325"/>
                <a:gd name="connsiteX3" fmla="*/ 0 w 1093972"/>
                <a:gd name="connsiteY3" fmla="*/ 0 h 829325"/>
                <a:gd name="connsiteX4" fmla="*/ 441569 w 1093972"/>
                <a:gd name="connsiteY4" fmla="*/ 223119 h 829325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41569 w 1093972"/>
                <a:gd name="connsiteY0" fmla="*/ 223119 h 963668"/>
                <a:gd name="connsiteX1" fmla="*/ 1093972 w 1093972"/>
                <a:gd name="connsiteY1" fmla="*/ 963668 h 963668"/>
                <a:gd name="connsiteX2" fmla="*/ 801431 w 1093972"/>
                <a:gd name="connsiteY2" fmla="*/ 828904 h 963668"/>
                <a:gd name="connsiteX3" fmla="*/ 0 w 1093972"/>
                <a:gd name="connsiteY3" fmla="*/ 0 h 963668"/>
                <a:gd name="connsiteX4" fmla="*/ 441569 w 1093972"/>
                <a:gd name="connsiteY4" fmla="*/ 223119 h 963668"/>
                <a:gd name="connsiteX0" fmla="*/ 458903 w 1111306"/>
                <a:gd name="connsiteY0" fmla="*/ 197118 h 937667"/>
                <a:gd name="connsiteX1" fmla="*/ 1111306 w 1111306"/>
                <a:gd name="connsiteY1" fmla="*/ 937667 h 937667"/>
                <a:gd name="connsiteX2" fmla="*/ 818765 w 1111306"/>
                <a:gd name="connsiteY2" fmla="*/ 802903 h 937667"/>
                <a:gd name="connsiteX3" fmla="*/ 0 w 1111306"/>
                <a:gd name="connsiteY3" fmla="*/ 0 h 937667"/>
                <a:gd name="connsiteX4" fmla="*/ 458903 w 1111306"/>
                <a:gd name="connsiteY4" fmla="*/ 197118 h 937667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467571 w 1119974"/>
                <a:gd name="connsiteY0" fmla="*/ 223120 h 963669"/>
                <a:gd name="connsiteX1" fmla="*/ 1119974 w 1119974"/>
                <a:gd name="connsiteY1" fmla="*/ 963669 h 963669"/>
                <a:gd name="connsiteX2" fmla="*/ 827433 w 1119974"/>
                <a:gd name="connsiteY2" fmla="*/ 828905 h 963669"/>
                <a:gd name="connsiteX3" fmla="*/ 0 w 1119974"/>
                <a:gd name="connsiteY3" fmla="*/ 0 h 963669"/>
                <a:gd name="connsiteX4" fmla="*/ 467571 w 1119974"/>
                <a:gd name="connsiteY4" fmla="*/ 223120 h 963669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515242 w 1167645"/>
                <a:gd name="connsiteY0" fmla="*/ 266457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4" fmla="*/ 515242 w 1167645"/>
                <a:gd name="connsiteY4" fmla="*/ 266457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67645"/>
                <a:gd name="connsiteY0" fmla="*/ 0 h 1007006"/>
                <a:gd name="connsiteX1" fmla="*/ 1167645 w 1167645"/>
                <a:gd name="connsiteY1" fmla="*/ 1007006 h 1007006"/>
                <a:gd name="connsiteX2" fmla="*/ 875104 w 1167645"/>
                <a:gd name="connsiteY2" fmla="*/ 872242 h 1007006"/>
                <a:gd name="connsiteX3" fmla="*/ 0 w 1167645"/>
                <a:gd name="connsiteY3" fmla="*/ 0 h 1007006"/>
                <a:gd name="connsiteX0" fmla="*/ 0 w 1174788"/>
                <a:gd name="connsiteY0" fmla="*/ 0 h 1016531"/>
                <a:gd name="connsiteX1" fmla="*/ 1174788 w 1174788"/>
                <a:gd name="connsiteY1" fmla="*/ 1016531 h 1016531"/>
                <a:gd name="connsiteX2" fmla="*/ 882247 w 1174788"/>
                <a:gd name="connsiteY2" fmla="*/ 881767 h 1016531"/>
                <a:gd name="connsiteX3" fmla="*/ 0 w 1174788"/>
                <a:gd name="connsiteY3" fmla="*/ 0 h 1016531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82247 w 1165263"/>
                <a:gd name="connsiteY2" fmla="*/ 881767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18912"/>
                <a:gd name="connsiteX1" fmla="*/ 1165263 w 1165263"/>
                <a:gd name="connsiteY1" fmla="*/ 1018912 h 1018912"/>
                <a:gd name="connsiteX2" fmla="*/ 875103 w 1165263"/>
                <a:gd name="connsiteY2" fmla="*/ 884149 h 1018912"/>
                <a:gd name="connsiteX3" fmla="*/ 0 w 1165263"/>
                <a:gd name="connsiteY3" fmla="*/ 0 h 1018912"/>
                <a:gd name="connsiteX0" fmla="*/ 0 w 1165263"/>
                <a:gd name="connsiteY0" fmla="*/ 0 h 1021293"/>
                <a:gd name="connsiteX1" fmla="*/ 1165263 w 1165263"/>
                <a:gd name="connsiteY1" fmla="*/ 1021293 h 1021293"/>
                <a:gd name="connsiteX2" fmla="*/ 875103 w 1165263"/>
                <a:gd name="connsiteY2" fmla="*/ 884149 h 1021293"/>
                <a:gd name="connsiteX3" fmla="*/ 0 w 1165263"/>
                <a:gd name="connsiteY3" fmla="*/ 0 h 1021293"/>
                <a:gd name="connsiteX0" fmla="*/ 0 w 1172407"/>
                <a:gd name="connsiteY0" fmla="*/ 0 h 1018911"/>
                <a:gd name="connsiteX1" fmla="*/ 1172407 w 1172407"/>
                <a:gd name="connsiteY1" fmla="*/ 1018911 h 1018911"/>
                <a:gd name="connsiteX2" fmla="*/ 875103 w 1172407"/>
                <a:gd name="connsiteY2" fmla="*/ 884149 h 1018911"/>
                <a:gd name="connsiteX3" fmla="*/ 0 w 1172407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7644"/>
                <a:gd name="connsiteY0" fmla="*/ 0 h 1018911"/>
                <a:gd name="connsiteX1" fmla="*/ 1167644 w 1167644"/>
                <a:gd name="connsiteY1" fmla="*/ 1018911 h 1018911"/>
                <a:gd name="connsiteX2" fmla="*/ 875103 w 1167644"/>
                <a:gd name="connsiteY2" fmla="*/ 884149 h 1018911"/>
                <a:gd name="connsiteX3" fmla="*/ 0 w 1167644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60500"/>
                <a:gd name="connsiteY0" fmla="*/ 0 h 1018911"/>
                <a:gd name="connsiteX1" fmla="*/ 1160500 w 1160500"/>
                <a:gd name="connsiteY1" fmla="*/ 1018911 h 1018911"/>
                <a:gd name="connsiteX2" fmla="*/ 867959 w 1160500"/>
                <a:gd name="connsiteY2" fmla="*/ 884149 h 1018911"/>
                <a:gd name="connsiteX3" fmla="*/ 0 w 1160500"/>
                <a:gd name="connsiteY3" fmla="*/ 0 h 1018911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  <a:gd name="connsiteX0" fmla="*/ 0 w 1158088"/>
                <a:gd name="connsiteY0" fmla="*/ 0 h 1024946"/>
                <a:gd name="connsiteX1" fmla="*/ 1158088 w 1158088"/>
                <a:gd name="connsiteY1" fmla="*/ 1024946 h 1024946"/>
                <a:gd name="connsiteX2" fmla="*/ 865547 w 1158088"/>
                <a:gd name="connsiteY2" fmla="*/ 890184 h 1024946"/>
                <a:gd name="connsiteX3" fmla="*/ 0 w 1158088"/>
                <a:gd name="connsiteY3" fmla="*/ 0 h 1024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8088" h="1024946">
                  <a:moveTo>
                    <a:pt x="0" y="0"/>
                  </a:moveTo>
                  <a:cubicBezTo>
                    <a:pt x="695995" y="281858"/>
                    <a:pt x="1149390" y="683745"/>
                    <a:pt x="1158088" y="1024946"/>
                  </a:cubicBezTo>
                  <a:lnTo>
                    <a:pt x="865547" y="890184"/>
                  </a:lnTo>
                  <a:cubicBezTo>
                    <a:pt x="825277" y="670457"/>
                    <a:pt x="447443" y="313352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2" name="Freeform 92">
            <a:extLst>
              <a:ext uri="{FF2B5EF4-FFF2-40B4-BE49-F238E27FC236}">
                <a16:creationId xmlns:a16="http://schemas.microsoft.com/office/drawing/2014/main" id="{AC8144E3-0C5F-4DEC-B6B1-DF2E2B461ABB}"/>
              </a:ext>
            </a:extLst>
          </p:cNvPr>
          <p:cNvSpPr/>
          <p:nvPr/>
        </p:nvSpPr>
        <p:spPr>
          <a:xfrm flipH="1">
            <a:off x="3454404" y="1836739"/>
            <a:ext cx="285752" cy="928694"/>
          </a:xfrm>
          <a:custGeom>
            <a:avLst/>
            <a:gdLst>
              <a:gd name="connsiteX0" fmla="*/ 0 w 757029"/>
              <a:gd name="connsiteY0" fmla="*/ 201059 h 282425"/>
              <a:gd name="connsiteX1" fmla="*/ 342900 w 757029"/>
              <a:gd name="connsiteY1" fmla="*/ 1034 h 282425"/>
              <a:gd name="connsiteX2" fmla="*/ 514350 w 757029"/>
              <a:gd name="connsiteY2" fmla="*/ 277259 h 282425"/>
              <a:gd name="connsiteX3" fmla="*/ 742950 w 757029"/>
              <a:gd name="connsiteY3" fmla="*/ 182009 h 282425"/>
              <a:gd name="connsiteX4" fmla="*/ 733425 w 757029"/>
              <a:gd name="connsiteY4" fmla="*/ 191534 h 282425"/>
              <a:gd name="connsiteX0" fmla="*/ 0 w 742950"/>
              <a:gd name="connsiteY0" fmla="*/ 201059 h 282425"/>
              <a:gd name="connsiteX1" fmla="*/ 342900 w 742950"/>
              <a:gd name="connsiteY1" fmla="*/ 1034 h 282425"/>
              <a:gd name="connsiteX2" fmla="*/ 514350 w 742950"/>
              <a:gd name="connsiteY2" fmla="*/ 277259 h 282425"/>
              <a:gd name="connsiteX3" fmla="*/ 742950 w 742950"/>
              <a:gd name="connsiteY3" fmla="*/ 182009 h 282425"/>
              <a:gd name="connsiteX0" fmla="*/ 0 w 742950"/>
              <a:gd name="connsiteY0" fmla="*/ 213115 h 282068"/>
              <a:gd name="connsiteX1" fmla="*/ 342900 w 742950"/>
              <a:gd name="connsiteY1" fmla="*/ 677 h 282068"/>
              <a:gd name="connsiteX2" fmla="*/ 514350 w 742950"/>
              <a:gd name="connsiteY2" fmla="*/ 276902 h 282068"/>
              <a:gd name="connsiteX3" fmla="*/ 742950 w 742950"/>
              <a:gd name="connsiteY3" fmla="*/ 181652 h 282068"/>
              <a:gd name="connsiteX0" fmla="*/ 0 w 742950"/>
              <a:gd name="connsiteY0" fmla="*/ 112016 h 177020"/>
              <a:gd name="connsiteX1" fmla="*/ 355313 w 742950"/>
              <a:gd name="connsiteY1" fmla="*/ 3016 h 177020"/>
              <a:gd name="connsiteX2" fmla="*/ 514350 w 742950"/>
              <a:gd name="connsiteY2" fmla="*/ 175803 h 177020"/>
              <a:gd name="connsiteX3" fmla="*/ 742950 w 742950"/>
              <a:gd name="connsiteY3" fmla="*/ 80553 h 177020"/>
              <a:gd name="connsiteX0" fmla="*/ 0 w 742950"/>
              <a:gd name="connsiteY0" fmla="*/ 112264 h 181358"/>
              <a:gd name="connsiteX1" fmla="*/ 355313 w 742950"/>
              <a:gd name="connsiteY1" fmla="*/ 3264 h 181358"/>
              <a:gd name="connsiteX2" fmla="*/ 377811 w 742950"/>
              <a:gd name="connsiteY2" fmla="*/ 180188 h 181358"/>
              <a:gd name="connsiteX3" fmla="*/ 742950 w 742950"/>
              <a:gd name="connsiteY3" fmla="*/ 80801 h 181358"/>
              <a:gd name="connsiteX0" fmla="*/ 0 w 742950"/>
              <a:gd name="connsiteY0" fmla="*/ 119934 h 189261"/>
              <a:gd name="connsiteX1" fmla="*/ 400826 w 742950"/>
              <a:gd name="connsiteY1" fmla="*/ 2659 h 189261"/>
              <a:gd name="connsiteX2" fmla="*/ 377811 w 742950"/>
              <a:gd name="connsiteY2" fmla="*/ 187858 h 189261"/>
              <a:gd name="connsiteX3" fmla="*/ 742950 w 742950"/>
              <a:gd name="connsiteY3" fmla="*/ 88471 h 189261"/>
              <a:gd name="connsiteX0" fmla="*/ 0 w 752817"/>
              <a:gd name="connsiteY0" fmla="*/ 122863 h 188900"/>
              <a:gd name="connsiteX1" fmla="*/ 410693 w 752817"/>
              <a:gd name="connsiteY1" fmla="*/ 2298 h 188900"/>
              <a:gd name="connsiteX2" fmla="*/ 387678 w 752817"/>
              <a:gd name="connsiteY2" fmla="*/ 187497 h 188900"/>
              <a:gd name="connsiteX3" fmla="*/ 752817 w 752817"/>
              <a:gd name="connsiteY3" fmla="*/ 88110 h 188900"/>
              <a:gd name="connsiteX0" fmla="*/ 0 w 767448"/>
              <a:gd name="connsiteY0" fmla="*/ 139778 h 187527"/>
              <a:gd name="connsiteX1" fmla="*/ 425324 w 767448"/>
              <a:gd name="connsiteY1" fmla="*/ 925 h 187527"/>
              <a:gd name="connsiteX2" fmla="*/ 402309 w 767448"/>
              <a:gd name="connsiteY2" fmla="*/ 186124 h 187527"/>
              <a:gd name="connsiteX3" fmla="*/ 767448 w 767448"/>
              <a:gd name="connsiteY3" fmla="*/ 86737 h 187527"/>
              <a:gd name="connsiteX0" fmla="*/ 0 w 767448"/>
              <a:gd name="connsiteY0" fmla="*/ 140230 h 187979"/>
              <a:gd name="connsiteX1" fmla="*/ 425324 w 767448"/>
              <a:gd name="connsiteY1" fmla="*/ 1377 h 187979"/>
              <a:gd name="connsiteX2" fmla="*/ 402309 w 767448"/>
              <a:gd name="connsiteY2" fmla="*/ 186576 h 187979"/>
              <a:gd name="connsiteX3" fmla="*/ 767448 w 767448"/>
              <a:gd name="connsiteY3" fmla="*/ 87189 h 187979"/>
              <a:gd name="connsiteX0" fmla="*/ 0 w 767448"/>
              <a:gd name="connsiteY0" fmla="*/ 141802 h 189551"/>
              <a:gd name="connsiteX1" fmla="*/ 425324 w 767448"/>
              <a:gd name="connsiteY1" fmla="*/ 2949 h 189551"/>
              <a:gd name="connsiteX2" fmla="*/ 402309 w 767448"/>
              <a:gd name="connsiteY2" fmla="*/ 188148 h 189551"/>
              <a:gd name="connsiteX3" fmla="*/ 767448 w 767448"/>
              <a:gd name="connsiteY3" fmla="*/ 88761 h 189551"/>
              <a:gd name="connsiteX0" fmla="*/ 0 w 785736"/>
              <a:gd name="connsiteY0" fmla="*/ 154570 h 187689"/>
              <a:gd name="connsiteX1" fmla="*/ 443612 w 785736"/>
              <a:gd name="connsiteY1" fmla="*/ 1087 h 187689"/>
              <a:gd name="connsiteX2" fmla="*/ 420597 w 785736"/>
              <a:gd name="connsiteY2" fmla="*/ 186286 h 187689"/>
              <a:gd name="connsiteX3" fmla="*/ 785736 w 785736"/>
              <a:gd name="connsiteY3" fmla="*/ 86899 h 187689"/>
              <a:gd name="connsiteX0" fmla="*/ 0 w 785736"/>
              <a:gd name="connsiteY0" fmla="*/ 158688 h 191807"/>
              <a:gd name="connsiteX1" fmla="*/ 443612 w 785736"/>
              <a:gd name="connsiteY1" fmla="*/ 5205 h 191807"/>
              <a:gd name="connsiteX2" fmla="*/ 420597 w 785736"/>
              <a:gd name="connsiteY2" fmla="*/ 190404 h 191807"/>
              <a:gd name="connsiteX3" fmla="*/ 785736 w 785736"/>
              <a:gd name="connsiteY3" fmla="*/ 91017 h 191807"/>
              <a:gd name="connsiteX0" fmla="*/ 0 w 785736"/>
              <a:gd name="connsiteY0" fmla="*/ 182905 h 216024"/>
              <a:gd name="connsiteX1" fmla="*/ 443612 w 785736"/>
              <a:gd name="connsiteY1" fmla="*/ 29422 h 216024"/>
              <a:gd name="connsiteX2" fmla="*/ 420597 w 785736"/>
              <a:gd name="connsiteY2" fmla="*/ 214621 h 216024"/>
              <a:gd name="connsiteX3" fmla="*/ 785736 w 785736"/>
              <a:gd name="connsiteY3" fmla="*/ 115234 h 216024"/>
              <a:gd name="connsiteX0" fmla="*/ 0 w 785736"/>
              <a:gd name="connsiteY0" fmla="*/ 191488 h 224939"/>
              <a:gd name="connsiteX1" fmla="*/ 414351 w 785736"/>
              <a:gd name="connsiteY1" fmla="*/ 27032 h 224939"/>
              <a:gd name="connsiteX2" fmla="*/ 420597 w 785736"/>
              <a:gd name="connsiteY2" fmla="*/ 223204 h 224939"/>
              <a:gd name="connsiteX3" fmla="*/ 785736 w 785736"/>
              <a:gd name="connsiteY3" fmla="*/ 123817 h 224939"/>
              <a:gd name="connsiteX0" fmla="*/ 0 w 785736"/>
              <a:gd name="connsiteY0" fmla="*/ 191488 h 231591"/>
              <a:gd name="connsiteX1" fmla="*/ 414351 w 785736"/>
              <a:gd name="connsiteY1" fmla="*/ 27032 h 231591"/>
              <a:gd name="connsiteX2" fmla="*/ 420597 w 785736"/>
              <a:gd name="connsiteY2" fmla="*/ 223204 h 231591"/>
              <a:gd name="connsiteX3" fmla="*/ 785736 w 785736"/>
              <a:gd name="connsiteY3" fmla="*/ 123817 h 231591"/>
              <a:gd name="connsiteX0" fmla="*/ 0 w 936656"/>
              <a:gd name="connsiteY0" fmla="*/ 397809 h 432217"/>
              <a:gd name="connsiteX1" fmla="*/ 414351 w 936656"/>
              <a:gd name="connsiteY1" fmla="*/ 233353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81336 w 936656"/>
              <a:gd name="connsiteY1" fmla="*/ 205056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32217"/>
              <a:gd name="connsiteX1" fmla="*/ 367187 w 936656"/>
              <a:gd name="connsiteY1" fmla="*/ 176759 h 432217"/>
              <a:gd name="connsiteX2" fmla="*/ 420597 w 936656"/>
              <a:gd name="connsiteY2" fmla="*/ 429525 h 432217"/>
              <a:gd name="connsiteX3" fmla="*/ 936656 w 936656"/>
              <a:gd name="connsiteY3" fmla="*/ 0 h 432217"/>
              <a:gd name="connsiteX0" fmla="*/ 0 w 936656"/>
              <a:gd name="connsiteY0" fmla="*/ 397809 h 427528"/>
              <a:gd name="connsiteX1" fmla="*/ 367187 w 936656"/>
              <a:gd name="connsiteY1" fmla="*/ 176759 h 427528"/>
              <a:gd name="connsiteX2" fmla="*/ 387582 w 936656"/>
              <a:gd name="connsiteY2" fmla="*/ 424809 h 427528"/>
              <a:gd name="connsiteX3" fmla="*/ 936656 w 936656"/>
              <a:gd name="connsiteY3" fmla="*/ 0 h 427528"/>
              <a:gd name="connsiteX0" fmla="*/ 0 w 936656"/>
              <a:gd name="connsiteY0" fmla="*/ 397809 h 431778"/>
              <a:gd name="connsiteX1" fmla="*/ 367187 w 936656"/>
              <a:gd name="connsiteY1" fmla="*/ 176759 h 431778"/>
              <a:gd name="connsiteX2" fmla="*/ 387582 w 936656"/>
              <a:gd name="connsiteY2" fmla="*/ 424809 h 431778"/>
              <a:gd name="connsiteX3" fmla="*/ 936656 w 936656"/>
              <a:gd name="connsiteY3" fmla="*/ 0 h 431778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  <a:gd name="connsiteX0" fmla="*/ 0 w 936656"/>
              <a:gd name="connsiteY0" fmla="*/ 397809 h 431777"/>
              <a:gd name="connsiteX1" fmla="*/ 367187 w 936656"/>
              <a:gd name="connsiteY1" fmla="*/ 176759 h 431777"/>
              <a:gd name="connsiteX2" fmla="*/ 387582 w 936656"/>
              <a:gd name="connsiteY2" fmla="*/ 424809 h 431777"/>
              <a:gd name="connsiteX3" fmla="*/ 936656 w 936656"/>
              <a:gd name="connsiteY3" fmla="*/ 0 h 431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6656" h="431777">
                <a:moveTo>
                  <a:pt x="0" y="397809"/>
                </a:moveTo>
                <a:cubicBezTo>
                  <a:pt x="227342" y="207322"/>
                  <a:pt x="283725" y="148677"/>
                  <a:pt x="367187" y="176759"/>
                </a:cubicBezTo>
                <a:cubicBezTo>
                  <a:pt x="450649" y="204841"/>
                  <a:pt x="305279" y="378359"/>
                  <a:pt x="387582" y="424809"/>
                </a:cubicBezTo>
                <a:cubicBezTo>
                  <a:pt x="493464" y="494840"/>
                  <a:pt x="900144" y="14287"/>
                  <a:pt x="936656" y="0"/>
                </a:cubicBezTo>
              </a:path>
            </a:pathLst>
          </a:cu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3" name="Прямоугольник 42"/>
          <p:cNvSpPr/>
          <p:nvPr/>
        </p:nvSpPr>
        <p:spPr>
          <a:xfrm>
            <a:off x="3668718" y="606763"/>
            <a:ext cx="20002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Речевой этикет – это система правил речевого поведения, нормы.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315471"/>
          </a:xfrm>
        </p:spPr>
        <p:txBody>
          <a:bodyPr/>
          <a:lstStyle/>
          <a:p>
            <a:r>
              <a:rPr lang="ru-RU" sz="1800" dirty="0" smtClean="0"/>
              <a:t>     Виды предложений по полноте и неполноте</a:t>
            </a:r>
            <a:r>
              <a:rPr lang="ru-RU" b="0" dirty="0" smtClean="0"/>
              <a:t>  </a:t>
            </a:r>
            <a:endParaRPr lang="ru-RU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311132" y="1265235"/>
            <a:ext cx="2557464" cy="1857388"/>
          </a:xfrm>
          <a:prstGeom prst="flowChartAlternateProcess">
            <a:avLst/>
          </a:prstGeom>
          <a:solidFill>
            <a:srgbClr val="0000CC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chemeClr val="bg1"/>
              </a:solidFill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chemeClr val="bg1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rgbClr val="FFFF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Полные предложения –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это предложения,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в которых имеются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все члены предложения,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необходимые для полноты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строения и значения. 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chemeClr val="bg1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025776" y="1265235"/>
            <a:ext cx="2557464" cy="1857388"/>
          </a:xfrm>
          <a:prstGeom prst="flowChartAlternateProcess">
            <a:avLst/>
          </a:prstGeom>
          <a:solidFill>
            <a:srgbClr val="008000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rgbClr val="FFFF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rgbClr val="FFFF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Неполные предложения –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это предложения,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в которых пропущен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член(-</a:t>
            </a:r>
            <a:r>
              <a:rPr lang="ru-RU" sz="1400" b="1" dirty="0" err="1" smtClean="0">
                <a:solidFill>
                  <a:schemeClr val="bg1"/>
                </a:solidFill>
              </a:rPr>
              <a:t>ы</a:t>
            </a:r>
            <a:r>
              <a:rPr lang="ru-RU" sz="1400" b="1" dirty="0" smtClean="0">
                <a:solidFill>
                  <a:schemeClr val="bg1"/>
                </a:solidFill>
              </a:rPr>
              <a:t>)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предложения, необходим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(-</a:t>
            </a:r>
            <a:r>
              <a:rPr lang="ru-RU" sz="1400" b="1" dirty="0" err="1" smtClean="0">
                <a:solidFill>
                  <a:schemeClr val="bg1"/>
                </a:solidFill>
              </a:rPr>
              <a:t>ый</a:t>
            </a:r>
            <a:r>
              <a:rPr lang="ru-RU" sz="1400" b="1" dirty="0" smtClean="0">
                <a:solidFill>
                  <a:schemeClr val="bg1"/>
                </a:solidFill>
              </a:rPr>
              <a:t>, -</a:t>
            </a:r>
            <a:r>
              <a:rPr lang="ru-RU" sz="1400" b="1" dirty="0" err="1" smtClean="0">
                <a:solidFill>
                  <a:schemeClr val="bg1"/>
                </a:solidFill>
              </a:rPr>
              <a:t>ые</a:t>
            </a:r>
            <a:r>
              <a:rPr lang="ru-RU" sz="1400" b="1" dirty="0" smtClean="0">
                <a:solidFill>
                  <a:schemeClr val="bg1"/>
                </a:solidFill>
              </a:rPr>
              <a:t>)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для полноты строения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предложения.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966" y="550855"/>
            <a:ext cx="1527922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512" y="550855"/>
            <a:ext cx="1527922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Восстановить пропущенные члены предложения можно, исходя из окружающего контекста или знания ситуации, о которой идет речь, если это устное общение.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051053"/>
            <a:ext cx="714380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2336805"/>
            <a:ext cx="52864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Ваш класс завтра дежурит по школе? </a:t>
            </a:r>
          </a:p>
          <a:p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(полное предложение)</a:t>
            </a:r>
          </a:p>
          <a:p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Наш. (неполное предложение)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215444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Чаще всего неполные предложения используются именно в диалоговой речи, также нередко неполным предложением будет одна из частей сложной синтаксической единицы.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051053"/>
            <a:ext cx="785818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2336805"/>
            <a:ext cx="52864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Все мне подвластны,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 – никому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(вторая часть в полном виде звучала </a:t>
            </a:r>
          </a:p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бы как “я не подвластен никому”).          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12225</TotalTime>
  <Words>813</Words>
  <Application>Microsoft Office PowerPoint</Application>
  <PresentationFormat>Произвольный</PresentationFormat>
  <Paragraphs>175</Paragraphs>
  <Slides>22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맑은 고딕</vt:lpstr>
      <vt:lpstr>Arial</vt:lpstr>
      <vt:lpstr>Calibri</vt:lpstr>
      <vt:lpstr>Office Theme</vt:lpstr>
      <vt:lpstr>Русский  язык</vt:lpstr>
      <vt:lpstr>                           Что такое диалог?</vt:lpstr>
      <vt:lpstr>                           Что такое монолог?</vt:lpstr>
      <vt:lpstr>                Что такое речевое общение?</vt:lpstr>
      <vt:lpstr>                Что такое речевое общение?</vt:lpstr>
      <vt:lpstr>                Что такое речевой этикет?</vt:lpstr>
      <vt:lpstr>     Виды предложений по полноте и неполноте  </vt:lpstr>
      <vt:lpstr>              Внимание! Запомните!</vt:lpstr>
      <vt:lpstr>              Внимание! Запомните!</vt:lpstr>
      <vt:lpstr>       Особенность неполного предложения</vt:lpstr>
      <vt:lpstr>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Правила телефонного этикета</vt:lpstr>
      <vt:lpstr>        Правила телефонного этикета</vt:lpstr>
      <vt:lpstr>        Правила телефонного этикета</vt:lpstr>
      <vt:lpstr>                  Цифровой диктант</vt:lpstr>
      <vt:lpstr>                  Цифровой диктант</vt:lpstr>
      <vt:lpstr>       Цифровой диктант.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501</cp:revision>
  <dcterms:created xsi:type="dcterms:W3CDTF">2020-04-13T08:05:42Z</dcterms:created>
  <dcterms:modified xsi:type="dcterms:W3CDTF">2021-02-22T10:45:14Z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