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54" r:id="rId2"/>
    <p:sldId id="366" r:id="rId3"/>
    <p:sldId id="372" r:id="rId4"/>
    <p:sldId id="373" r:id="rId5"/>
    <p:sldId id="374" r:id="rId6"/>
    <p:sldId id="375" r:id="rId7"/>
    <p:sldId id="376" r:id="rId8"/>
    <p:sldId id="362" r:id="rId9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 varScale="1"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619254" y="2909927"/>
            <a:ext cx="8690433" cy="2369216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lnSpc>
                <a:spcPct val="150000"/>
              </a:lnSpc>
              <a:spcBef>
                <a:spcPts val="234"/>
              </a:spcBef>
            </a:pP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117161" y="2573858"/>
            <a:ext cx="2582979" cy="2421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0659" y="1126249"/>
            <a:ext cx="112332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Hajmi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50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cm³ 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alyumin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sharning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135 g. Agar 1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cm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³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alyuminning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cm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³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temirning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massasidan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5,2 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kam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shunday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hajmdagi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temir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sharning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652009" y="4386570"/>
            <a:ext cx="31683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6020817" y="5866583"/>
            <a:ext cx="47880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395 g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3024" y="4451620"/>
            <a:ext cx="24817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135 : 50 =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8083" y="5100614"/>
            <a:ext cx="26388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2,7 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+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5,2 =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56521" y="5118882"/>
            <a:ext cx="47227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7,9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(g) (1cm³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temir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94794" y="4451620"/>
            <a:ext cx="48494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2,7(g)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1cm³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uz-Latn-UZ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yumin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36780" y="5808500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50 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∙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7,9 =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40128" y="5825097"/>
            <a:ext cx="18117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395 (g)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6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564- masala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612771" y="5013409"/>
            <a:ext cx="31683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5228729" y="5936568"/>
            <a:ext cx="47880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73786" y="5078459"/>
            <a:ext cx="29097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219 : 43,8 =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35631" y="5109236"/>
            <a:ext cx="3052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2190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438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958139" y="5109236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3135" y="1108311"/>
            <a:ext cx="108808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Bitta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oddiy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cho‘g‘lanma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lampa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yilda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– 219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kilovatt·soat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energiyani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tejovchi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lyuminetsent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lampa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– 43,8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kilovatt·soat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elektr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energiyani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iste’mol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qiladi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Lyuminetsent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lampa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oddiy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lampadan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tejamliroq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677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565- masala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404193" y="4163335"/>
            <a:ext cx="31683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2780457" y="5598194"/>
            <a:ext cx="60308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3,25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arzon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29292" y="4163335"/>
            <a:ext cx="29097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81,25 : 25 =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236841" y="4163335"/>
            <a:ext cx="118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3,25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9611" y="1276401"/>
            <a:ext cx="116187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litr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suvni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elektr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choynakda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qaynatish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so‘mga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elekrt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plitkada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qaynatish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81,25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so‘mga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tushadi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Elektr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choynakni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ishlatish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elektr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plitkaga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qaraganda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arzon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77949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566- masala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612771" y="4091224"/>
            <a:ext cx="31683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2255128" y="5860961"/>
            <a:ext cx="77843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30,75 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154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8624" y="4968398"/>
            <a:ext cx="26244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231 : 1,5 =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82019" y="4178034"/>
            <a:ext cx="2767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1,5 </a:t>
            </a: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∙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20,5 =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605308" y="4178034"/>
            <a:ext cx="23823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30,75 (m)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952816" y="4947228"/>
            <a:ext cx="28392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154 (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8509" y="1208238"/>
            <a:ext cx="113754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G‘ildirak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aylanasining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uzunligi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1,5 m.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G‘ildirak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20,5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aylanganda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masofani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bosib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o‘tadi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G‘ildirak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231 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masofani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bosib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o‘tganda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aylanadi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89951" y="4972730"/>
            <a:ext cx="2767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2310 : 15 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73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567- masala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612771" y="4091224"/>
            <a:ext cx="31683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5588769" y="5598194"/>
            <a:ext cx="47880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 g</a:t>
            </a:r>
            <a:r>
              <a:rPr lang="uz-Latn-UZ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73786" y="4156274"/>
            <a:ext cx="3337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,0</a:t>
            </a:r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21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uz-Latn-UZ" sz="40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35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8845" y="4805268"/>
            <a:ext cx="27959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uz-Latn-UZ" sz="4000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uz-Latn-UZ" sz="40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uz-Latn-UZ" sz="4000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7283" y="4823536"/>
            <a:ext cx="15263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64833" y="4086026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2,</a:t>
            </a:r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35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685113" y="4086026"/>
            <a:ext cx="16690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uz-Latn-UZ" sz="4000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uz-Latn-UZ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0143" y="1356295"/>
            <a:ext cx="115109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Dehqon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0,35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yerga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0,021 t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urug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‘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sepdi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0,3 t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shunday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urug‘ni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maydonga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sepish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mumkin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2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56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4193" y="1155473"/>
            <a:ext cx="115932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Tenglamani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yeching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ru-RU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indent="-742950" algn="just">
              <a:buAutoNum type="alphaLcParenR"/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1,936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3,2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1,48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30,34 </a:t>
            </a:r>
            <a:endParaRPr lang="ru-RU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: 8,04 =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5,05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30,3 : 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0831" y="1458351"/>
            <a:ext cx="102565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56</a:t>
            </a:r>
            <a:r>
              <a:rPr lang="uz-Latn-UZ" sz="6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uz-Latn-UZ" sz="6000" b="1" dirty="0" smtClean="0">
                <a:latin typeface="Arial" pitchFamily="34" charset="0"/>
                <a:cs typeface="Arial" pitchFamily="34" charset="0"/>
              </a:rPr>
              <a:t>70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uz-Latn-UZ" sz="6000" b="1" dirty="0" smtClean="0">
                <a:latin typeface="Arial" pitchFamily="34" charset="0"/>
                <a:cs typeface="Arial" pitchFamily="34" charset="0"/>
              </a:rPr>
              <a:t>71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uz-Latn-UZ" sz="6000" b="1" dirty="0" smtClean="0">
                <a:latin typeface="Arial" pitchFamily="34" charset="0"/>
                <a:cs typeface="Arial" pitchFamily="34" charset="0"/>
              </a:rPr>
              <a:t>, 572-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uz-Latn-UZ" sz="6000" b="1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-bet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332185" y="177724"/>
            <a:ext cx="11449272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5400" dirty="0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61249" t="20986" r="12234" b="20986"/>
          <a:stretch/>
        </p:blipFill>
        <p:spPr bwMode="auto">
          <a:xfrm>
            <a:off x="1340297" y="3725986"/>
            <a:ext cx="2190750" cy="26949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5243</TotalTime>
  <Words>348</Words>
  <Application>Microsoft Office PowerPoint</Application>
  <PresentationFormat>Произвольный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501</cp:revision>
  <dcterms:created xsi:type="dcterms:W3CDTF">2020-04-09T07:32:19Z</dcterms:created>
  <dcterms:modified xsi:type="dcterms:W3CDTF">2021-02-22T08:45:53Z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