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54" r:id="rId2"/>
    <p:sldId id="355" r:id="rId3"/>
    <p:sldId id="356" r:id="rId4"/>
    <p:sldId id="363" r:id="rId5"/>
    <p:sldId id="346" r:id="rId6"/>
    <p:sldId id="359" r:id="rId7"/>
    <p:sldId id="366" r:id="rId8"/>
    <p:sldId id="362" r:id="rId9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 varScale="1"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22.02.2021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692225" y="2429842"/>
            <a:ext cx="8690433" cy="2800167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spcBef>
                <a:spcPts val="234"/>
              </a:spcBef>
            </a:pP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O‘NLI </a:t>
            </a:r>
            <a:r>
              <a:rPr lang="en-US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KASRLARNI </a:t>
            </a:r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O‘NLI KASRGA BO‘LISH</a:t>
            </a: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261177" y="2573858"/>
            <a:ext cx="2492423" cy="23042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580657" y="197594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76338" y="1157142"/>
            <a:ext cx="114771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To‘g‘ri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to‘rtburchakning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yuzi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3,12 dm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bo‘yi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2,6 dm.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To‘g‘ri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to‘rtburchak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enining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uzunligini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20891" y="2744125"/>
            <a:ext cx="11853464" cy="150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500"/>
              </a:lnSpc>
            </a:pP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3,12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dm², 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2,6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a ∙ b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500"/>
              </a:lnSpc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3,12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312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2,6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26 cm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6338" y="3093525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2313" y="3924592"/>
            <a:ext cx="105851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: a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312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       </a:t>
            </a:r>
            <a:r>
              <a:rPr lang="en-US" sz="4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 cm = 1,2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3,12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2,6 = 1,2 </a:t>
            </a:r>
          </a:p>
          <a:p>
            <a:pPr algn="just">
              <a:lnSpc>
                <a:spcPct val="150000"/>
              </a:lnSpc>
            </a:pP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31,2 : 26 = 1,2.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12705" y="5382170"/>
            <a:ext cx="36584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1,2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5828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88169" y="269602"/>
            <a:ext cx="119974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SONNI O‘NLI KASRGA  BO‘LISH </a:t>
            </a:r>
            <a:endParaRPr lang="ru-RU" sz="3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18257" y="948714"/>
            <a:ext cx="117373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sz="4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l-PL" sz="4000" b="1" dirty="0">
                <a:solidFill>
                  <a:srgbClr val="000000"/>
                </a:solidFill>
                <a:latin typeface="Arial" panose="020B0604020202020204" pitchFamily="34" charset="0"/>
              </a:rPr>
              <a:t>Sonni o‘nli kasrga bo‘lish uchun: </a:t>
            </a:r>
            <a:endParaRPr lang="en-US" sz="40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pl-P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•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bo‘luvchida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verguldan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keyin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raqam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bo‘linuvchida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ham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bo‘luvchida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ham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vergul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o‘shancha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xona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o‘ngga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suriladi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</a:p>
          <a:p>
            <a:pPr algn="just"/>
            <a:r>
              <a:rPr lang="nn-NO" sz="4000" dirty="0">
                <a:solidFill>
                  <a:srgbClr val="000000"/>
                </a:solidFill>
                <a:latin typeface="Arial" panose="020B0604020202020204" pitchFamily="34" charset="0"/>
              </a:rPr>
              <a:t>• so‘ng bo‘lish o‘nli kasrni natural songa bo‘lgan kabi amalga oshiriladi.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53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580657" y="197594"/>
            <a:ext cx="34002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sz="4400" dirty="0"/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2897585" y="2023959"/>
            <a:ext cx="1931211" cy="1725216"/>
            <a:chOff x="2142314" y="1500968"/>
            <a:chExt cx="1143802" cy="857256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17"/>
          <p:cNvSpPr txBox="1">
            <a:spLocks noChangeArrowheads="1"/>
          </p:cNvSpPr>
          <p:nvPr/>
        </p:nvSpPr>
        <p:spPr bwMode="auto">
          <a:xfrm>
            <a:off x="2911212" y="1899750"/>
            <a:ext cx="1833564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346</a:t>
            </a:r>
            <a:endParaRPr lang="ru-RU" alt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18"/>
          <p:cNvSpPr txBox="1">
            <a:spLocks noChangeArrowheads="1"/>
          </p:cNvSpPr>
          <p:nvPr/>
        </p:nvSpPr>
        <p:spPr bwMode="auto">
          <a:xfrm>
            <a:off x="2970517" y="2858180"/>
            <a:ext cx="651121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5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19"/>
          <p:cNvSpPr txBox="1">
            <a:spLocks noChangeArrowheads="1"/>
          </p:cNvSpPr>
          <p:nvPr/>
        </p:nvSpPr>
        <p:spPr bwMode="auto">
          <a:xfrm>
            <a:off x="532371" y="2561794"/>
            <a:ext cx="1809493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u="sng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1730</a:t>
            </a:r>
            <a:endParaRPr lang="ru-RU" altLang="ru-RU" sz="5400" b="1" u="sng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21"/>
          <p:cNvSpPr txBox="1">
            <a:spLocks noChangeArrowheads="1"/>
          </p:cNvSpPr>
          <p:nvPr/>
        </p:nvSpPr>
        <p:spPr bwMode="auto">
          <a:xfrm>
            <a:off x="904889" y="3295213"/>
            <a:ext cx="1400321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207</a:t>
            </a:r>
            <a:endParaRPr lang="ru-RU" alt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22"/>
          <p:cNvSpPr txBox="1">
            <a:spLocks noChangeArrowheads="1"/>
          </p:cNvSpPr>
          <p:nvPr/>
        </p:nvSpPr>
        <p:spPr bwMode="auto">
          <a:xfrm>
            <a:off x="949362" y="3912285"/>
            <a:ext cx="2005484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2076</a:t>
            </a:r>
            <a:endParaRPr lang="ru-RU" altLang="ru-RU" sz="54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23"/>
          <p:cNvSpPr txBox="1">
            <a:spLocks noChangeArrowheads="1"/>
          </p:cNvSpPr>
          <p:nvPr/>
        </p:nvSpPr>
        <p:spPr bwMode="auto">
          <a:xfrm>
            <a:off x="546171" y="3612869"/>
            <a:ext cx="866965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5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15" name="TextBox 24"/>
          <p:cNvSpPr txBox="1">
            <a:spLocks noChangeArrowheads="1"/>
          </p:cNvSpPr>
          <p:nvPr/>
        </p:nvSpPr>
        <p:spPr bwMode="auto">
          <a:xfrm>
            <a:off x="2102146" y="4644679"/>
            <a:ext cx="1344811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3337649" y="2855480"/>
            <a:ext cx="409565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517297" y="1908205"/>
            <a:ext cx="2708299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19376</a:t>
            </a:r>
            <a:endParaRPr lang="ru-RU" alt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28"/>
          <p:cNvSpPr txBox="1">
            <a:spLocks noChangeArrowheads="1"/>
          </p:cNvSpPr>
          <p:nvPr/>
        </p:nvSpPr>
        <p:spPr bwMode="auto">
          <a:xfrm>
            <a:off x="476201" y="2205518"/>
            <a:ext cx="710899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5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23" name="TextBox 20"/>
          <p:cNvSpPr txBox="1">
            <a:spLocks noChangeArrowheads="1"/>
          </p:cNvSpPr>
          <p:nvPr/>
        </p:nvSpPr>
        <p:spPr bwMode="auto">
          <a:xfrm>
            <a:off x="3517599" y="2828524"/>
            <a:ext cx="647509" cy="94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5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altLang="ru-RU" sz="5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Группа 23"/>
          <p:cNvGrpSpPr>
            <a:grpSpLocks/>
          </p:cNvGrpSpPr>
          <p:nvPr/>
        </p:nvGrpSpPr>
        <p:grpSpPr bwMode="auto">
          <a:xfrm>
            <a:off x="7842683" y="2036304"/>
            <a:ext cx="1931211" cy="1725216"/>
            <a:chOff x="2142314" y="1500968"/>
            <a:chExt cx="1143802" cy="857256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17"/>
          <p:cNvSpPr txBox="1">
            <a:spLocks noChangeArrowheads="1"/>
          </p:cNvSpPr>
          <p:nvPr/>
        </p:nvSpPr>
        <p:spPr bwMode="auto">
          <a:xfrm>
            <a:off x="7861188" y="2121861"/>
            <a:ext cx="2641033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215</a:t>
            </a:r>
            <a:endParaRPr lang="ru-RU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18"/>
          <p:cNvSpPr txBox="1">
            <a:spLocks noChangeArrowheads="1"/>
          </p:cNvSpPr>
          <p:nvPr/>
        </p:nvSpPr>
        <p:spPr bwMode="auto">
          <a:xfrm>
            <a:off x="7930912" y="3554269"/>
            <a:ext cx="651121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4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24"/>
          <p:cNvSpPr txBox="1">
            <a:spLocks noChangeArrowheads="1"/>
          </p:cNvSpPr>
          <p:nvPr/>
        </p:nvSpPr>
        <p:spPr bwMode="auto">
          <a:xfrm>
            <a:off x="6210013" y="3471265"/>
            <a:ext cx="1344811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8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430</a:t>
            </a:r>
            <a:endParaRPr lang="ru-RU" altLang="ru-RU" sz="4800" b="1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6187896" y="2163056"/>
            <a:ext cx="1247684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</a:t>
            </a:r>
            <a:endParaRPr lang="ru-RU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23"/>
          <p:cNvSpPr txBox="1">
            <a:spLocks noChangeArrowheads="1"/>
          </p:cNvSpPr>
          <p:nvPr/>
        </p:nvSpPr>
        <p:spPr bwMode="auto">
          <a:xfrm>
            <a:off x="5948809" y="3138653"/>
            <a:ext cx="866965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5" name="TextBox 24"/>
          <p:cNvSpPr txBox="1">
            <a:spLocks noChangeArrowheads="1"/>
          </p:cNvSpPr>
          <p:nvPr/>
        </p:nvSpPr>
        <p:spPr bwMode="auto">
          <a:xfrm>
            <a:off x="6792421" y="4090483"/>
            <a:ext cx="773017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8282417" y="3557843"/>
            <a:ext cx="505093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83290" y="2073844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16080" y="2093526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90222" y="3282108"/>
            <a:ext cx="58381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56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altLang="ru-RU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6187896" y="2817580"/>
            <a:ext cx="1820969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4300</a:t>
            </a:r>
            <a:endParaRPr lang="ru-RU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17"/>
          <p:cNvSpPr txBox="1">
            <a:spLocks noChangeArrowheads="1"/>
          </p:cNvSpPr>
          <p:nvPr/>
        </p:nvSpPr>
        <p:spPr bwMode="auto">
          <a:xfrm>
            <a:off x="7961866" y="2801412"/>
            <a:ext cx="1617861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215</a:t>
            </a:r>
            <a:endParaRPr lang="ru-RU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7849504" y="3585958"/>
            <a:ext cx="2029275" cy="34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7832916" y="3526249"/>
            <a:ext cx="16292" cy="720129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8207629" y="2250558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484404" y="2299681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/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846179" y="2159482"/>
            <a:ext cx="1209311" cy="84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  <a:endParaRPr lang="ru-RU" alt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42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1251E-7 -1.14428E-6 L 0.01681 0.03822 C 0.02019 0.04772 0.02553 0.0536 0.03101 0.0536 C 0.03765 0.0536 0.0426 0.04772 0.04612 0.03822 L 0.06331 -1.14428E-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6" y="26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1105E-9 1.19855E-6 L 0.01563 0.03075 C 0.01902 0.03776 0.02384 0.04161 0.02905 0.04161 C 0.03491 0.04161 0.03947 0.03776 0.04286 0.03075 L 0.05875 1.19855E-6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1" y="20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7379E-6 9.49796E-7 L 0.02475 0.04003 C 0.02996 0.04907 0.03778 0.05405 0.04585 0.05405 C 0.0551 0.05405 0.06253 0.04907 0.06774 0.04003 L 0.09262 9.49796E-7 " pathEditMode="relative" rAng="0" ptsTypes="AAAAA">
                                      <p:cBhvr>
                                        <p:cTn id="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25" y="26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507E-6 5.47264E-7 L 0.02058 0.04003 C 0.02488 0.04907 0.03139 0.05405 0.03817 0.05405 C 0.04585 0.05405 0.05211 0.04907 0.05641 0.04003 L 0.07712 5.47264E-7 " pathEditMode="relative" rAng="0" ptsTypes="AAAAA">
                                      <p:cBhvr>
                                        <p:cTn id="6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56" y="26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  <p:bldP spid="15" grpId="0"/>
      <p:bldP spid="16" grpId="0"/>
      <p:bldP spid="18" grpId="0"/>
      <p:bldP spid="23" grpId="0"/>
      <p:bldP spid="27" grpId="0"/>
      <p:bldP spid="28" grpId="0"/>
      <p:bldP spid="34" grpId="0"/>
      <p:bldP spid="36" grpId="0"/>
      <p:bldP spid="41" grpId="0"/>
      <p:bldP spid="45" grpId="0"/>
      <p:bldP spid="46" grpId="0"/>
      <p:bldP spid="2" grpId="0"/>
      <p:bldP spid="3" grpId="0"/>
      <p:bldP spid="4" grpId="0"/>
      <p:bldP spid="48" grpId="0"/>
      <p:bldP spid="49" grpId="0"/>
      <p:bldP spid="5" grpId="0"/>
      <p:bldP spid="5" grpId="1"/>
      <p:bldP spid="10" grpId="0"/>
      <p:bldP spid="10" grpId="1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31379" y="1261892"/>
            <a:ext cx="5242525" cy="615553"/>
          </a:xfrm>
        </p:spPr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</a:rPr>
              <a:t>5</a:t>
            </a:r>
            <a:r>
              <a:rPr lang="ru-RU" sz="4000" dirty="0" smtClean="0">
                <a:solidFill>
                  <a:schemeClr val="tx2"/>
                </a:solidFill>
              </a:rPr>
              <a:t>35</a:t>
            </a:r>
            <a:r>
              <a:rPr lang="en-US" sz="4000" dirty="0" smtClean="0">
                <a:solidFill>
                  <a:schemeClr val="tx2"/>
                </a:solidFill>
              </a:rPr>
              <a:t>- masala</a:t>
            </a: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459903" y="1313946"/>
            <a:ext cx="112780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9620" y="1862929"/>
            <a:ext cx="110620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a) 17,4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0,6     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b) 30,6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0,9       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d) 17,28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7,2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e) 4,95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1,5       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f) 0,343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0,7       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1,624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5,6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h) 3,36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1,5      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i) 8,46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1,2          j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10,01 :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9,1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Заголовок 7"/>
          <p:cNvSpPr txBox="1">
            <a:spLocks/>
          </p:cNvSpPr>
          <p:nvPr/>
        </p:nvSpPr>
        <p:spPr>
          <a:xfrm>
            <a:off x="2852465" y="312536"/>
            <a:ext cx="6682685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4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4000" kern="0" dirty="0" smtClean="0">
                <a:solidFill>
                  <a:schemeClr val="bg1"/>
                </a:solidFill>
              </a:rPr>
              <a:t>BO‘LISHNI BAJARING</a:t>
            </a:r>
            <a:endParaRPr lang="ru-RU" sz="4000" kern="0" dirty="0">
              <a:solidFill>
                <a:schemeClr val="bg1"/>
              </a:solidFill>
            </a:endParaRPr>
          </a:p>
        </p:txBody>
      </p:sp>
      <p:sp>
        <p:nvSpPr>
          <p:cNvPr id="6" name="Заголовок 7"/>
          <p:cNvSpPr txBox="1">
            <a:spLocks/>
          </p:cNvSpPr>
          <p:nvPr/>
        </p:nvSpPr>
        <p:spPr>
          <a:xfrm>
            <a:off x="431379" y="3833588"/>
            <a:ext cx="5242525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4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4000" kern="0" dirty="0" smtClean="0">
                <a:solidFill>
                  <a:schemeClr val="tx2"/>
                </a:solidFill>
              </a:rPr>
              <a:t>5</a:t>
            </a:r>
            <a:r>
              <a:rPr lang="ru-RU" sz="4000" kern="0" dirty="0" smtClean="0">
                <a:solidFill>
                  <a:schemeClr val="tx2"/>
                </a:solidFill>
              </a:rPr>
              <a:t>3</a:t>
            </a:r>
            <a:r>
              <a:rPr lang="en-US" sz="4000" kern="0" dirty="0" smtClean="0">
                <a:solidFill>
                  <a:schemeClr val="tx2"/>
                </a:solidFill>
              </a:rPr>
              <a:t>6- masala</a:t>
            </a:r>
            <a:endParaRPr lang="ru-RU" sz="4000" kern="0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799" y="4480808"/>
            <a:ext cx="1238118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a) 512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0,16     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b) 198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0,036     d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12,25 :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0,005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e) 15,3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0,015     f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81,2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0,35       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1050 :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4,2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углом вверх 8"/>
          <p:cNvSpPr/>
          <p:nvPr/>
        </p:nvSpPr>
        <p:spPr>
          <a:xfrm>
            <a:off x="132749" y="153814"/>
            <a:ext cx="288032" cy="25980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ru-RU" dirty="0" smtClean="0"/>
              <a:t>546</a:t>
            </a:r>
            <a:r>
              <a:rPr lang="en-US" dirty="0" smtClean="0"/>
              <a:t>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06587" y="1210139"/>
            <a:ext cx="113052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Abdurahmon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qadamining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uzunligi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0,45 m. U 54 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yo‘l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yurishi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qadam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tashlashi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kerak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p:sp>
        <p:nvSpPr>
          <p:cNvPr id="4" name="TextBox 3"/>
          <p:cNvSpPr txBox="1"/>
          <p:nvPr/>
        </p:nvSpPr>
        <p:spPr>
          <a:xfrm flipH="1">
            <a:off x="638006" y="3074539"/>
            <a:ext cx="31683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4774231" y="2933898"/>
            <a:ext cx="1931211" cy="1725216"/>
            <a:chOff x="2142314" y="1500968"/>
            <a:chExt cx="1143802" cy="857256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4792735" y="3075952"/>
            <a:ext cx="2641033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4862460" y="4451863"/>
            <a:ext cx="65112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alt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24"/>
          <p:cNvSpPr txBox="1">
            <a:spLocks noChangeArrowheads="1"/>
          </p:cNvSpPr>
          <p:nvPr/>
        </p:nvSpPr>
        <p:spPr bwMode="auto">
          <a:xfrm>
            <a:off x="3115665" y="4292608"/>
            <a:ext cx="134481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40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4000" b="1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168859" y="3058740"/>
            <a:ext cx="1247684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23"/>
          <p:cNvSpPr txBox="1">
            <a:spLocks noChangeArrowheads="1"/>
          </p:cNvSpPr>
          <p:nvPr/>
        </p:nvSpPr>
        <p:spPr bwMode="auto">
          <a:xfrm>
            <a:off x="2852465" y="3998874"/>
            <a:ext cx="355376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16" name="TextBox 24"/>
          <p:cNvSpPr txBox="1">
            <a:spLocks noChangeArrowheads="1"/>
          </p:cNvSpPr>
          <p:nvPr/>
        </p:nvSpPr>
        <p:spPr bwMode="auto">
          <a:xfrm>
            <a:off x="3695249" y="4872118"/>
            <a:ext cx="77301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213965" y="4455437"/>
            <a:ext cx="505093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144987" y="3770339"/>
            <a:ext cx="1820969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5400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7"/>
          <p:cNvSpPr txBox="1">
            <a:spLocks noChangeArrowheads="1"/>
          </p:cNvSpPr>
          <p:nvPr/>
        </p:nvSpPr>
        <p:spPr bwMode="auto">
          <a:xfrm>
            <a:off x="4893414" y="3753160"/>
            <a:ext cx="161786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781052" y="4483552"/>
            <a:ext cx="1751294" cy="4103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764464" y="4423843"/>
            <a:ext cx="16292" cy="720129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5114814" y="3094142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000" dirty="0"/>
          </a:p>
        </p:txBody>
      </p:sp>
      <p:sp>
        <p:nvSpPr>
          <p:cNvPr id="24" name="TextBox 24"/>
          <p:cNvSpPr txBox="1">
            <a:spLocks noChangeArrowheads="1"/>
          </p:cNvSpPr>
          <p:nvPr/>
        </p:nvSpPr>
        <p:spPr bwMode="auto">
          <a:xfrm>
            <a:off x="3411657" y="4859894"/>
            <a:ext cx="464420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435945" y="5388827"/>
            <a:ext cx="134481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endParaRPr lang="ru-RU" altLang="ru-RU" sz="4000" b="1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554122" y="4464603"/>
            <a:ext cx="505093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738564" y="6056448"/>
            <a:ext cx="505093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flipH="1">
            <a:off x="7397632" y="4268886"/>
            <a:ext cx="478801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120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qadam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3"/>
          <p:cNvSpPr txBox="1">
            <a:spLocks noChangeArrowheads="1"/>
          </p:cNvSpPr>
          <p:nvPr/>
        </p:nvSpPr>
        <p:spPr bwMode="auto">
          <a:xfrm>
            <a:off x="3152265" y="5086774"/>
            <a:ext cx="355376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028602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2" grpId="0"/>
      <p:bldP spid="24" grpId="0"/>
      <p:bldP spid="25" grpId="0"/>
      <p:bldP spid="27" grpId="0"/>
      <p:bldP spid="2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ru-RU" dirty="0" smtClean="0"/>
              <a:t>547</a:t>
            </a:r>
            <a:r>
              <a:rPr lang="en-US" dirty="0" smtClean="0"/>
              <a:t>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04193" y="1171441"/>
            <a:ext cx="113052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Qimmatbaho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toshlarni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tortishda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birligi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qirot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qo‘llaniladi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qirot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0,2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grammga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Agar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olmos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0,9 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massasini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qirotda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ifodalang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626269" y="3578595"/>
            <a:ext cx="31683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4504260" y="3221930"/>
            <a:ext cx="1931211" cy="1725216"/>
            <a:chOff x="2142314" y="1500968"/>
            <a:chExt cx="1143802" cy="857256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17"/>
          <p:cNvSpPr txBox="1">
            <a:spLocks noChangeArrowheads="1"/>
          </p:cNvSpPr>
          <p:nvPr/>
        </p:nvSpPr>
        <p:spPr bwMode="auto">
          <a:xfrm>
            <a:off x="4559934" y="3372536"/>
            <a:ext cx="2641033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8"/>
          <p:cNvSpPr txBox="1">
            <a:spLocks noChangeArrowheads="1"/>
          </p:cNvSpPr>
          <p:nvPr/>
        </p:nvSpPr>
        <p:spPr bwMode="auto">
          <a:xfrm>
            <a:off x="4592489" y="4739895"/>
            <a:ext cx="65112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24"/>
          <p:cNvSpPr txBox="1">
            <a:spLocks noChangeArrowheads="1"/>
          </p:cNvSpPr>
          <p:nvPr/>
        </p:nvSpPr>
        <p:spPr bwMode="auto">
          <a:xfrm>
            <a:off x="3660112" y="4515006"/>
            <a:ext cx="134481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4000" b="1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3284513" y="3374815"/>
            <a:ext cx="1247684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0,9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23"/>
          <p:cNvSpPr txBox="1">
            <a:spLocks noChangeArrowheads="1"/>
          </p:cNvSpPr>
          <p:nvPr/>
        </p:nvSpPr>
        <p:spPr bwMode="auto">
          <a:xfrm>
            <a:off x="3358699" y="4177090"/>
            <a:ext cx="355376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3956996" y="5106362"/>
            <a:ext cx="773017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011668" y="4743469"/>
            <a:ext cx="505093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3679923" y="4043345"/>
            <a:ext cx="701912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7"/>
          <p:cNvSpPr txBox="1">
            <a:spLocks noChangeArrowheads="1"/>
          </p:cNvSpPr>
          <p:nvPr/>
        </p:nvSpPr>
        <p:spPr bwMode="auto">
          <a:xfrm>
            <a:off x="4623443" y="4041192"/>
            <a:ext cx="161786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511081" y="4771584"/>
            <a:ext cx="1751294" cy="4103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494493" y="4711875"/>
            <a:ext cx="16292" cy="720129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4844843" y="3382174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000" dirty="0"/>
          </a:p>
        </p:txBody>
      </p:sp>
      <p:sp>
        <p:nvSpPr>
          <p:cNvPr id="21" name="TextBox 24"/>
          <p:cNvSpPr txBox="1">
            <a:spLocks noChangeArrowheads="1"/>
          </p:cNvSpPr>
          <p:nvPr/>
        </p:nvSpPr>
        <p:spPr bwMode="auto">
          <a:xfrm>
            <a:off x="3673404" y="5094138"/>
            <a:ext cx="464420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697692" y="5623071"/>
            <a:ext cx="1344811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ru-RU" sz="40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000" b="1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956996" y="6169379"/>
            <a:ext cx="505093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flipH="1">
            <a:off x="7117913" y="4210669"/>
            <a:ext cx="478801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4,5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qirot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3"/>
          <p:cNvSpPr txBox="1">
            <a:spLocks noChangeArrowheads="1"/>
          </p:cNvSpPr>
          <p:nvPr/>
        </p:nvSpPr>
        <p:spPr bwMode="auto">
          <a:xfrm>
            <a:off x="3414012" y="5321018"/>
            <a:ext cx="355376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958585" y="4073759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000" dirty="0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068636" y="4064664"/>
            <a:ext cx="382309" cy="72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454" tIns="54727" rIns="109454" bIns="5472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900438" y="4767268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75464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0931" y="1349722"/>
            <a:ext cx="9263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540-, 541-, 542-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yechish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(117-bet)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-179297" y="125430"/>
            <a:ext cx="12044370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4800" dirty="0"/>
          </a:p>
        </p:txBody>
      </p:sp>
      <p:pic>
        <p:nvPicPr>
          <p:cNvPr id="7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664" y="3653978"/>
            <a:ext cx="2880320" cy="259228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5491</TotalTime>
  <Words>359</Words>
  <Application>Microsoft Office PowerPoint</Application>
  <PresentationFormat>Произвольный</PresentationFormat>
  <Paragraphs>98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535- masala</vt:lpstr>
      <vt:lpstr>546- masala</vt:lpstr>
      <vt:lpstr>547- masala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474</cp:revision>
  <dcterms:created xsi:type="dcterms:W3CDTF">2020-04-09T07:32:19Z</dcterms:created>
  <dcterms:modified xsi:type="dcterms:W3CDTF">2021-02-22T08:03:49Z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