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49" r:id="rId2"/>
    <p:sldId id="338" r:id="rId3"/>
    <p:sldId id="339" r:id="rId4"/>
    <p:sldId id="350" r:id="rId5"/>
    <p:sldId id="352" r:id="rId6"/>
    <p:sldId id="343" r:id="rId7"/>
    <p:sldId id="345" r:id="rId8"/>
    <p:sldId id="353" r:id="rId9"/>
    <p:sldId id="33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533" autoAdjust="0"/>
  </p:normalViewPr>
  <p:slideViewPr>
    <p:cSldViewPr>
      <p:cViewPr varScale="1">
        <p:scale>
          <a:sx n="61" d="100"/>
          <a:sy n="61" d="100"/>
        </p:scale>
        <p:origin x="82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B3729-AEEB-4E5C-B137-06CF33C155FE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51D78-0857-4490-B9BA-15E63EB69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76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6529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239" y="3248"/>
            <a:ext cx="12175448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055440" y="2420888"/>
            <a:ext cx="10377434" cy="953144"/>
          </a:xfrm>
          <a:prstGeom prst="rect">
            <a:avLst/>
          </a:prstGeom>
        </p:spPr>
        <p:txBody>
          <a:bodyPr vert="horz" wrap="square" lIns="0" tIns="29526" rIns="0" bIns="0" rtlCol="0">
            <a:spAutoFit/>
          </a:bodyPr>
          <a:lstStyle/>
          <a:p>
            <a:pPr marL="38920" algn="ctr">
              <a:spcBef>
                <a:spcPts val="233"/>
              </a:spcBef>
            </a:pPr>
            <a:r>
              <a:rPr sz="6000" dirty="0" err="1" smtClean="0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sz="6000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en-US" sz="6000" dirty="0" smtClean="0">
                <a:solidFill>
                  <a:srgbClr val="002060"/>
                </a:solidFill>
                <a:latin typeface="Arial"/>
                <a:cs typeface="Arial"/>
              </a:rPr>
              <a:t> Muhammad Yusuf</a:t>
            </a:r>
            <a:endParaRPr lang="en-US" sz="6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40485" y="2617486"/>
            <a:ext cx="727494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366492" y="4450643"/>
            <a:ext cx="727494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264352" y="482101"/>
            <a:ext cx="1953254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264352" y="482101"/>
            <a:ext cx="1953254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408368" y="692696"/>
            <a:ext cx="2016224" cy="772545"/>
          </a:xfrm>
          <a:prstGeom prst="rect">
            <a:avLst/>
          </a:prstGeom>
        </p:spPr>
        <p:txBody>
          <a:bodyPr vert="horz" wrap="square" lIns="0" tIns="33554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800" b="1" spc="21" dirty="0" smtClean="0">
                <a:solidFill>
                  <a:srgbClr val="FEFEFE"/>
                </a:solidFill>
                <a:latin typeface="Arial"/>
                <a:cs typeface="Arial"/>
              </a:rPr>
              <a:t>8- </a:t>
            </a:r>
            <a:r>
              <a:rPr lang="en-US" sz="4800" spc="-11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4097169" y="379905"/>
            <a:ext cx="3985588" cy="1157224"/>
          </a:xfrm>
          <a:prstGeom prst="rect">
            <a:avLst/>
          </a:prstGeom>
        </p:spPr>
        <p:txBody>
          <a:bodyPr vert="horz" wrap="square" lIns="0" tIns="30912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2" defTabSz="1935510">
              <a:spcBef>
                <a:spcPts val="241"/>
              </a:spcBef>
              <a:defRPr/>
            </a:pPr>
            <a:r>
              <a:rPr lang="en-US" sz="7200" kern="0" spc="21" dirty="0" err="1">
                <a:solidFill>
                  <a:sysClr val="window" lastClr="FFFFFF"/>
                </a:solidFill>
              </a:rPr>
              <a:t>Adabiyot</a:t>
            </a:r>
            <a:endParaRPr lang="en-US" sz="7200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232" y="614405"/>
            <a:ext cx="936916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510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3986" y="1111868"/>
            <a:ext cx="32933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510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307" y="1405394"/>
            <a:ext cx="90062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510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229" y="1419110"/>
            <a:ext cx="260775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510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1876" y="808415"/>
            <a:ext cx="63178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510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4862" y="1042599"/>
            <a:ext cx="255400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510"/>
            <a:endParaRPr sz="3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880" y="3645024"/>
            <a:ext cx="2448272" cy="302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4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ерфолента 5"/>
          <p:cNvSpPr/>
          <p:nvPr/>
        </p:nvSpPr>
        <p:spPr>
          <a:xfrm>
            <a:off x="479375" y="5327373"/>
            <a:ext cx="3281833" cy="894552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1954-2001)</a:t>
            </a:r>
            <a:endParaRPr lang="ru-RU" sz="3400" dirty="0">
              <a:solidFill>
                <a:srgbClr val="00206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MUHAMMAD YUSUF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11824" y="1368589"/>
            <a:ext cx="7560840" cy="3999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Nechun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qulluq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qilmay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Andijonga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</a:t>
            </a:r>
          </a:p>
          <a:p>
            <a:pPr marL="0" indent="0">
              <a:buNone/>
            </a:pP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yurtda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tug‘ildim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yurtda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o‘sdim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do‘stim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do‘stim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pPr marL="0" indent="0">
              <a:buNone/>
            </a:pP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Nechun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qulluq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qilmay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Andijonga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men!..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76" y="1397933"/>
            <a:ext cx="3960440" cy="3306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130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07" y="1539252"/>
            <a:ext cx="2232248" cy="3240361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9834" y="116632"/>
            <a:ext cx="11800822" cy="1301006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MUHAMMAD YUSUF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4" descr="Ð¢Ð°ÑÐºÐµÐ½Ñ. 1910-1916 Ð³Ð³. Ð¡ÑÐ°ÑÑÐ¹ Ð³Ð¾ÑÐ¾Ð´.... - Tashkent Retrospective ..."/>
          <p:cNvSpPr>
            <a:spLocks noChangeAspect="1" noChangeArrowheads="1"/>
          </p:cNvSpPr>
          <p:nvPr/>
        </p:nvSpPr>
        <p:spPr bwMode="auto">
          <a:xfrm>
            <a:off x="3911822" y="11516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83632" y="1844824"/>
            <a:ext cx="5267881" cy="2592288"/>
          </a:xfrm>
          <a:prstGeom prst="roundRect">
            <a:avLst>
              <a:gd name="adj" fmla="val 2764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Andijon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 </a:t>
            </a:r>
            <a:r>
              <a:rPr lang="uz-Latn-UZ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adabiyoti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9653" y="4869891"/>
            <a:ext cx="6594419" cy="19002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Kitobsevarlar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jamiyati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“Toshkent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oqshomi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G‘afur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G‘ulom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nashriyoti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390" y="1560390"/>
            <a:ext cx="2407777" cy="34014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301" y="4711211"/>
            <a:ext cx="2146789" cy="214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6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37" y="116632"/>
            <a:ext cx="11965206" cy="1301006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SHE’RIYAT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4" descr="Ð¢Ð°ÑÐºÐµÐ½Ñ. 1910-1916 Ð³Ð³. Ð¡ÑÐ°ÑÑÐ¹ Ð³Ð¾ÑÐ¾Ð´.... - Tashkent Retrospective ..."/>
          <p:cNvSpPr>
            <a:spLocks noChangeAspect="1" noChangeArrowheads="1"/>
          </p:cNvSpPr>
          <p:nvPr/>
        </p:nvSpPr>
        <p:spPr bwMode="auto">
          <a:xfrm>
            <a:off x="3911822" y="11516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8981" y="1628800"/>
            <a:ext cx="6841115" cy="5112569"/>
          </a:xfrm>
          <a:prstGeom prst="roundRect">
            <a:avLst>
              <a:gd name="adj" fmla="val 2764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700" i="1" dirty="0" err="1">
                <a:latin typeface="Arial" panose="020B0604020202020204" pitchFamily="34" charset="0"/>
                <a:cs typeface="Arial" panose="020B0604020202020204" pitchFamily="34" charset="0"/>
              </a:rPr>
              <a:t>Shoir</a:t>
            </a:r>
            <a:r>
              <a:rPr lang="en-US" sz="27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i="1" dirty="0" err="1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27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uz-Latn-UZ" sz="2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7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pki</a:t>
            </a:r>
            <a:r>
              <a:rPr lang="en-US" sz="27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i="1" dirty="0" err="1">
                <a:latin typeface="Arial" panose="020B0604020202020204" pitchFamily="34" charset="0"/>
                <a:cs typeface="Arial" panose="020B0604020202020204" pitchFamily="34" charset="0"/>
              </a:rPr>
              <a:t>ularga</a:t>
            </a:r>
            <a:r>
              <a:rPr lang="en-US" sz="27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i="1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2700" i="1" dirty="0">
                <a:latin typeface="Arial" panose="020B0604020202020204" pitchFamily="34" charset="0"/>
                <a:cs typeface="Arial" panose="020B0604020202020204" pitchFamily="34" charset="0"/>
              </a:rPr>
              <a:t> tor</a:t>
            </a:r>
            <a:r>
              <a:rPr lang="en-US" sz="2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7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7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7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Hammasi</a:t>
            </a:r>
            <a:r>
              <a:rPr lang="en-US" sz="2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mashhur</a:t>
            </a:r>
            <a:r>
              <a:rPr lang="en-US" sz="2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i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7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i="1" dirty="0" err="1">
                <a:latin typeface="Arial" panose="020B0604020202020204" pitchFamily="34" charset="0"/>
                <a:cs typeface="Arial" panose="020B0604020202020204" pitchFamily="34" charset="0"/>
              </a:rPr>
              <a:t>hammasi</a:t>
            </a:r>
            <a:r>
              <a:rPr lang="en-US" sz="27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i="1" dirty="0" err="1">
                <a:latin typeface="Arial" panose="020B0604020202020204" pitchFamily="34" charset="0"/>
                <a:cs typeface="Arial" panose="020B0604020202020204" pitchFamily="34" charset="0"/>
              </a:rPr>
              <a:t>nomdor</a:t>
            </a:r>
            <a:r>
              <a:rPr lang="en-US" sz="27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7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7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Ulug‘vor</a:t>
            </a:r>
            <a:r>
              <a:rPr lang="en-US" sz="27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i="1" dirty="0" err="1">
                <a:latin typeface="Arial" panose="020B0604020202020204" pitchFamily="34" charset="0"/>
                <a:cs typeface="Arial" panose="020B0604020202020204" pitchFamily="34" charset="0"/>
              </a:rPr>
              <a:t>ularga</a:t>
            </a:r>
            <a:r>
              <a:rPr lang="en-US" sz="27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i="1" dirty="0" err="1">
                <a:latin typeface="Arial" panose="020B0604020202020204" pitchFamily="34" charset="0"/>
                <a:cs typeface="Arial" panose="020B0604020202020204" pitchFamily="34" charset="0"/>
              </a:rPr>
              <a:t>yetmoq</a:t>
            </a:r>
            <a:r>
              <a:rPr lang="en-US" sz="27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i="1" dirty="0" err="1">
                <a:latin typeface="Arial" panose="020B0604020202020204" pitchFamily="34" charset="0"/>
                <a:cs typeface="Arial" panose="020B0604020202020204" pitchFamily="34" charset="0"/>
              </a:rPr>
              <a:t>dushvor</a:t>
            </a:r>
            <a:r>
              <a:rPr lang="en-US" sz="27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7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Ammo </a:t>
            </a:r>
            <a:r>
              <a:rPr lang="en-US" sz="2700" i="1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7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i="1" dirty="0" err="1">
                <a:latin typeface="Arial" panose="020B0604020202020204" pitchFamily="34" charset="0"/>
                <a:cs typeface="Arial" panose="020B0604020202020204" pitchFamily="34" charset="0"/>
              </a:rPr>
              <a:t>oyga</a:t>
            </a:r>
            <a:r>
              <a:rPr lang="en-US" sz="27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i="1" dirty="0" err="1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27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i="1" dirty="0" err="1">
                <a:latin typeface="Arial" panose="020B0604020202020204" pitchFamily="34" charset="0"/>
                <a:cs typeface="Arial" panose="020B0604020202020204" pitchFamily="34" charset="0"/>
              </a:rPr>
              <a:t>yuzini</a:t>
            </a:r>
            <a:endParaRPr lang="ru-RU" sz="27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7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Turganda</a:t>
            </a:r>
            <a:r>
              <a:rPr lang="en-US" sz="2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i="1" dirty="0" err="1">
                <a:latin typeface="Arial" panose="020B0604020202020204" pitchFamily="34" charset="0"/>
                <a:cs typeface="Arial" panose="020B0604020202020204" pitchFamily="34" charset="0"/>
              </a:rPr>
              <a:t>osmonin</a:t>
            </a:r>
            <a:r>
              <a:rPr lang="en-US" sz="27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bag‘riga</a:t>
            </a:r>
            <a:r>
              <a:rPr lang="en-US" sz="2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i="1" dirty="0">
                <a:latin typeface="Arial" panose="020B0604020202020204" pitchFamily="34" charset="0"/>
                <a:cs typeface="Arial" panose="020B0604020202020204" pitchFamily="34" charset="0"/>
              </a:rPr>
              <a:t>ilk </a:t>
            </a:r>
            <a:r>
              <a:rPr lang="en-US" sz="27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endParaRPr lang="en-US" sz="27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Biz </a:t>
            </a:r>
            <a:r>
              <a:rPr lang="en-US" sz="2700" i="1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7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i="1" dirty="0" err="1">
                <a:latin typeface="Arial" panose="020B0604020202020204" pitchFamily="34" charset="0"/>
                <a:cs typeface="Arial" panose="020B0604020202020204" pitchFamily="34" charset="0"/>
              </a:rPr>
              <a:t>borgaymiz</a:t>
            </a:r>
            <a:r>
              <a:rPr lang="en-US" sz="27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i="1" dirty="0" err="1">
                <a:latin typeface="Arial" panose="020B0604020202020204" pitchFamily="34" charset="0"/>
                <a:cs typeface="Arial" panose="020B0604020202020204" pitchFamily="34" charset="0"/>
              </a:rPr>
              <a:t>tuproq</a:t>
            </a:r>
            <a:r>
              <a:rPr lang="en-US" sz="27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i="1" dirty="0" err="1">
                <a:latin typeface="Arial" panose="020B0604020202020204" pitchFamily="34" charset="0"/>
                <a:cs typeface="Arial" panose="020B0604020202020204" pitchFamily="34" charset="0"/>
              </a:rPr>
              <a:t>isini</a:t>
            </a:r>
            <a:r>
              <a:rPr lang="en-US" sz="27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7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7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Gulday</a:t>
            </a:r>
            <a:r>
              <a:rPr lang="en-US" sz="2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dimog‘iga</a:t>
            </a:r>
            <a:r>
              <a:rPr lang="en-US" sz="2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i="1" dirty="0" err="1">
                <a:latin typeface="Arial" panose="020B0604020202020204" pitchFamily="34" charset="0"/>
                <a:cs typeface="Arial" panose="020B0604020202020204" pitchFamily="34" charset="0"/>
              </a:rPr>
              <a:t>tutamiz</a:t>
            </a:r>
            <a:r>
              <a:rPr lang="en-US" sz="27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i="1" dirty="0" err="1">
                <a:latin typeface="Arial" panose="020B0604020202020204" pitchFamily="34" charset="0"/>
                <a:cs typeface="Arial" panose="020B0604020202020204" pitchFamily="34" charset="0"/>
              </a:rPr>
              <a:t>qizim</a:t>
            </a:r>
            <a:r>
              <a:rPr lang="en-US" sz="27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7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Biz </a:t>
            </a:r>
            <a:r>
              <a:rPr lang="en-US" sz="2700" i="1" dirty="0" err="1">
                <a:latin typeface="Arial" panose="020B0604020202020204" pitchFamily="34" charset="0"/>
                <a:cs typeface="Arial" panose="020B0604020202020204" pitchFamily="34" charset="0"/>
              </a:rPr>
              <a:t>hali</a:t>
            </a:r>
            <a:r>
              <a:rPr lang="en-US" sz="27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i="1" dirty="0" err="1">
                <a:latin typeface="Arial" panose="020B0604020202020204" pitchFamily="34" charset="0"/>
                <a:cs typeface="Arial" panose="020B0604020202020204" pitchFamily="34" charset="0"/>
              </a:rPr>
              <a:t>hammadan</a:t>
            </a:r>
            <a:r>
              <a:rPr lang="en-US" sz="27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o‘tamiz</a:t>
            </a:r>
            <a:r>
              <a:rPr lang="en-US" sz="27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i="1" dirty="0" err="1">
                <a:latin typeface="Arial" panose="020B0604020202020204" pitchFamily="34" charset="0"/>
                <a:cs typeface="Arial" panose="020B0604020202020204" pitchFamily="34" charset="0"/>
              </a:rPr>
              <a:t>qizim</a:t>
            </a:r>
            <a:r>
              <a:rPr lang="en-US" sz="2700" i="1" dirty="0">
                <a:latin typeface="Arial" panose="020B0604020202020204" pitchFamily="34" charset="0"/>
                <a:cs typeface="Arial" panose="020B0604020202020204" pitchFamily="34" charset="0"/>
              </a:rPr>
              <a:t>!..</a:t>
            </a:r>
            <a:endParaRPr lang="ru-RU" sz="27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7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501" y="1772816"/>
            <a:ext cx="4822024" cy="3032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329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327758"/>
            <a:ext cx="5879975" cy="615553"/>
          </a:xfrm>
          <a:prstGeom prst="rect">
            <a:avLst/>
          </a:prstGeom>
          <a:noFill/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SHE’RIY TO‘PLAMLAR</a:t>
            </a:r>
            <a:endParaRPr lang="ru-RU" sz="3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-32385"/>
            <a:ext cx="12191999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IJODIY MEROS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35360" y="1943312"/>
            <a:ext cx="4968552" cy="4621918"/>
          </a:xfrm>
          <a:prstGeom prst="round2DiagRect">
            <a:avLst>
              <a:gd name="adj1" fmla="val 20708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Bulbulga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gapim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Iltijo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Uyqudagi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“Halima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allalari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Ishq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kemasi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Ko‘nglim­da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Bevafo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uz-Latn-UZ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Yolg‘onchi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yon”,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kiyik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Osmonimga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ketaman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8257853" y="2864221"/>
            <a:ext cx="3594412" cy="1984599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Osmonning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oxiri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7968208" y="1484785"/>
            <a:ext cx="4032448" cy="108012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DOSTON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554" y="2577514"/>
            <a:ext cx="2192657" cy="3486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0045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11881320" cy="1301006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ELLIKQAL’A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D:\1.   Jamoliddinxon-TEGMANG\0.   SLAYDLAR - 5-9 ADABIYOT\rasm\3. ijod ahli\g`afur g`ulom\xalq shoir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327" y="1813115"/>
            <a:ext cx="1450466" cy="193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19736" y="1700808"/>
            <a:ext cx="7416824" cy="4591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8155" marR="733425" indent="-55880">
              <a:lnSpc>
                <a:spcPct val="103000"/>
              </a:lnSpc>
              <a:spcBef>
                <a:spcPts val="740"/>
              </a:spcBef>
            </a:pP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deya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bir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Egam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osmonga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uchsa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ruhlarim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</a:p>
          <a:p>
            <a:pPr marL="478155" marR="733425" indent="-55880">
              <a:lnSpc>
                <a:spcPct val="103000"/>
              </a:lnSpc>
              <a:spcBef>
                <a:spcPts val="740"/>
              </a:spcBef>
            </a:pP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Bir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ajib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moviy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diyor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bo‘ynini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quchsa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ruhlarim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74980" indent="2540">
              <a:lnSpc>
                <a:spcPct val="103000"/>
              </a:lnSpc>
            </a:pP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Ko‘k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mening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ko‘ksim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</a:t>
            </a:r>
            <a:r>
              <a:rPr lang="en-US" sz="2800" spc="-25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lur</a:t>
            </a:r>
            <a:r>
              <a:rPr lang="en-US" sz="2800" spc="-2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yulduzlari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anduhlarim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marL="474980" indent="2540">
              <a:lnSpc>
                <a:spcPct val="103000"/>
              </a:lnSpc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Gul </a:t>
            </a:r>
            <a:r>
              <a:rPr lang="en-US" sz="2800" spc="2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pib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gul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yopinib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dilda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mozorim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qolur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marL="474980" indent="2540">
              <a:lnSpc>
                <a:spcPct val="103000"/>
              </a:lnSpc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ketarman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bir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kuni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navolarim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zorim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qolur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...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1813115"/>
            <a:ext cx="3137635" cy="420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0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360" y="1505879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O‘tar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yillar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to‘zoni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Yulduzlar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ko‘zyoshi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samoni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O‘tar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yaxshi-yomoni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qolur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muhabbat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qolur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0710" y="116632"/>
            <a:ext cx="11879945" cy="120663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MEHR QOLUR, MUHABBAT QOLUR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1385" y="4009131"/>
            <a:ext cx="6192688" cy="2296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Qorachig‘da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porlagan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o’sha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Iqboliga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chorlagan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o‘sha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Dunyoni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tor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aylagan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o‘sha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­ </a:t>
            </a:r>
          </a:p>
          <a:p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qolur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muhabbat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qolur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2" y="1518197"/>
            <a:ext cx="5256583" cy="314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0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352" y="1556792"/>
            <a:ext cx="7351038" cy="2396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Oqib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ketdi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suvlarda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Tohir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Zuhro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yig‘lab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bag‘ir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Kelganda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qiyomat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oxir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qolur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muhabbat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qolur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0711" y="180269"/>
            <a:ext cx="11737304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MEHR QOLUR, MUHABBAT QOLUR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4927" y="4149080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deysan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g‘ayur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G‘iybatlaring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qildi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 ham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kun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o‘tursan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qolur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muhabbat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qolur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344" y="1581696"/>
            <a:ext cx="2506827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8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63352" y="1600201"/>
            <a:ext cx="11319048" cy="506915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92500" lnSpcReduction="10000"/>
          </a:bodyPr>
          <a:lstStyle/>
          <a:p>
            <a:pPr marL="742950" indent="-742950" algn="just">
              <a:lnSpc>
                <a:spcPct val="120000"/>
              </a:lnSpc>
              <a:buAutoNum type="arabicPeriod"/>
            </a:pP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Muhammad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qalamiga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mansub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she’rlardan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birini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20000"/>
              </a:lnSpc>
              <a:buAutoNum type="arabicPeriod"/>
            </a:pP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Vatanim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she’ridagi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tarixiy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shaxslar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nomlarini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bo‘lganligi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shoir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aynan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tilga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olganini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tushuntiring.</a:t>
            </a:r>
            <a:endParaRPr lang="ru-RU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9336" y="188641"/>
            <a:ext cx="11809312" cy="1228998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LAR: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86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7437</TotalTime>
  <Words>357</Words>
  <Application>Microsoft Office PowerPoint</Application>
  <PresentationFormat>Широкоэкранный</PresentationFormat>
  <Paragraphs>65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MUHAMMAD YUSUF</vt:lpstr>
      <vt:lpstr>SHE’RIYAT</vt:lpstr>
      <vt:lpstr>IJODIY MEROS</vt:lpstr>
      <vt:lpstr>ELLIKQAL’A</vt:lpstr>
      <vt:lpstr>Презентация PowerPoint</vt:lpstr>
      <vt:lpstr>Презентация PowerPoint</vt:lpstr>
      <vt:lpstr>MUSTAQIL BAJARISH UCHUN TOPSHIRIQLAR: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Пользователь</cp:lastModifiedBy>
  <cp:revision>321</cp:revision>
  <dcterms:created xsi:type="dcterms:W3CDTF">2020-08-03T09:44:14Z</dcterms:created>
  <dcterms:modified xsi:type="dcterms:W3CDTF">2021-02-20T07:31:28Z</dcterms:modified>
</cp:coreProperties>
</file>