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</p:sldMasterIdLst>
  <p:notesMasterIdLst>
    <p:notesMasterId r:id="rId18"/>
  </p:notesMasterIdLst>
  <p:sldIdLst>
    <p:sldId id="302" r:id="rId4"/>
    <p:sldId id="409" r:id="rId5"/>
    <p:sldId id="388" r:id="rId6"/>
    <p:sldId id="415" r:id="rId7"/>
    <p:sldId id="402" r:id="rId8"/>
    <p:sldId id="386" r:id="rId9"/>
    <p:sldId id="410" r:id="rId10"/>
    <p:sldId id="411" r:id="rId11"/>
    <p:sldId id="412" r:id="rId12"/>
    <p:sldId id="413" r:id="rId13"/>
    <p:sldId id="414" r:id="rId14"/>
    <p:sldId id="416" r:id="rId15"/>
    <p:sldId id="417" r:id="rId16"/>
    <p:sldId id="293" r:id="rId17"/>
  </p:sldIdLst>
  <p:sldSz cx="12479338" cy="7019925"/>
  <p:notesSz cx="5765800" cy="3244850"/>
  <p:custDataLst>
    <p:tags r:id="rId19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800080"/>
    <a:srgbClr val="3333FF"/>
    <a:srgbClr val="FF0066"/>
    <a:srgbClr val="80246C"/>
    <a:srgbClr val="4228A0"/>
    <a:srgbClr val="FFCCCC"/>
    <a:srgbClr val="FFFFCC"/>
    <a:srgbClr val="005696"/>
    <a:srgbClr val="539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60" y="48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541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141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831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240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055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666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014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4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32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7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57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47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00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33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1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9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4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8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479339" cy="18936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23" name="Прямоугольник 22"/>
          <p:cNvSpPr/>
          <p:nvPr/>
        </p:nvSpPr>
        <p:spPr>
          <a:xfrm>
            <a:off x="10049669" y="309562"/>
            <a:ext cx="1752600" cy="1219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6247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036598" y="311808"/>
            <a:ext cx="1738599" cy="119968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12" name="object 12"/>
          <p:cNvSpPr txBox="1"/>
          <p:nvPr/>
        </p:nvSpPr>
        <p:spPr>
          <a:xfrm>
            <a:off x="9821069" y="592952"/>
            <a:ext cx="2007987" cy="970340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2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4101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8544" y="2397040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971" y="2489390"/>
            <a:ext cx="10122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TAQLID SO‘ZLARNING TUZILISHI VA IMLOSI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756127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423" y="276676"/>
            <a:ext cx="1313468" cy="156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3179" y="3814762"/>
            <a:ext cx="2667000" cy="2928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6716" y="4059049"/>
            <a:ext cx="2919883" cy="27124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8469" y="2366962"/>
            <a:ext cx="609600" cy="182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8469" y="4576762"/>
            <a:ext cx="60960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4931" y="1"/>
            <a:ext cx="1256426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4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344069" y="1909762"/>
            <a:ext cx="1636032" cy="983606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06269" y="1359598"/>
            <a:ext cx="5486400" cy="19484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117" y="3898240"/>
            <a:ext cx="11417102" cy="1973921"/>
          </a:xfrm>
          <a:prstGeom prst="roundRect">
            <a:avLst/>
          </a:prstGeom>
          <a:solidFill>
            <a:srgbClr val="3333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shov-shuvidan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quloqlarimiz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qolayozdi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" y="1127326"/>
            <a:ext cx="2603580" cy="24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75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4931" y="1"/>
            <a:ext cx="1256426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4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765437" y="1916756"/>
            <a:ext cx="1636032" cy="983606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2469" y="1717481"/>
            <a:ext cx="5486400" cy="19484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15269" y="4171024"/>
            <a:ext cx="8915400" cy="2234537"/>
          </a:xfrm>
          <a:prstGeom prst="roundRect">
            <a:avLst/>
          </a:prstGeom>
          <a:solidFill>
            <a:srgbClr val="3333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Shovullamoq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gumburlamoq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dupurlamoq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yarqiramoq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" y="1485210"/>
            <a:ext cx="2603580" cy="24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81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43869" y="1528762"/>
            <a:ext cx="8991600" cy="17526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G‘iyq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shildir-shildir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miyov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qah-qah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piq-piq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lip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269" y="3662362"/>
            <a:ext cx="3374678" cy="25277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269" y="3453949"/>
            <a:ext cx="1524000" cy="2801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2269" y="3814401"/>
            <a:ext cx="3143250" cy="237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0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43869" y="1528762"/>
            <a:ext cx="8991600" cy="1752600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G‘iyq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shildir-shildir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miyov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qah-qah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piq-piq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lip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269" y="3612695"/>
            <a:ext cx="2895600" cy="2895600"/>
          </a:xfrm>
          <a:prstGeom prst="rect">
            <a:avLst/>
          </a:prstGeom>
        </p:spPr>
      </p:pic>
      <p:sp>
        <p:nvSpPr>
          <p:cNvPr id="9" name="AutoShape 4" descr="Картинки по запросу &quot;девочка плачут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069" y="3861981"/>
            <a:ext cx="2971800" cy="26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9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4463"/>
            <a:ext cx="12479338" cy="1570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86869" y="1841123"/>
            <a:ext cx="7847012" cy="34778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275-mashq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31" y="2256622"/>
            <a:ext cx="316468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479338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1-topshiriq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65640"/>
              </p:ext>
            </p:extLst>
          </p:nvPr>
        </p:nvGraphicFramePr>
        <p:xfrm>
          <a:off x="2277269" y="1452562"/>
          <a:ext cx="10058400" cy="3962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Takroriy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gumbur-gumbur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lip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chars-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churs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tars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shitir-shitir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ship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6962"/>
            <a:ext cx="2023746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81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372831" y="1981590"/>
            <a:ext cx="1305502" cy="914400"/>
          </a:xfrm>
          <a:prstGeom prst="striped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86243" y="1718539"/>
            <a:ext cx="5104372" cy="171137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2019" y="1627546"/>
            <a:ext cx="4772902" cy="1707626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5669" y="3963844"/>
            <a:ext cx="10744200" cy="1908317"/>
          </a:xfrm>
          <a:prstGeom prst="roundRect">
            <a:avLst/>
          </a:prstGeom>
          <a:solidFill>
            <a:srgbClr val="8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Apil-tapil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chaynadi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yutdi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churq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etmasdi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4174" y="0"/>
            <a:ext cx="12493512" cy="916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324" y="194083"/>
            <a:ext cx="12155170" cy="635205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000" dirty="0" smtClean="0"/>
              <a:t>BILIB OLING!</a:t>
            </a:r>
            <a:endParaRPr lang="en-US"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3687558" y="3579943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6588" y="1233893"/>
            <a:ext cx="72326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998698" y="834050"/>
            <a:ext cx="7407218" cy="5791200"/>
          </a:xfrm>
          <a:prstGeom prst="triangle">
            <a:avLst>
              <a:gd name="adj" fmla="val 4801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66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054" y="23742"/>
            <a:ext cx="12547392" cy="89542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5687" y="3449848"/>
            <a:ext cx="3137195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yilt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687" y="2354624"/>
            <a:ext cx="3137195" cy="85984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yarq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069" y="4476298"/>
            <a:ext cx="3191621" cy="82662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069" y="1248412"/>
            <a:ext cx="3145813" cy="92184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ship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687" y="5488590"/>
            <a:ext cx="3275533" cy="86334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87469" y="1146519"/>
            <a:ext cx="4177618" cy="8985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yarq-yurq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22281" y="2294954"/>
            <a:ext cx="4177618" cy="89858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yilt-yilt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22281" y="3409326"/>
            <a:ext cx="4183402" cy="8605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tars-turs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85099" y="4588076"/>
            <a:ext cx="4114800" cy="89858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milt-milt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785099" y="5716630"/>
            <a:ext cx="4245769" cy="89858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taq-tuq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23" y="2045101"/>
            <a:ext cx="3330517" cy="2976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5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4931" y="1"/>
            <a:ext cx="1256426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 SO‘ZLAR</a:t>
            </a:r>
            <a:endParaRPr lang="ru-RU" sz="44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765437" y="1916756"/>
            <a:ext cx="1636032" cy="983606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2469" y="1717481"/>
            <a:ext cx="5486400" cy="19484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3269" y="3898241"/>
            <a:ext cx="11156950" cy="1749058"/>
          </a:xfrm>
          <a:prstGeom prst="roundRect">
            <a:avLst/>
          </a:prstGeom>
          <a:solidFill>
            <a:srgbClr val="3333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shitir-shitiri</a:t>
            </a:r>
            <a:r>
              <a:rPr lang="en-US" sz="48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eshitiladi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" y="1485210"/>
            <a:ext cx="2603580" cy="24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4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8069" y="4198782"/>
            <a:ext cx="10363200" cy="17526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Jigarim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otashga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tegardi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jiz-jiz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Sochlarim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oqardi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ehtimol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909762"/>
            <a:ext cx="11734800" cy="1735433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Yetti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qaroqchi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yulduzi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kelganda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g‘o‘ng‘ir-g‘o‘ng‘ir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ovozdan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uyg‘onib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ketdim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7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9069" y="3762673"/>
            <a:ext cx="10134600" cy="182578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Allakim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ship-ship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qadam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ayvon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kelayotganday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bo‘lardi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681162"/>
            <a:ext cx="11734800" cy="1735433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vujudini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tutgan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qalt-qalt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titroqni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hazilomuz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qichqirdi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25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869" y="3738560"/>
            <a:ext cx="11658600" cy="2590801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Qushchi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hovliga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chiqishi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qo‘ldagi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binodan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kimdir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lip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yo‘lini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to‘sdi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01069" y="1559319"/>
            <a:ext cx="7543800" cy="1976098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Qamchin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taqa-tuq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</a:p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Darvozani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qoqdi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89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3903</TotalTime>
  <Words>249</Words>
  <Application>Microsoft Office PowerPoint</Application>
  <PresentationFormat>Произвольный</PresentationFormat>
  <Paragraphs>68</Paragraphs>
  <Slides>14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1_Office Theme</vt:lpstr>
      <vt:lpstr>3_Тема Office</vt:lpstr>
      <vt:lpstr>ONA TILI</vt:lpstr>
      <vt:lpstr>Презентация PowerPoint</vt:lpstr>
      <vt:lpstr>Презентация PowerPoint</vt:lpstr>
      <vt:lpstr>BILIB OLING!</vt:lpstr>
      <vt:lpstr>ESDA SAQLANG!</vt:lpstr>
      <vt:lpstr>Презентация PowerPoint</vt:lpstr>
      <vt:lpstr>273-mashq</vt:lpstr>
      <vt:lpstr>273-mashq</vt:lpstr>
      <vt:lpstr>273-mashq</vt:lpstr>
      <vt:lpstr>Презентация PowerPoint</vt:lpstr>
      <vt:lpstr>Презентация PowerPoint</vt:lpstr>
      <vt:lpstr>274-mashq</vt:lpstr>
      <vt:lpstr>274-mashq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390</cp:revision>
  <dcterms:created xsi:type="dcterms:W3CDTF">2020-04-13T08:06:06Z</dcterms:created>
  <dcterms:modified xsi:type="dcterms:W3CDTF">2021-02-20T11:22:26Z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