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9" r:id="rId2"/>
    <p:sldMasterId id="2147483707" r:id="rId3"/>
  </p:sldMasterIdLst>
  <p:notesMasterIdLst>
    <p:notesMasterId r:id="rId18"/>
  </p:notesMasterIdLst>
  <p:sldIdLst>
    <p:sldId id="302" r:id="rId4"/>
    <p:sldId id="409" r:id="rId5"/>
    <p:sldId id="388" r:id="rId6"/>
    <p:sldId id="415" r:id="rId7"/>
    <p:sldId id="402" r:id="rId8"/>
    <p:sldId id="386" r:id="rId9"/>
    <p:sldId id="410" r:id="rId10"/>
    <p:sldId id="411" r:id="rId11"/>
    <p:sldId id="412" r:id="rId12"/>
    <p:sldId id="413" r:id="rId13"/>
    <p:sldId id="414" r:id="rId14"/>
    <p:sldId id="416" r:id="rId15"/>
    <p:sldId id="417" r:id="rId16"/>
    <p:sldId id="293" r:id="rId17"/>
  </p:sldIdLst>
  <p:sldSz cx="12479338" cy="7019925"/>
  <p:notesSz cx="5765800" cy="3244850"/>
  <p:custDataLst>
    <p:tags r:id="rId19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6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800080"/>
    <a:srgbClr val="3333FF"/>
    <a:srgbClr val="FF0066"/>
    <a:srgbClr val="80246C"/>
    <a:srgbClr val="4228A0"/>
    <a:srgbClr val="FFCCCC"/>
    <a:srgbClr val="FFFFCC"/>
    <a:srgbClr val="005696"/>
    <a:srgbClr val="539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760" y="48"/>
      </p:cViewPr>
      <p:guideLst>
        <p:guide orient="horz" pos="6230"/>
        <p:guide pos="46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tags" Target="tags/tag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0541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8141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831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0240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8055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2666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6014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35951" y="2176177"/>
            <a:ext cx="10607438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71902" y="3931158"/>
            <a:ext cx="873553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0712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9917" y="1148863"/>
            <a:ext cx="9359504" cy="2443974"/>
          </a:xfrm>
        </p:spPr>
        <p:txBody>
          <a:bodyPr anchor="b"/>
          <a:lstStyle>
            <a:lvl1pPr algn="ctr">
              <a:defRPr sz="61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9917" y="3687086"/>
            <a:ext cx="9359504" cy="1694856"/>
          </a:xfrm>
        </p:spPr>
        <p:txBody>
          <a:bodyPr/>
          <a:lstStyle>
            <a:lvl1pPr marL="0" indent="0" algn="ctr">
              <a:buNone/>
              <a:defRPr sz="2457"/>
            </a:lvl1pPr>
            <a:lvl2pPr marL="467990" indent="0" algn="ctr">
              <a:buNone/>
              <a:defRPr sz="2047"/>
            </a:lvl2pPr>
            <a:lvl3pPr marL="935980" indent="0" algn="ctr">
              <a:buNone/>
              <a:defRPr sz="1842"/>
            </a:lvl3pPr>
            <a:lvl4pPr marL="1403970" indent="0" algn="ctr">
              <a:buNone/>
              <a:defRPr sz="1638"/>
            </a:lvl4pPr>
            <a:lvl5pPr marL="1871960" indent="0" algn="ctr">
              <a:buNone/>
              <a:defRPr sz="1638"/>
            </a:lvl5pPr>
            <a:lvl6pPr marL="2339950" indent="0" algn="ctr">
              <a:buNone/>
              <a:defRPr sz="1638"/>
            </a:lvl6pPr>
            <a:lvl7pPr marL="2807940" indent="0" algn="ctr">
              <a:buNone/>
              <a:defRPr sz="1638"/>
            </a:lvl7pPr>
            <a:lvl8pPr marL="3275929" indent="0" algn="ctr">
              <a:buNone/>
              <a:defRPr sz="1638"/>
            </a:lvl8pPr>
            <a:lvl9pPr marL="3743919" indent="0" algn="ctr">
              <a:buNone/>
              <a:defRPr sz="1638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749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303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455" y="1750107"/>
            <a:ext cx="10763429" cy="2920093"/>
          </a:xfrm>
        </p:spPr>
        <p:txBody>
          <a:bodyPr anchor="b"/>
          <a:lstStyle>
            <a:lvl1pPr>
              <a:defRPr sz="61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1455" y="4697826"/>
            <a:ext cx="10763429" cy="1535608"/>
          </a:xfrm>
        </p:spPr>
        <p:txBody>
          <a:bodyPr/>
          <a:lstStyle>
            <a:lvl1pPr marL="0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1pPr>
            <a:lvl2pPr marL="467990" indent="0">
              <a:buNone/>
              <a:defRPr sz="2047">
                <a:solidFill>
                  <a:schemeClr val="tx1">
                    <a:tint val="75000"/>
                  </a:schemeClr>
                </a:solidFill>
              </a:defRPr>
            </a:lvl2pPr>
            <a:lvl3pPr marL="935980" indent="0">
              <a:buNone/>
              <a:defRPr sz="1842">
                <a:solidFill>
                  <a:schemeClr val="tx1">
                    <a:tint val="75000"/>
                  </a:schemeClr>
                </a:solidFill>
              </a:defRPr>
            </a:lvl3pPr>
            <a:lvl4pPr marL="140397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4pPr>
            <a:lvl5pPr marL="187196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5pPr>
            <a:lvl6pPr marL="233995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6pPr>
            <a:lvl7pPr marL="280794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7pPr>
            <a:lvl8pPr marL="327592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8pPr>
            <a:lvl9pPr marL="374391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532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954" y="1868730"/>
            <a:ext cx="5303719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7665" y="1868730"/>
            <a:ext cx="5303719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79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0" y="373747"/>
            <a:ext cx="10763429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581" y="1720857"/>
            <a:ext cx="5279344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9581" y="2564223"/>
            <a:ext cx="5279344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665" y="1720857"/>
            <a:ext cx="5305344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665" y="2564223"/>
            <a:ext cx="5305344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804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457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747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0" y="467995"/>
            <a:ext cx="4024911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5344" y="1010740"/>
            <a:ext cx="6317665" cy="4988697"/>
          </a:xfrm>
        </p:spPr>
        <p:txBody>
          <a:bodyPr/>
          <a:lstStyle>
            <a:lvl1pPr>
              <a:defRPr sz="3276"/>
            </a:lvl1pPr>
            <a:lvl2pPr>
              <a:defRPr sz="2866"/>
            </a:lvl2pPr>
            <a:lvl3pPr>
              <a:defRPr sz="2457"/>
            </a:lvl3pPr>
            <a:lvl4pPr>
              <a:defRPr sz="2047"/>
            </a:lvl4pPr>
            <a:lvl5pPr>
              <a:defRPr sz="2047"/>
            </a:lvl5pPr>
            <a:lvl6pPr>
              <a:defRPr sz="2047"/>
            </a:lvl6pPr>
            <a:lvl7pPr>
              <a:defRPr sz="2047"/>
            </a:lvl7pPr>
            <a:lvl8pPr>
              <a:defRPr sz="2047"/>
            </a:lvl8pPr>
            <a:lvl9pPr>
              <a:defRPr sz="204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9580" y="2105977"/>
            <a:ext cx="4024911" cy="3901584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2000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0" y="467995"/>
            <a:ext cx="4024911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05344" y="1010740"/>
            <a:ext cx="6317665" cy="4988697"/>
          </a:xfrm>
        </p:spPr>
        <p:txBody>
          <a:bodyPr anchor="t"/>
          <a:lstStyle>
            <a:lvl1pPr marL="0" indent="0">
              <a:buNone/>
              <a:defRPr sz="3276"/>
            </a:lvl1pPr>
            <a:lvl2pPr marL="467990" indent="0">
              <a:buNone/>
              <a:defRPr sz="2866"/>
            </a:lvl2pPr>
            <a:lvl3pPr marL="935980" indent="0">
              <a:buNone/>
              <a:defRPr sz="2457"/>
            </a:lvl3pPr>
            <a:lvl4pPr marL="1403970" indent="0">
              <a:buNone/>
              <a:defRPr sz="2047"/>
            </a:lvl4pPr>
            <a:lvl5pPr marL="1871960" indent="0">
              <a:buNone/>
              <a:defRPr sz="2047"/>
            </a:lvl5pPr>
            <a:lvl6pPr marL="2339950" indent="0">
              <a:buNone/>
              <a:defRPr sz="2047"/>
            </a:lvl6pPr>
            <a:lvl7pPr marL="2807940" indent="0">
              <a:buNone/>
              <a:defRPr sz="2047"/>
            </a:lvl7pPr>
            <a:lvl8pPr marL="3275929" indent="0">
              <a:buNone/>
              <a:defRPr sz="2047"/>
            </a:lvl8pPr>
            <a:lvl9pPr marL="3743919" indent="0">
              <a:buNone/>
              <a:defRPr sz="2047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9580" y="2105977"/>
            <a:ext cx="4024911" cy="3901584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21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5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19" y="2344059"/>
            <a:ext cx="10681704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433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30526" y="373746"/>
            <a:ext cx="2690857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955" y="373746"/>
            <a:ext cx="7916580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2/20/2021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01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5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3969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26860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5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35952" y="2176179"/>
            <a:ext cx="10607438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71903" y="3931158"/>
            <a:ext cx="873553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1621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5"/>
            <a:ext cx="1117745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20" y="2344059"/>
            <a:ext cx="10681704" cy="246092"/>
          </a:xfrm>
        </p:spPr>
        <p:txBody>
          <a:bodyPr lIns="0" tIns="0" rIns="0" bIns="0"/>
          <a:lstStyle>
            <a:lvl1pPr>
              <a:defRPr sz="156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3109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5"/>
            <a:ext cx="1117745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3969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26860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089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5"/>
            <a:ext cx="1117745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353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4668" y="1159949"/>
            <a:ext cx="12230576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4685" y="153956"/>
            <a:ext cx="12230576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6"/>
            <a:ext cx="1117745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19" y="2344058"/>
            <a:ext cx="1068170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42975" y="6528530"/>
            <a:ext cx="399338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23967" y="6528530"/>
            <a:ext cx="287024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85123" y="6528530"/>
            <a:ext cx="287024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4668" y="1159950"/>
            <a:ext cx="12230576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17" name="bg object 17"/>
          <p:cNvSpPr/>
          <p:nvPr/>
        </p:nvSpPr>
        <p:spPr>
          <a:xfrm>
            <a:off x="144685" y="153956"/>
            <a:ext cx="12230576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8"/>
            <a:ext cx="1117745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20" y="2344058"/>
            <a:ext cx="1068170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42975" y="6528531"/>
            <a:ext cx="399338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23967" y="6528531"/>
            <a:ext cx="287024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85123" y="6528531"/>
            <a:ext cx="287024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181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955" y="373747"/>
            <a:ext cx="10763429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955" y="1868730"/>
            <a:ext cx="10763429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955" y="6506431"/>
            <a:ext cx="280785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33781" y="6506431"/>
            <a:ext cx="421177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13532" y="6506431"/>
            <a:ext cx="280785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6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35980" rtl="0" eaLnBrk="1" latinLnBrk="0" hangingPunct="1">
        <a:lnSpc>
          <a:spcPct val="90000"/>
        </a:lnSpc>
        <a:spcBef>
          <a:spcPct val="0"/>
        </a:spcBef>
        <a:buNone/>
        <a:defRPr sz="45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995" indent="-233995" algn="l" defTabSz="93598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2866" kern="1200">
          <a:solidFill>
            <a:schemeClr val="tx1"/>
          </a:solidFill>
          <a:latin typeface="+mn-lt"/>
          <a:ea typeface="+mn-ea"/>
          <a:cs typeface="+mn-cs"/>
        </a:defRPr>
      </a:lvl1pPr>
      <a:lvl2pPr marL="70198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16997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3pPr>
      <a:lvl4pPr marL="163796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210595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57394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304193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50992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97791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1pPr>
      <a:lvl2pPr marL="46799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2pPr>
      <a:lvl3pPr marL="93598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3pPr>
      <a:lvl4pPr marL="140397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187196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33995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280794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275929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743919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479339" cy="18936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23" name="Прямоугольник 22"/>
          <p:cNvSpPr/>
          <p:nvPr/>
        </p:nvSpPr>
        <p:spPr>
          <a:xfrm>
            <a:off x="10049669" y="309562"/>
            <a:ext cx="1752600" cy="1219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76247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036598" y="311808"/>
            <a:ext cx="1738599" cy="119968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12" name="object 12"/>
          <p:cNvSpPr txBox="1"/>
          <p:nvPr/>
        </p:nvSpPr>
        <p:spPr>
          <a:xfrm>
            <a:off x="9821069" y="592952"/>
            <a:ext cx="2007987" cy="970340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000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spc="13" dirty="0" err="1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000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2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784101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08544" y="2397040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1356971" y="2489390"/>
            <a:ext cx="10122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</a:t>
            </a: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TAQLID SO‘ZLARNING TUZILISHI VA IMLOSI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756127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7423" y="276676"/>
            <a:ext cx="1313468" cy="15629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93179" y="3814762"/>
            <a:ext cx="2667000" cy="292896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16716" y="4059049"/>
            <a:ext cx="2919883" cy="271246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48469" y="2366962"/>
            <a:ext cx="609600" cy="1828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48469" y="4576762"/>
            <a:ext cx="609600" cy="18288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84931" y="1"/>
            <a:ext cx="12564269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spc="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TAQLID SO‘ZLAR</a:t>
            </a:r>
            <a:endParaRPr lang="ru-RU" sz="4400" b="1" spc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3344069" y="1909762"/>
            <a:ext cx="1636032" cy="983606"/>
          </a:xfrm>
          <a:prstGeom prst="striped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06269" y="1359598"/>
            <a:ext cx="5486400" cy="194848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Kelishik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3117" y="3898240"/>
            <a:ext cx="11417102" cy="1973921"/>
          </a:xfrm>
          <a:prstGeom prst="roundRect">
            <a:avLst/>
          </a:prstGeom>
          <a:solidFill>
            <a:srgbClr val="3333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Daryoning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shov-shuvidan</a:t>
            </a:r>
            <a:r>
              <a:rPr lang="en-US" sz="44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quloqlarimiz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bitib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qolayozdi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Картинки по запросу &quot;вопрасительный знак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17" y="1127326"/>
            <a:ext cx="2603580" cy="241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759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84931" y="1"/>
            <a:ext cx="12564269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spc="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TAQLID SO‘ZLAR</a:t>
            </a:r>
            <a:endParaRPr lang="ru-RU" sz="4400" b="1" spc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3765437" y="1916756"/>
            <a:ext cx="1636032" cy="983606"/>
          </a:xfrm>
          <a:prstGeom prst="striped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82469" y="1717481"/>
            <a:ext cx="5486400" cy="194848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15269" y="4171024"/>
            <a:ext cx="8915400" cy="2234537"/>
          </a:xfrm>
          <a:prstGeom prst="roundRect">
            <a:avLst/>
          </a:prstGeom>
          <a:solidFill>
            <a:srgbClr val="3333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Shovullamoq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gumburlamoq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dupurlamoq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yarqiramoq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Картинки по запросу &quot;вопрасительный знак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17" y="1485210"/>
            <a:ext cx="2603580" cy="241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81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479338" cy="135617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33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43869" y="1528762"/>
            <a:ext cx="8991600" cy="1752600"/>
          </a:xfrm>
          <a:prstGeom prst="rect">
            <a:avLst/>
          </a:prstGeom>
          <a:solidFill>
            <a:srgbClr val="3833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G‘iyq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shildir-shildir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miyov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qah-qah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piq-piq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lip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269" y="3662362"/>
            <a:ext cx="3374678" cy="252775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5269" y="3453949"/>
            <a:ext cx="1524000" cy="280182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2269" y="3814401"/>
            <a:ext cx="3143250" cy="237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704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479338" cy="135617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33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43869" y="1528762"/>
            <a:ext cx="8991600" cy="1752600"/>
          </a:xfrm>
          <a:prstGeom prst="rect">
            <a:avLst/>
          </a:prstGeom>
          <a:solidFill>
            <a:srgbClr val="3833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G‘iyq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shildir-shildir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miyov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qah-qah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piq-piq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lip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7269" y="3612695"/>
            <a:ext cx="2895600" cy="2895600"/>
          </a:xfrm>
          <a:prstGeom prst="rect">
            <a:avLst/>
          </a:prstGeom>
        </p:spPr>
      </p:pic>
      <p:sp>
        <p:nvSpPr>
          <p:cNvPr id="9" name="AutoShape 4" descr="Картинки по запросу &quot;девочка плачут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2069" y="3861981"/>
            <a:ext cx="2971800" cy="264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896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44463"/>
            <a:ext cx="12479338" cy="157008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lang="en-US" sz="4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 UCHUN TOPSHIRIQ: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091" y="1425625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86869" y="1841123"/>
            <a:ext cx="7847012" cy="347787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275-mashq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Taqlid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turini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Картинки по запросу &quot;узбек халк эртаклари&quot;"/>
          <p:cNvSpPr>
            <a:spLocks noChangeAspect="1" noChangeArrowheads="1"/>
          </p:cNvSpPr>
          <p:nvPr/>
        </p:nvSpPr>
        <p:spPr bwMode="auto">
          <a:xfrm>
            <a:off x="302419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031" y="2256622"/>
            <a:ext cx="3164681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479338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1-topshiriq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565640"/>
              </p:ext>
            </p:extLst>
          </p:nvPr>
        </p:nvGraphicFramePr>
        <p:xfrm>
          <a:off x="2277269" y="1452562"/>
          <a:ext cx="10058400" cy="39624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Takroriy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Sodda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gumbur-gumbur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lip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chars-</a:t>
                      </a:r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churs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tars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r>
                        <a:rPr lang="en-US" sz="4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shitir-shitir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ship</a:t>
                      </a:r>
                      <a:endParaRPr lang="ru-RU" sz="4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Cartoon Exercise Book - Vector Illustration. Royalty Free Cliparts,  Vectors, And Stock Illustration. Image 492838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6962"/>
            <a:ext cx="2023746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281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10642"/>
            <a:ext cx="12479338" cy="1446550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TAQLID SO‘ZLAR</a:t>
            </a:r>
            <a:endParaRPr lang="ru-RU" sz="4800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5372831" y="1981590"/>
            <a:ext cx="1305502" cy="914400"/>
          </a:xfrm>
          <a:prstGeom prst="stripedRight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86243" y="1718539"/>
            <a:ext cx="5104372" cy="171137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taqlid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2019" y="1627546"/>
            <a:ext cx="4772902" cy="1707626"/>
          </a:xfrm>
          <a:prstGeom prst="roundRect">
            <a:avLst/>
          </a:prstGeom>
          <a:solidFill>
            <a:srgbClr val="800080"/>
          </a:solidFill>
          <a:ln>
            <a:solidFill>
              <a:srgbClr val="80246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taqlid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05669" y="3963844"/>
            <a:ext cx="10744200" cy="1908317"/>
          </a:xfrm>
          <a:prstGeom prst="roundRect">
            <a:avLst/>
          </a:prstGeom>
          <a:solidFill>
            <a:srgbClr val="8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Apil-tapil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chaynadi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-da,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yutdi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churq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etmasdi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35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4174" y="0"/>
            <a:ext cx="12493512" cy="916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sz="511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324" y="194083"/>
            <a:ext cx="12155170" cy="635205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000" dirty="0" smtClean="0"/>
              <a:t>BILIB OLING!</a:t>
            </a:r>
            <a:endParaRPr lang="en-US"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3687558" y="3579943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>
              <a:lnSpc>
                <a:spcPts val="2651"/>
              </a:lnSpc>
            </a:pPr>
            <a:endParaRPr lang="en-US" sz="2332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302419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6588" y="1233893"/>
            <a:ext cx="723264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takrorlanishidan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ayrim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takrorlanishidan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taqlid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4998698" y="834050"/>
            <a:ext cx="7407218" cy="5791200"/>
          </a:xfrm>
          <a:prstGeom prst="triangle">
            <a:avLst>
              <a:gd name="adj" fmla="val 4801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4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taqlid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66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8054" y="23742"/>
            <a:ext cx="12547392" cy="89542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5687" y="3449848"/>
            <a:ext cx="3137195" cy="84077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4797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yilt</a:t>
            </a:r>
            <a:endParaRPr lang="ru-RU" sz="479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5687" y="2354624"/>
            <a:ext cx="3137195" cy="859844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yarq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7069" y="4476298"/>
            <a:ext cx="3191621" cy="82662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tars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7069" y="1248412"/>
            <a:ext cx="3145813" cy="92184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ship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5687" y="5488590"/>
            <a:ext cx="3275533" cy="86334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lip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687469" y="1146519"/>
            <a:ext cx="4177618" cy="89858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yarq-yurq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722281" y="2294954"/>
            <a:ext cx="4177618" cy="89858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yilt-yilt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722281" y="3409326"/>
            <a:ext cx="4183402" cy="8605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tars-turs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785099" y="4588076"/>
            <a:ext cx="4114800" cy="898582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milt-milt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785099" y="5716630"/>
            <a:ext cx="4245769" cy="89858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taq-tuq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 descr="вектор икону книги, справочная информация, чёрный, книга PNG и вектор пнг 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23" y="2045101"/>
            <a:ext cx="3330517" cy="29760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65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3" grpId="0" animBg="1"/>
      <p:bldP spid="11" grpId="0" animBg="1"/>
      <p:bldP spid="12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84931" y="1"/>
            <a:ext cx="12564269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spc="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TAQLID SO‘ZLAR</a:t>
            </a:r>
            <a:endParaRPr lang="ru-RU" sz="4400" b="1" spc="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3765437" y="1916756"/>
            <a:ext cx="1636032" cy="983606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82469" y="1717481"/>
            <a:ext cx="5486400" cy="194848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Egalik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3269" y="3898241"/>
            <a:ext cx="11156950" cy="1749058"/>
          </a:xfrm>
          <a:prstGeom prst="roundRect">
            <a:avLst/>
          </a:prstGeom>
          <a:solidFill>
            <a:srgbClr val="3333FF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Shamolda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barglarning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shitir-shitiri</a:t>
            </a:r>
            <a:r>
              <a:rPr lang="en-US" sz="48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eshitiladi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Картинки по запросу &quot;вопрасительный знак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17" y="1485210"/>
            <a:ext cx="2603580" cy="241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464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479338" cy="135617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</a:t>
            </a:r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33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58069" y="4198782"/>
            <a:ext cx="10363200" cy="1752600"/>
          </a:xfrm>
          <a:prstGeom prst="rect">
            <a:avLst/>
          </a:prstGeom>
          <a:solidFill>
            <a:srgbClr val="80008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Jigarim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otashga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tegardi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jiz-jiz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Sochlarim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oqardi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shunda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ehtimol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2269" y="1909762"/>
            <a:ext cx="11734800" cy="1735433"/>
          </a:xfrm>
          <a:prstGeom prst="rect">
            <a:avLst/>
          </a:prstGeom>
          <a:solidFill>
            <a:srgbClr val="3833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Yetti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qaroqchi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yulduzi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tik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kelganda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g‘o‘ng‘ir-g‘o‘ng‘ir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ovozdan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uyg‘onib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ketdim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7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479338" cy="135617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</a:t>
            </a:r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33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9069" y="3762673"/>
            <a:ext cx="10134600" cy="1825780"/>
          </a:xfrm>
          <a:prstGeom prst="rect">
            <a:avLst/>
          </a:prstGeom>
          <a:solidFill>
            <a:srgbClr val="80008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Allakim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ship-ship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qadam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bosib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ayvon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labiga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kelayotganday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bo‘lardi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2269" y="1681162"/>
            <a:ext cx="11734800" cy="1735433"/>
          </a:xfrm>
          <a:prstGeom prst="rect">
            <a:avLst/>
          </a:prstGeom>
          <a:solidFill>
            <a:srgbClr val="3833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Shunday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bo‘lsa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ham,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vujudini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tutgan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qalt-qalt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titroqni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bosib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hazilomuz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qichqirdi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25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479338" cy="135617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</a:t>
            </a:r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33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0869" y="3738560"/>
            <a:ext cx="11658600" cy="2590801"/>
          </a:xfrm>
          <a:prstGeom prst="rect">
            <a:avLst/>
          </a:prstGeom>
          <a:solidFill>
            <a:srgbClr val="80008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Ali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Qushchi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hovliga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chiqishi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o‘ng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qo‘ldagi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binodan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kimdir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lip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etib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chiqib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yo‘lini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to‘sdi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01069" y="1559319"/>
            <a:ext cx="7543800" cy="1976098"/>
          </a:xfrm>
          <a:prstGeom prst="rect">
            <a:avLst/>
          </a:prstGeom>
          <a:solidFill>
            <a:srgbClr val="3833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Qamchin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taqa-tuq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  <a:p>
            <a:pPr marL="0" marR="0" lvl="0" indent="0" algn="ctr" defTabSz="4569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Darvozani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qoqdi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chol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895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3903</TotalTime>
  <Words>249</Words>
  <Application>Microsoft Office PowerPoint</Application>
  <PresentationFormat>Произвольный</PresentationFormat>
  <Paragraphs>68</Paragraphs>
  <Slides>14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1_Office Theme</vt:lpstr>
      <vt:lpstr>3_Тема Office</vt:lpstr>
      <vt:lpstr>ONA TILI</vt:lpstr>
      <vt:lpstr>Презентация PowerPoint</vt:lpstr>
      <vt:lpstr>Презентация PowerPoint</vt:lpstr>
      <vt:lpstr>BILIB OLING!</vt:lpstr>
      <vt:lpstr>ESDA SAQLANG!</vt:lpstr>
      <vt:lpstr>Презентация PowerPoint</vt:lpstr>
      <vt:lpstr>273-mashq</vt:lpstr>
      <vt:lpstr>273-mashq</vt:lpstr>
      <vt:lpstr>273-mashq</vt:lpstr>
      <vt:lpstr>Презентация PowerPoint</vt:lpstr>
      <vt:lpstr>Презентация PowerPoint</vt:lpstr>
      <vt:lpstr>274-mashq</vt:lpstr>
      <vt:lpstr>274-mashq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Пользователь</cp:lastModifiedBy>
  <cp:revision>390</cp:revision>
  <dcterms:created xsi:type="dcterms:W3CDTF">2020-04-13T08:06:06Z</dcterms:created>
  <dcterms:modified xsi:type="dcterms:W3CDTF">2021-02-20T11:22:26Z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