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9" r:id="rId2"/>
    <p:sldMasterId id="2147483707" r:id="rId3"/>
  </p:sldMasterIdLst>
  <p:notesMasterIdLst>
    <p:notesMasterId r:id="rId21"/>
  </p:notesMasterIdLst>
  <p:sldIdLst>
    <p:sldId id="302" r:id="rId4"/>
    <p:sldId id="405" r:id="rId5"/>
    <p:sldId id="413" r:id="rId6"/>
    <p:sldId id="388" r:id="rId7"/>
    <p:sldId id="414" r:id="rId8"/>
    <p:sldId id="400" r:id="rId9"/>
    <p:sldId id="404" r:id="rId10"/>
    <p:sldId id="411" r:id="rId11"/>
    <p:sldId id="412" r:id="rId12"/>
    <p:sldId id="407" r:id="rId13"/>
    <p:sldId id="415" r:id="rId14"/>
    <p:sldId id="416" r:id="rId15"/>
    <p:sldId id="417" r:id="rId16"/>
    <p:sldId id="418" r:id="rId17"/>
    <p:sldId id="419" r:id="rId18"/>
    <p:sldId id="420" r:id="rId19"/>
    <p:sldId id="293" r:id="rId20"/>
  </p:sldIdLst>
  <p:sldSz cx="12479338" cy="7019925"/>
  <p:notesSz cx="5765800" cy="3244850"/>
  <p:custDataLst>
    <p:tags r:id="rId22"/>
  </p:custDataLst>
  <p:defaultTextStyle>
    <a:defPPr>
      <a:defRPr lang="ru-RU"/>
    </a:defPPr>
    <a:lvl1pPr marL="0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1pPr>
    <a:lvl2pPr marL="97445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2pPr>
    <a:lvl3pPr marL="194891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3pPr>
    <a:lvl4pPr marL="292337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4pPr>
    <a:lvl5pPr marL="389783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5pPr>
    <a:lvl6pPr marL="487229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6pPr>
    <a:lvl7pPr marL="584675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7pPr>
    <a:lvl8pPr marL="6821215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8pPr>
    <a:lvl9pPr marL="7795676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0" userDrawn="1">
          <p15:clr>
            <a:srgbClr val="A4A3A4"/>
          </p15:clr>
        </p15:guide>
        <p15:guide id="2" pos="46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246C"/>
    <a:srgbClr val="3333FF"/>
    <a:srgbClr val="800080"/>
    <a:srgbClr val="FF0066"/>
    <a:srgbClr val="383399"/>
    <a:srgbClr val="4228A0"/>
    <a:srgbClr val="FFCCCC"/>
    <a:srgbClr val="FFFFCC"/>
    <a:srgbClr val="005696"/>
    <a:srgbClr val="539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760" y="48"/>
      </p:cViewPr>
      <p:guideLst>
        <p:guide orient="horz" pos="6230"/>
        <p:guide pos="46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685FB-C4B2-476B-A28C-F96B0E5E4E14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AD757-11CA-46C7-9E87-431DC5517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1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63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023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271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873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862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666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723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163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467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220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097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015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5951" y="2176177"/>
            <a:ext cx="10607438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71902" y="3931158"/>
            <a:ext cx="873553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0712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9917" y="1148863"/>
            <a:ext cx="9359504" cy="2443974"/>
          </a:xfrm>
        </p:spPr>
        <p:txBody>
          <a:bodyPr anchor="b"/>
          <a:lstStyle>
            <a:lvl1pPr algn="ctr">
              <a:defRPr sz="614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917" y="3687086"/>
            <a:ext cx="9359504" cy="1694856"/>
          </a:xfrm>
        </p:spPr>
        <p:txBody>
          <a:bodyPr/>
          <a:lstStyle>
            <a:lvl1pPr marL="0" indent="0" algn="ctr">
              <a:buNone/>
              <a:defRPr sz="2457"/>
            </a:lvl1pPr>
            <a:lvl2pPr marL="467990" indent="0" algn="ctr">
              <a:buNone/>
              <a:defRPr sz="2047"/>
            </a:lvl2pPr>
            <a:lvl3pPr marL="935980" indent="0" algn="ctr">
              <a:buNone/>
              <a:defRPr sz="1842"/>
            </a:lvl3pPr>
            <a:lvl4pPr marL="1403970" indent="0" algn="ctr">
              <a:buNone/>
              <a:defRPr sz="1638"/>
            </a:lvl4pPr>
            <a:lvl5pPr marL="1871960" indent="0" algn="ctr">
              <a:buNone/>
              <a:defRPr sz="1638"/>
            </a:lvl5pPr>
            <a:lvl6pPr marL="2339950" indent="0" algn="ctr">
              <a:buNone/>
              <a:defRPr sz="1638"/>
            </a:lvl6pPr>
            <a:lvl7pPr marL="2807940" indent="0" algn="ctr">
              <a:buNone/>
              <a:defRPr sz="1638"/>
            </a:lvl7pPr>
            <a:lvl8pPr marL="3275929" indent="0" algn="ctr">
              <a:buNone/>
              <a:defRPr sz="1638"/>
            </a:lvl8pPr>
            <a:lvl9pPr marL="3743919" indent="0" algn="ctr">
              <a:buNone/>
              <a:defRPr sz="163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49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03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455" y="1750107"/>
            <a:ext cx="10763429" cy="2920093"/>
          </a:xfrm>
        </p:spPr>
        <p:txBody>
          <a:bodyPr anchor="b"/>
          <a:lstStyle>
            <a:lvl1pPr>
              <a:defRPr sz="614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1455" y="4697826"/>
            <a:ext cx="10763429" cy="1535608"/>
          </a:xfrm>
        </p:spPr>
        <p:txBody>
          <a:bodyPr/>
          <a:lstStyle>
            <a:lvl1pPr marL="0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1pPr>
            <a:lvl2pPr marL="467990" indent="0">
              <a:buNone/>
              <a:defRPr sz="2047">
                <a:solidFill>
                  <a:schemeClr val="tx1">
                    <a:tint val="75000"/>
                  </a:schemeClr>
                </a:solidFill>
              </a:defRPr>
            </a:lvl2pPr>
            <a:lvl3pPr marL="93598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2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954" y="1868730"/>
            <a:ext cx="5303719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7665" y="1868730"/>
            <a:ext cx="5303719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79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80" y="373747"/>
            <a:ext cx="10763429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581" y="1720857"/>
            <a:ext cx="5279344" cy="843365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9581" y="2564223"/>
            <a:ext cx="5279344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7665" y="1720857"/>
            <a:ext cx="5305344" cy="843365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7665" y="2564223"/>
            <a:ext cx="5305344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0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57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47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80" y="467995"/>
            <a:ext cx="4024911" cy="1637983"/>
          </a:xfrm>
        </p:spPr>
        <p:txBody>
          <a:bodyPr anchor="b"/>
          <a:lstStyle>
            <a:lvl1pPr>
              <a:defRPr sz="32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5344" y="1010740"/>
            <a:ext cx="6317665" cy="4988697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9580" y="2105977"/>
            <a:ext cx="4024911" cy="3901584"/>
          </a:xfrm>
        </p:spPr>
        <p:txBody>
          <a:bodyPr/>
          <a:lstStyle>
            <a:lvl1pPr marL="0" indent="0">
              <a:buNone/>
              <a:defRPr sz="1638"/>
            </a:lvl1pPr>
            <a:lvl2pPr marL="467990" indent="0">
              <a:buNone/>
              <a:defRPr sz="1433"/>
            </a:lvl2pPr>
            <a:lvl3pPr marL="935980" indent="0">
              <a:buNone/>
              <a:defRPr sz="1228"/>
            </a:lvl3pPr>
            <a:lvl4pPr marL="1403970" indent="0">
              <a:buNone/>
              <a:defRPr sz="1024"/>
            </a:lvl4pPr>
            <a:lvl5pPr marL="1871960" indent="0">
              <a:buNone/>
              <a:defRPr sz="1024"/>
            </a:lvl5pPr>
            <a:lvl6pPr marL="2339950" indent="0">
              <a:buNone/>
              <a:defRPr sz="1024"/>
            </a:lvl6pPr>
            <a:lvl7pPr marL="2807940" indent="0">
              <a:buNone/>
              <a:defRPr sz="1024"/>
            </a:lvl7pPr>
            <a:lvl8pPr marL="3275929" indent="0">
              <a:buNone/>
              <a:defRPr sz="1024"/>
            </a:lvl8pPr>
            <a:lvl9pPr marL="3743919" indent="0">
              <a:buNone/>
              <a:defRPr sz="102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00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80" y="467995"/>
            <a:ext cx="4024911" cy="1637983"/>
          </a:xfrm>
        </p:spPr>
        <p:txBody>
          <a:bodyPr anchor="b"/>
          <a:lstStyle>
            <a:lvl1pPr>
              <a:defRPr sz="32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05344" y="1010740"/>
            <a:ext cx="6317665" cy="4988697"/>
          </a:xfrm>
        </p:spPr>
        <p:txBody>
          <a:bodyPr anchor="t"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9580" y="2105977"/>
            <a:ext cx="4024911" cy="3901584"/>
          </a:xfrm>
        </p:spPr>
        <p:txBody>
          <a:bodyPr/>
          <a:lstStyle>
            <a:lvl1pPr marL="0" indent="0">
              <a:buNone/>
              <a:defRPr sz="1638"/>
            </a:lvl1pPr>
            <a:lvl2pPr marL="467990" indent="0">
              <a:buNone/>
              <a:defRPr sz="1433"/>
            </a:lvl2pPr>
            <a:lvl3pPr marL="935980" indent="0">
              <a:buNone/>
              <a:defRPr sz="1228"/>
            </a:lvl3pPr>
            <a:lvl4pPr marL="1403970" indent="0">
              <a:buNone/>
              <a:defRPr sz="1024"/>
            </a:lvl4pPr>
            <a:lvl5pPr marL="1871960" indent="0">
              <a:buNone/>
              <a:defRPr sz="1024"/>
            </a:lvl5pPr>
            <a:lvl6pPr marL="2339950" indent="0">
              <a:buNone/>
              <a:defRPr sz="1024"/>
            </a:lvl6pPr>
            <a:lvl7pPr marL="2807940" indent="0">
              <a:buNone/>
              <a:defRPr sz="1024"/>
            </a:lvl7pPr>
            <a:lvl8pPr marL="3275929" indent="0">
              <a:buNone/>
              <a:defRPr sz="1024"/>
            </a:lvl8pPr>
            <a:lvl9pPr marL="3743919" indent="0">
              <a:buNone/>
              <a:defRPr sz="102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1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3" y="221585"/>
            <a:ext cx="1117745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8819" y="2344059"/>
            <a:ext cx="10681704" cy="246093"/>
          </a:xfrm>
        </p:spPr>
        <p:txBody>
          <a:bodyPr lIns="0" tIns="0" rIns="0" bIns="0"/>
          <a:lstStyle>
            <a:lvl1pPr>
              <a:defRPr sz="159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33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30526" y="373746"/>
            <a:ext cx="2690857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955" y="373746"/>
            <a:ext cx="7916580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1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3" y="221585"/>
            <a:ext cx="1117745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3969" y="1614583"/>
            <a:ext cx="542851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26860" y="1614583"/>
            <a:ext cx="542851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3" y="221585"/>
            <a:ext cx="1117745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5952" y="2176179"/>
            <a:ext cx="10607438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71903" y="3931158"/>
            <a:ext cx="873553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162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4" y="221585"/>
            <a:ext cx="11177457" cy="420437"/>
          </a:xfrm>
        </p:spPr>
        <p:txBody>
          <a:bodyPr lIns="0" tIns="0" rIns="0" bIns="0"/>
          <a:lstStyle>
            <a:lvl1pPr>
              <a:defRPr sz="2668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8820" y="2344059"/>
            <a:ext cx="10681704" cy="246092"/>
          </a:xfrm>
        </p:spPr>
        <p:txBody>
          <a:bodyPr lIns="0" tIns="0" rIns="0" bIns="0"/>
          <a:lstStyle>
            <a:lvl1pPr>
              <a:defRPr sz="1562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3109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4" y="221585"/>
            <a:ext cx="11177457" cy="420437"/>
          </a:xfrm>
        </p:spPr>
        <p:txBody>
          <a:bodyPr lIns="0" tIns="0" rIns="0" bIns="0"/>
          <a:lstStyle>
            <a:lvl1pPr>
              <a:defRPr sz="2668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3969" y="1614583"/>
            <a:ext cx="542851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26860" y="1614583"/>
            <a:ext cx="542851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089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4" y="221585"/>
            <a:ext cx="11177457" cy="420437"/>
          </a:xfrm>
        </p:spPr>
        <p:txBody>
          <a:bodyPr lIns="0" tIns="0" rIns="0" bIns="0"/>
          <a:lstStyle>
            <a:lvl1pPr>
              <a:defRPr sz="2668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353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4668" y="1159949"/>
            <a:ext cx="12230576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17" name="bg object 17"/>
          <p:cNvSpPr/>
          <p:nvPr/>
        </p:nvSpPr>
        <p:spPr>
          <a:xfrm>
            <a:off x="144685" y="153956"/>
            <a:ext cx="12230576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3" y="221586"/>
            <a:ext cx="1117745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8819" y="2344058"/>
            <a:ext cx="1068170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42975" y="6528530"/>
            <a:ext cx="3993388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3967" y="6528530"/>
            <a:ext cx="2870248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85123" y="6528530"/>
            <a:ext cx="2870248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4668" y="1159950"/>
            <a:ext cx="12230576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3713"/>
          </a:p>
        </p:txBody>
      </p:sp>
      <p:sp>
        <p:nvSpPr>
          <p:cNvPr id="17" name="bg object 17"/>
          <p:cNvSpPr/>
          <p:nvPr/>
        </p:nvSpPr>
        <p:spPr>
          <a:xfrm>
            <a:off x="144685" y="153956"/>
            <a:ext cx="12230576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71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4" y="221588"/>
            <a:ext cx="1117745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8820" y="2344058"/>
            <a:ext cx="1068170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42975" y="6528531"/>
            <a:ext cx="3993388" cy="590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3967" y="6528531"/>
            <a:ext cx="2870248" cy="590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85123" y="6528531"/>
            <a:ext cx="2870248" cy="590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181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94883">
        <a:defRPr>
          <a:latin typeface="+mn-lt"/>
          <a:ea typeface="+mn-ea"/>
          <a:cs typeface="+mn-cs"/>
        </a:defRPr>
      </a:lvl2pPr>
      <a:lvl3pPr marL="1189767">
        <a:defRPr>
          <a:latin typeface="+mn-lt"/>
          <a:ea typeface="+mn-ea"/>
          <a:cs typeface="+mn-cs"/>
        </a:defRPr>
      </a:lvl3pPr>
      <a:lvl4pPr marL="1784651">
        <a:defRPr>
          <a:latin typeface="+mn-lt"/>
          <a:ea typeface="+mn-ea"/>
          <a:cs typeface="+mn-cs"/>
        </a:defRPr>
      </a:lvl4pPr>
      <a:lvl5pPr marL="2379535">
        <a:defRPr>
          <a:latin typeface="+mn-lt"/>
          <a:ea typeface="+mn-ea"/>
          <a:cs typeface="+mn-cs"/>
        </a:defRPr>
      </a:lvl5pPr>
      <a:lvl6pPr marL="2974419">
        <a:defRPr>
          <a:latin typeface="+mn-lt"/>
          <a:ea typeface="+mn-ea"/>
          <a:cs typeface="+mn-cs"/>
        </a:defRPr>
      </a:lvl6pPr>
      <a:lvl7pPr marL="3569301">
        <a:defRPr>
          <a:latin typeface="+mn-lt"/>
          <a:ea typeface="+mn-ea"/>
          <a:cs typeface="+mn-cs"/>
        </a:defRPr>
      </a:lvl7pPr>
      <a:lvl8pPr marL="4164186">
        <a:defRPr>
          <a:latin typeface="+mn-lt"/>
          <a:ea typeface="+mn-ea"/>
          <a:cs typeface="+mn-cs"/>
        </a:defRPr>
      </a:lvl8pPr>
      <a:lvl9pPr marL="47590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94883">
        <a:defRPr>
          <a:latin typeface="+mn-lt"/>
          <a:ea typeface="+mn-ea"/>
          <a:cs typeface="+mn-cs"/>
        </a:defRPr>
      </a:lvl2pPr>
      <a:lvl3pPr marL="1189767">
        <a:defRPr>
          <a:latin typeface="+mn-lt"/>
          <a:ea typeface="+mn-ea"/>
          <a:cs typeface="+mn-cs"/>
        </a:defRPr>
      </a:lvl3pPr>
      <a:lvl4pPr marL="1784651">
        <a:defRPr>
          <a:latin typeface="+mn-lt"/>
          <a:ea typeface="+mn-ea"/>
          <a:cs typeface="+mn-cs"/>
        </a:defRPr>
      </a:lvl4pPr>
      <a:lvl5pPr marL="2379535">
        <a:defRPr>
          <a:latin typeface="+mn-lt"/>
          <a:ea typeface="+mn-ea"/>
          <a:cs typeface="+mn-cs"/>
        </a:defRPr>
      </a:lvl5pPr>
      <a:lvl6pPr marL="2974419">
        <a:defRPr>
          <a:latin typeface="+mn-lt"/>
          <a:ea typeface="+mn-ea"/>
          <a:cs typeface="+mn-cs"/>
        </a:defRPr>
      </a:lvl6pPr>
      <a:lvl7pPr marL="3569301">
        <a:defRPr>
          <a:latin typeface="+mn-lt"/>
          <a:ea typeface="+mn-ea"/>
          <a:cs typeface="+mn-cs"/>
        </a:defRPr>
      </a:lvl7pPr>
      <a:lvl8pPr marL="4164186">
        <a:defRPr>
          <a:latin typeface="+mn-lt"/>
          <a:ea typeface="+mn-ea"/>
          <a:cs typeface="+mn-cs"/>
        </a:defRPr>
      </a:lvl8pPr>
      <a:lvl9pPr marL="4759069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955" y="373747"/>
            <a:ext cx="10763429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955" y="1868730"/>
            <a:ext cx="10763429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955" y="6506431"/>
            <a:ext cx="280785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33781" y="6506431"/>
            <a:ext cx="421177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3532" y="6506431"/>
            <a:ext cx="280785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6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35980" rtl="0" eaLnBrk="1" latinLnBrk="0" hangingPunct="1">
        <a:lnSpc>
          <a:spcPct val="90000"/>
        </a:lnSpc>
        <a:spcBef>
          <a:spcPct val="0"/>
        </a:spcBef>
        <a:buNone/>
        <a:defRPr sz="45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995" indent="-233995" algn="l" defTabSz="935980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2866" kern="1200">
          <a:solidFill>
            <a:schemeClr val="tx1"/>
          </a:solidFill>
          <a:latin typeface="+mn-lt"/>
          <a:ea typeface="+mn-ea"/>
          <a:cs typeface="+mn-cs"/>
        </a:defRPr>
      </a:lvl1pPr>
      <a:lvl2pPr marL="70198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2pPr>
      <a:lvl3pPr marL="116997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3pPr>
      <a:lvl4pPr marL="163796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210595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57394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3041934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509924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977914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479339" cy="189366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23" name="Прямоугольник 22"/>
          <p:cNvSpPr/>
          <p:nvPr/>
        </p:nvSpPr>
        <p:spPr>
          <a:xfrm>
            <a:off x="9897269" y="309562"/>
            <a:ext cx="1905000" cy="1295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6247" y="496334"/>
            <a:ext cx="5126847" cy="1142244"/>
          </a:xfrm>
          <a:prstGeom prst="rect">
            <a:avLst/>
          </a:prstGeom>
        </p:spPr>
        <p:txBody>
          <a:bodyPr vert="horz" wrap="square" lIns="0" tIns="19462" rIns="0" bIns="0" rtlCol="0" anchor="ctr">
            <a:spAutoFit/>
          </a:bodyPr>
          <a:lstStyle/>
          <a:p>
            <a:pPr marL="16925" algn="ctr">
              <a:spcBef>
                <a:spcPts val="152"/>
              </a:spcBef>
            </a:pPr>
            <a:r>
              <a:rPr lang="en-US" sz="7196" spc="600" dirty="0">
                <a:effectLst>
                  <a:outerShdw blurRad="25400" dist="12700" dir="2700000" sx="101000" sy="101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sz="7196" spc="600" dirty="0">
              <a:effectLst>
                <a:outerShdw blurRad="25400" dist="12700" dir="2700000" sx="101000" sy="101000" algn="tl" rotWithShape="0">
                  <a:schemeClr val="bg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897272" y="311808"/>
            <a:ext cx="1873743" cy="127312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12" name="object 12"/>
          <p:cNvSpPr txBox="1"/>
          <p:nvPr/>
        </p:nvSpPr>
        <p:spPr>
          <a:xfrm>
            <a:off x="9821069" y="592952"/>
            <a:ext cx="2007987" cy="970340"/>
          </a:xfrm>
          <a:prstGeom prst="rect">
            <a:avLst/>
          </a:prstGeom>
        </p:spPr>
        <p:txBody>
          <a:bodyPr vert="horz" wrap="square" lIns="0" tIns="21156" rIns="0" bIns="0" rtlCol="0">
            <a:spAutoFit/>
          </a:bodyPr>
          <a:lstStyle/>
          <a:p>
            <a:pPr>
              <a:spcBef>
                <a:spcPts val="167"/>
              </a:spcBef>
            </a:pPr>
            <a:r>
              <a:rPr lang="en-US" sz="4000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4000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4000" b="1" spc="13" dirty="0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spc="13" dirty="0" err="1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4000" b="1" spc="13" dirty="0">
              <a:solidFill>
                <a:srgbClr val="FE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67"/>
              </a:spcBef>
            </a:pPr>
            <a:r>
              <a:rPr lang="en-US" sz="2000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84101" y="1130156"/>
            <a:ext cx="1107890" cy="508422"/>
          </a:xfrm>
          <a:prstGeom prst="rect">
            <a:avLst/>
          </a:prstGeom>
        </p:spPr>
        <p:txBody>
          <a:bodyPr vert="horz" wrap="square" lIns="0" tIns="16079" rIns="0" bIns="0" rtlCol="0">
            <a:spAutoFit/>
          </a:bodyPr>
          <a:lstStyle/>
          <a:p>
            <a:pPr algn="ctr">
              <a:spcBef>
                <a:spcPts val="127"/>
              </a:spcBef>
            </a:pPr>
            <a:endParaRPr sz="3198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8544" y="2397040"/>
            <a:ext cx="184635" cy="682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834"/>
          </a:p>
        </p:txBody>
      </p:sp>
      <p:sp>
        <p:nvSpPr>
          <p:cNvPr id="15" name="TextBox 14"/>
          <p:cNvSpPr txBox="1"/>
          <p:nvPr/>
        </p:nvSpPr>
        <p:spPr>
          <a:xfrm>
            <a:off x="1356971" y="2489390"/>
            <a:ext cx="10122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MAVZU: </a:t>
            </a:r>
            <a:r>
              <a:rPr lang="en-US" sz="4800" b="1" spc="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TAQLID </a:t>
            </a:r>
            <a:r>
              <a:rPr lang="en-US" sz="4800" b="1" spc="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SO‘ZLAR</a:t>
            </a:r>
            <a:endParaRPr lang="ru-RU" sz="4800" b="1" spc="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object 32"/>
          <p:cNvGrpSpPr/>
          <p:nvPr/>
        </p:nvGrpSpPr>
        <p:grpSpPr>
          <a:xfrm>
            <a:off x="756127" y="362004"/>
            <a:ext cx="1089200" cy="913924"/>
            <a:chOff x="351125" y="318378"/>
            <a:chExt cx="437515" cy="419100"/>
          </a:xfrm>
        </p:grpSpPr>
        <p:sp>
          <p:nvSpPr>
            <p:cNvPr id="18" name="object 33"/>
            <p:cNvSpPr/>
            <p:nvPr/>
          </p:nvSpPr>
          <p:spPr>
            <a:xfrm>
              <a:off x="351125" y="354807"/>
              <a:ext cx="127505" cy="191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  <p:sp>
          <p:nvSpPr>
            <p:cNvPr id="19" name="object 34"/>
            <p:cNvSpPr/>
            <p:nvPr/>
          </p:nvSpPr>
          <p:spPr>
            <a:xfrm>
              <a:off x="505955" y="318378"/>
              <a:ext cx="127504" cy="227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  <p:sp>
          <p:nvSpPr>
            <p:cNvPr id="20" name="object 35"/>
            <p:cNvSpPr/>
            <p:nvPr/>
          </p:nvSpPr>
          <p:spPr>
            <a:xfrm>
              <a:off x="660783" y="391239"/>
              <a:ext cx="127505" cy="154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  <p:sp>
          <p:nvSpPr>
            <p:cNvPr id="21" name="object 36"/>
            <p:cNvSpPr/>
            <p:nvPr/>
          </p:nvSpPr>
          <p:spPr>
            <a:xfrm>
              <a:off x="469524" y="573389"/>
              <a:ext cx="245902" cy="1639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542" y="254073"/>
            <a:ext cx="1180727" cy="15610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9579" y="3412737"/>
            <a:ext cx="2979772" cy="2969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1669" y="3412737"/>
            <a:ext cx="2518363" cy="31288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8469" y="2443162"/>
            <a:ext cx="685800" cy="1828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8469" y="4652962"/>
            <a:ext cx="685800" cy="1828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479338" cy="136427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TAQLID SO‘Z OTLASHGANDA:</a:t>
            </a:r>
            <a:endParaRPr lang="en-US" sz="5330" b="1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7069" y="1749131"/>
            <a:ext cx="2438400" cy="87138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49"/>
            <a:r>
              <a:rPr lang="en-US" sz="4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endParaRPr lang="ru-RU"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869" y="3357562"/>
            <a:ext cx="3980883" cy="1143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To‘ldiruvchi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821" y="5122713"/>
            <a:ext cx="3980883" cy="1040424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Aniqlovchi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01269" y="1743943"/>
            <a:ext cx="8153400" cy="1233950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Uzoqdan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dupur-dupuri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eshitildi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8069" y="5047653"/>
            <a:ext cx="6553200" cy="119054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Voy-dodining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96669" y="3362323"/>
            <a:ext cx="6324600" cy="113823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49"/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Taqir-tuquringni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28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7" grpId="0" animBg="1"/>
      <p:bldP spid="6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35617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8-mashq</a:t>
            </a:r>
            <a:endParaRPr lang="en-US" sz="533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8869" y="4119562"/>
            <a:ext cx="4953000" cy="129540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Holatga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taqlid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2269" y="1681162"/>
            <a:ext cx="11734800" cy="1735433"/>
          </a:xfrm>
          <a:prstGeom prst="rect">
            <a:avLst/>
          </a:prstGeom>
          <a:solidFill>
            <a:srgbClr val="3833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Namoz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g‘azabi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oshib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dag‘-</a:t>
            </a:r>
            <a:r>
              <a:rPr kumimoji="0" lang="en-US" sz="4800" b="1" i="0" u="none" strike="noStrike" kern="1200" cap="none" spc="0" normalizeH="0" baseline="0" noProof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dag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 qaltiray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boshladi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29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35617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8-mashq</a:t>
            </a:r>
            <a:endParaRPr lang="en-US" sz="533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91969" y="4652962"/>
            <a:ext cx="4953000" cy="129540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Tovushga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taqlid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34669" y="1947862"/>
            <a:ext cx="7620000" cy="2247900"/>
          </a:xfrm>
          <a:prstGeom prst="rect">
            <a:avLst/>
          </a:prstGeom>
          <a:solidFill>
            <a:srgbClr val="3833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Tongda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gulga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so‘zlar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g‘uv-g‘uv-g‘uv</a:t>
            </a:r>
            <a:r>
              <a:rPr kumimoji="0" lang="en-US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ru-RU" sz="4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Картинки по запросу &quot;цветы и пчела&quot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9" y="1947862"/>
            <a:ext cx="3810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12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35617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8-mashq</a:t>
            </a:r>
            <a:endParaRPr lang="en-US" sz="533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3669" y="4668610"/>
            <a:ext cx="4953000" cy="129540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Holatga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taqlid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72869" y="1908243"/>
            <a:ext cx="6705600" cy="1982719"/>
          </a:xfrm>
          <a:prstGeom prst="rect">
            <a:avLst/>
          </a:prstGeom>
          <a:solidFill>
            <a:srgbClr val="3833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Boshidagi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toj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yal-yal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yonarmish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6" name="Picture 8" descr="Картинки по запросу &quot;корона диадем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9" y="1499357"/>
            <a:ext cx="4419600" cy="315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02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35617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8-mashq</a:t>
            </a:r>
            <a:endParaRPr lang="en-US" sz="533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06069" y="4634368"/>
            <a:ext cx="5334000" cy="152400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Tovushga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taqlid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2269" y="1604962"/>
            <a:ext cx="11811000" cy="2743200"/>
          </a:xfrm>
          <a:prstGeom prst="rect">
            <a:avLst/>
          </a:prstGeom>
          <a:solidFill>
            <a:srgbClr val="3833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Shu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gurs-gurs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oyoq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tovushlari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eshitilib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ovlarda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kabobpazlik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qiladigan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baqaloq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bakovul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ko‘rindi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8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35617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9-mashq</a:t>
            </a:r>
            <a:endParaRPr lang="en-US" sz="533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06069" y="4634368"/>
            <a:ext cx="5334000" cy="152400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Tovushga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taqlid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2269" y="1604962"/>
            <a:ext cx="11811000" cy="2743200"/>
          </a:xfrm>
          <a:prstGeom prst="rect">
            <a:avLst/>
          </a:prstGeom>
          <a:solidFill>
            <a:srgbClr val="3833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Birovning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oldiga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borib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vov-vov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qilib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hursa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podshoh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gunohkorni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yetmish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ikki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darra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urdirar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ekan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38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35617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9-mashq</a:t>
            </a:r>
            <a:endParaRPr lang="en-US" sz="533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06069" y="4634368"/>
            <a:ext cx="5334000" cy="152400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Tovushga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taqlid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2269" y="1604962"/>
            <a:ext cx="11811000" cy="2743200"/>
          </a:xfrm>
          <a:prstGeom prst="rect">
            <a:avLst/>
          </a:prstGeom>
          <a:solidFill>
            <a:srgbClr val="3833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To‘rtta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savag‘ich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bilan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tap-tap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urib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par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singari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qilib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titibdi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31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44463"/>
            <a:ext cx="12479338" cy="157008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lang="en-US" sz="4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 UCHUN TOPSHIRIQ:</a:t>
            </a:r>
            <a:endParaRPr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091" y="1425625"/>
            <a:ext cx="11434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810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15469" y="1419500"/>
            <a:ext cx="920282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259-mashq. 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Bolalar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bog‘ida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sarlavhali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Hikoyangizda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taqlid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so‘zlardan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foydalaning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tagiga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chizib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turini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ayting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Картинки по запросу &quot;узбек халк эртаклари&quot;"/>
          <p:cNvSpPr>
            <a:spLocks noChangeAspect="1" noChangeArrowheads="1"/>
          </p:cNvSpPr>
          <p:nvPr/>
        </p:nvSpPr>
        <p:spPr bwMode="auto">
          <a:xfrm>
            <a:off x="302419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91" y="1881567"/>
            <a:ext cx="3229815" cy="378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731" y="3654"/>
            <a:ext cx="12479338" cy="958056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 OLINGAN SO‘ZLAR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8136" y="1223962"/>
            <a:ext cx="6629400" cy="1136108"/>
          </a:xfrm>
          <a:prstGeom prst="rect">
            <a:avLst/>
          </a:prstGeom>
          <a:solidFill>
            <a:srgbClr val="80246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49"/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UNDOV SO‘ZLAR</a:t>
            </a:r>
            <a:endParaRPr lang="ru-RU"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9119" y="4811109"/>
            <a:ext cx="6812826" cy="124933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 SO‘ZLAR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8137" y="2962723"/>
            <a:ext cx="6629400" cy="1219200"/>
          </a:xfrm>
          <a:prstGeom prst="rect">
            <a:avLst/>
          </a:prstGeom>
          <a:solidFill>
            <a:srgbClr val="4228A0"/>
          </a:solidFill>
          <a:ln>
            <a:solidFill>
              <a:srgbClr val="3333FF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TAQLID SO‘ZLAR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Картинки по запросу &quot;вопросительный знак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069" y="1126500"/>
            <a:ext cx="4343400" cy="421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35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10642"/>
            <a:ext cx="12479338" cy="106343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TAQLID </a:t>
            </a:r>
            <a:r>
              <a:rPr lang="en-US" sz="4800" b="1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endParaRPr lang="ru-RU" sz="4800" b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5372831" y="1981590"/>
            <a:ext cx="1305502" cy="914400"/>
          </a:xfrm>
          <a:prstGeom prst="striped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50297" y="1623794"/>
            <a:ext cx="5104372" cy="171137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Holatga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taqlid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2019" y="1627546"/>
            <a:ext cx="4772902" cy="1707626"/>
          </a:xfrm>
          <a:prstGeom prst="roundRect">
            <a:avLst/>
          </a:prstGeom>
          <a:solidFill>
            <a:srgbClr val="800080"/>
          </a:solidFill>
          <a:ln>
            <a:solidFill>
              <a:srgbClr val="8024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Tovushga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taqlid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-161130" y="4001945"/>
            <a:ext cx="12115799" cy="22860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Osmonda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yulduzlar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yalt-yult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porlab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turardi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Ko‘l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tomondan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o‘rdaklarning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g‘a-g‘a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turardi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3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10642"/>
            <a:ext cx="12479338" cy="120032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TOVUSHGA </a:t>
            </a:r>
            <a:r>
              <a:rPr lang="en-US" sz="4800" b="1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TAQLID SO‘ZLAR</a:t>
            </a:r>
            <a:endParaRPr lang="ru-RU" sz="4800" b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6181" y="1528762"/>
            <a:ext cx="10668000" cy="1576847"/>
          </a:xfrm>
          <a:prstGeom prst="roundRect">
            <a:avLst/>
          </a:prstGeom>
          <a:solidFill>
            <a:srgbClr val="800080"/>
          </a:solidFill>
          <a:ln>
            <a:solidFill>
              <a:srgbClr val="8024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Narsalarning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ovoziga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taqlidni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bildiruvchi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9481" y="3586162"/>
            <a:ext cx="11201400" cy="29718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Taq-taq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duk-duk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taqir-tuqur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g‘arch-g‘urch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vov-vov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dupur-dupur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g‘ala-g‘ovur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shaqir-shuqur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gumbur-gumbur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5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10642"/>
            <a:ext cx="12479338" cy="144655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b="1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HOLATGA TAQLID SO‘ZLAR</a:t>
            </a:r>
            <a:endParaRPr lang="ru-RU" sz="4800" b="1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2769" y="1757644"/>
            <a:ext cx="10668000" cy="1576847"/>
          </a:xfrm>
          <a:prstGeom prst="roundRect">
            <a:avLst/>
          </a:prstGeom>
          <a:solidFill>
            <a:srgbClr val="800080"/>
          </a:solidFill>
          <a:ln>
            <a:solidFill>
              <a:srgbClr val="8024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Narsalarning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holatiga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taqlidni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bildiruvchi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39069" y="3722889"/>
            <a:ext cx="9372600" cy="263368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Yalt-yult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lip-lip, milt-milt,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g‘uj-g‘uj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jimir-jimir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duv-duv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apil-tapil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yal-yal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alg‘ov-dalg‘ov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6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200976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1-topshiriq</a:t>
            </a:r>
            <a:endParaRPr lang="en-US" sz="5330" b="1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2469" y="1528762"/>
            <a:ext cx="8534400" cy="1847895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endParaRPr lang="en-US" sz="48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6949"/>
            <a:r>
              <a:rPr lang="en-US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Dupur-dupur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defTabSz="456949"/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Ko‘chaga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qarang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defTabSz="456949"/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25269" y="4195762"/>
            <a:ext cx="4876800" cy="137160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6949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Taqlid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669" y="3586162"/>
            <a:ext cx="2667000" cy="261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0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81"/>
            <a:ext cx="12479338" cy="1084103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TAQLID SO‘ZLARNING SINTAKTIK VAZIFASI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39269" y="1503605"/>
            <a:ext cx="7696200" cy="113030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164">
              <a:defRPr/>
            </a:pPr>
            <a:r>
              <a:rPr lang="en-US" sz="5204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Dupur-dupur</a:t>
            </a:r>
            <a:r>
              <a:rPr lang="en-US" sz="5204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4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5204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4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5204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204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01269" y="3126193"/>
            <a:ext cx="6753223" cy="1034483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164">
              <a:defRPr/>
            </a:pPr>
            <a:r>
              <a:rPr lang="en-US" sz="5204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Taqlid</a:t>
            </a:r>
            <a:r>
              <a:rPr lang="en-US" sz="520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4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520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204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520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4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endParaRPr lang="ru-RU" sz="520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140" y="4652961"/>
            <a:ext cx="7696200" cy="1157243"/>
          </a:xfrm>
          <a:prstGeom prst="rect">
            <a:avLst/>
          </a:prstGeom>
          <a:solidFill>
            <a:srgbClr val="3333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164">
              <a:defRPr/>
            </a:pPr>
            <a:r>
              <a:rPr lang="en-US" sz="5204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Sifatlovchi</a:t>
            </a:r>
            <a:r>
              <a:rPr lang="en-US" sz="5204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4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aniqlovchi</a:t>
            </a:r>
            <a:endParaRPr lang="ru-RU" sz="5204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69" y="2087262"/>
            <a:ext cx="2728292" cy="25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5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81"/>
            <a:ext cx="12479338" cy="1084103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TAQLID SO‘ZLARNING SINTAKTIK VAZIFASI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2469" y="1471630"/>
            <a:ext cx="10134600" cy="1130303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164">
              <a:defRPr/>
            </a:pPr>
            <a:r>
              <a:rPr lang="en-US" sz="5204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Boshida</a:t>
            </a:r>
            <a:r>
              <a:rPr lang="en-US" sz="5204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4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toj</a:t>
            </a:r>
            <a:r>
              <a:rPr lang="en-US" sz="5204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4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yal-yal</a:t>
            </a:r>
            <a:r>
              <a:rPr lang="en-US" sz="5204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4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yonarmish</a:t>
            </a:r>
            <a:r>
              <a:rPr lang="en-US" sz="5204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204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01270" y="3126193"/>
            <a:ext cx="6172200" cy="1034483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164">
              <a:defRPr/>
            </a:pPr>
            <a:r>
              <a:rPr lang="en-US" sz="5204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Taqlid</a:t>
            </a:r>
            <a:r>
              <a:rPr lang="en-US" sz="520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4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520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5204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endParaRPr lang="ru-RU" sz="520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65624" y="4657041"/>
            <a:ext cx="5348289" cy="1157243"/>
          </a:xfrm>
          <a:prstGeom prst="rect">
            <a:avLst/>
          </a:prstGeom>
          <a:solidFill>
            <a:srgbClr val="3333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164">
              <a:defRPr/>
            </a:pPr>
            <a:r>
              <a:rPr lang="en-US" sz="5204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 </a:t>
            </a:r>
            <a:r>
              <a:rPr lang="en-US" sz="5204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</a:t>
            </a:r>
            <a:endParaRPr lang="ru-RU" sz="5204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69" y="2990141"/>
            <a:ext cx="2286000" cy="21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3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81"/>
            <a:ext cx="12479338" cy="1084103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TAQLID SO‘ZLARNING SINTAKTIK VAZIFASI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3470" y="1506318"/>
            <a:ext cx="9067800" cy="113030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164">
              <a:defRPr/>
            </a:pPr>
            <a:r>
              <a:rPr lang="en-US" sz="5204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Bog‘da</a:t>
            </a:r>
            <a:r>
              <a:rPr lang="en-US" sz="5204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4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mevalar</a:t>
            </a:r>
            <a:r>
              <a:rPr lang="en-US" sz="5204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4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g‘uj-g‘uj</a:t>
            </a:r>
            <a:r>
              <a:rPr lang="en-US" sz="5204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204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81869" y="3053393"/>
            <a:ext cx="11125200" cy="121856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164">
              <a:defRPr/>
            </a:pPr>
            <a:r>
              <a:rPr lang="en-US" sz="5204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Taqlid</a:t>
            </a:r>
            <a:r>
              <a:rPr lang="en-US" sz="520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4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520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gap </a:t>
            </a:r>
            <a:r>
              <a:rPr lang="en-US" sz="5204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oxirida</a:t>
            </a:r>
            <a:r>
              <a:rPr lang="en-US" sz="520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4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ifodalansa</a:t>
            </a:r>
            <a:r>
              <a:rPr lang="en-US" sz="520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520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70324" y="4688734"/>
            <a:ext cx="5348289" cy="1157243"/>
          </a:xfrm>
          <a:prstGeom prst="rect">
            <a:avLst/>
          </a:prstGeom>
          <a:solidFill>
            <a:srgbClr val="80246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164">
              <a:defRPr/>
            </a:pPr>
            <a:r>
              <a:rPr lang="en-US" sz="5204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5204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4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kesim</a:t>
            </a:r>
            <a:endParaRPr lang="ru-RU" sz="5204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82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1ed6d233add7425c236211876cf3028fe2956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3844</TotalTime>
  <Words>312</Words>
  <Application>Microsoft Office PowerPoint</Application>
  <PresentationFormat>Произвольный</PresentationFormat>
  <Paragraphs>78</Paragraphs>
  <Slides>17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1_Office Theme</vt:lpstr>
      <vt:lpstr>3_Тема Office</vt:lpstr>
      <vt:lpstr>ONA TILI</vt:lpstr>
      <vt:lpstr>ALOHIDA OLINGAN SO‘ZLAR</vt:lpstr>
      <vt:lpstr>Презентация PowerPoint</vt:lpstr>
      <vt:lpstr>Презентация PowerPoint</vt:lpstr>
      <vt:lpstr>Презентация PowerPoint</vt:lpstr>
      <vt:lpstr>1-topshiriq</vt:lpstr>
      <vt:lpstr>      TAQLID SO‘ZLARNING SINTAKTIK VAZIFASI</vt:lpstr>
      <vt:lpstr>      TAQLID SO‘ZLARNING SINTAKTIK VAZIFASI</vt:lpstr>
      <vt:lpstr>      TAQLID SO‘ZLARNING SINTAKTIK VAZIFASI</vt:lpstr>
      <vt:lpstr>TAQLID SO‘Z OTLASHGANDA:</vt:lpstr>
      <vt:lpstr>268-mashq</vt:lpstr>
      <vt:lpstr>268-mashq</vt:lpstr>
      <vt:lpstr>268-mashq</vt:lpstr>
      <vt:lpstr>268-mashq</vt:lpstr>
      <vt:lpstr>269-mashq</vt:lpstr>
      <vt:lpstr>269-mashq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MAKTAB</dc:creator>
  <cp:lastModifiedBy>Пользователь</cp:lastModifiedBy>
  <cp:revision>395</cp:revision>
  <dcterms:created xsi:type="dcterms:W3CDTF">2020-04-13T08:06:06Z</dcterms:created>
  <dcterms:modified xsi:type="dcterms:W3CDTF">2021-02-20T11:21:47Z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