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  <p:sldMasterId id="2147483707" r:id="rId3"/>
  </p:sldMasterIdLst>
  <p:notesMasterIdLst>
    <p:notesMasterId r:id="rId21"/>
  </p:notesMasterIdLst>
  <p:sldIdLst>
    <p:sldId id="302" r:id="rId4"/>
    <p:sldId id="405" r:id="rId5"/>
    <p:sldId id="413" r:id="rId6"/>
    <p:sldId id="388" r:id="rId7"/>
    <p:sldId id="414" r:id="rId8"/>
    <p:sldId id="400" r:id="rId9"/>
    <p:sldId id="404" r:id="rId10"/>
    <p:sldId id="411" r:id="rId11"/>
    <p:sldId id="412" r:id="rId12"/>
    <p:sldId id="407" r:id="rId13"/>
    <p:sldId id="415" r:id="rId14"/>
    <p:sldId id="416" r:id="rId15"/>
    <p:sldId id="417" r:id="rId16"/>
    <p:sldId id="418" r:id="rId17"/>
    <p:sldId id="419" r:id="rId18"/>
    <p:sldId id="420" r:id="rId19"/>
    <p:sldId id="293" r:id="rId20"/>
  </p:sldIdLst>
  <p:sldSz cx="12479338" cy="7019925"/>
  <p:notesSz cx="5765800" cy="3244850"/>
  <p:custDataLst>
    <p:tags r:id="rId22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6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246C"/>
    <a:srgbClr val="3333FF"/>
    <a:srgbClr val="800080"/>
    <a:srgbClr val="FF0066"/>
    <a:srgbClr val="383399"/>
    <a:srgbClr val="4228A0"/>
    <a:srgbClr val="FFCCCC"/>
    <a:srgbClr val="FFFFCC"/>
    <a:srgbClr val="005696"/>
    <a:srgbClr val="539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60" y="48"/>
      </p:cViewPr>
      <p:guideLst>
        <p:guide orient="horz" pos="6230"/>
        <p:guide pos="46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63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9023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0271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873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862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4666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723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7163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7467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220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0979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015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1" y="2176177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2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49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03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455" y="1750107"/>
            <a:ext cx="10763429" cy="2920093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55" y="4697826"/>
            <a:ext cx="10763429" cy="1535608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532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954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79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373747"/>
            <a:ext cx="10763429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581" y="1720857"/>
            <a:ext cx="5279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581" y="2564223"/>
            <a:ext cx="5279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665" y="1720857"/>
            <a:ext cx="5305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665" y="2564223"/>
            <a:ext cx="5305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04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457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47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5344" y="1010740"/>
            <a:ext cx="6317665" cy="4988697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200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05344" y="1010740"/>
            <a:ext cx="6317665" cy="4988697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1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9"/>
            <a:ext cx="10681704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33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526" y="373746"/>
            <a:ext cx="2690857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1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2" y="2176179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3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9"/>
            <a:ext cx="10681704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49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6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0"/>
            <a:ext cx="399338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50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8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1"/>
            <a:ext cx="399338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955" y="373747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955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955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781" y="6506431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13532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6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479339" cy="18936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23" name="Прямоугольник 22"/>
          <p:cNvSpPr/>
          <p:nvPr/>
        </p:nvSpPr>
        <p:spPr>
          <a:xfrm>
            <a:off x="9897269" y="309562"/>
            <a:ext cx="1905000" cy="1295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6247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spc="600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spc="600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897272" y="311808"/>
            <a:ext cx="1873743" cy="127312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12" name="object 12"/>
          <p:cNvSpPr txBox="1"/>
          <p:nvPr/>
        </p:nvSpPr>
        <p:spPr>
          <a:xfrm>
            <a:off x="9821069" y="592952"/>
            <a:ext cx="2007987" cy="970340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2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84101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8544" y="2397040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56971" y="2489390"/>
            <a:ext cx="10122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</a:t>
            </a:r>
            <a:r>
              <a:rPr lang="en-US" sz="4800" b="1" spc="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TAQLID </a:t>
            </a:r>
            <a:r>
              <a:rPr lang="en-US" sz="4800" b="1" spc="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SO‘ZLAR</a:t>
            </a:r>
            <a:endParaRPr lang="ru-RU" sz="4800" b="1" spc="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756127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542" y="254073"/>
            <a:ext cx="1180727" cy="1561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9579" y="3412737"/>
            <a:ext cx="2979772" cy="2969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1669" y="3412737"/>
            <a:ext cx="2518363" cy="31288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8469" y="2443162"/>
            <a:ext cx="685800" cy="1828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48469" y="4652962"/>
            <a:ext cx="685800" cy="1828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479338" cy="13642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 SO‘Z OTLASHGANDA: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7069" y="1749131"/>
            <a:ext cx="2438400" cy="87138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869" y="3357562"/>
            <a:ext cx="3980883" cy="1143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5821" y="5122713"/>
            <a:ext cx="3980883" cy="1040424"/>
          </a:xfrm>
          <a:prstGeom prst="rect">
            <a:avLst/>
          </a:prstGeom>
          <a:solidFill>
            <a:srgbClr val="800080"/>
          </a:solidFill>
          <a:ln>
            <a:solidFill>
              <a:srgbClr val="80008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1269" y="1743943"/>
            <a:ext cx="8153400" cy="1233950"/>
          </a:xfrm>
          <a:prstGeom prst="rect">
            <a:avLst/>
          </a:prstGeom>
          <a:solidFill>
            <a:srgbClr val="800080"/>
          </a:solidFill>
          <a:ln>
            <a:solidFill>
              <a:srgbClr val="80008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dupur-dupuri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68069" y="5047653"/>
            <a:ext cx="6553200" cy="1190544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Voy-dodining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96669" y="3362323"/>
            <a:ext cx="6324600" cy="113823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Taqir-tuquringni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28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7" grpId="0" animBg="1"/>
      <p:bldP spid="6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8869" y="4119562"/>
            <a:ext cx="4953000" cy="12954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Holatga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taqlid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2269" y="1681162"/>
            <a:ext cx="11734800" cy="1735433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Namoz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g‘azabi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oshib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dag‘-</a:t>
            </a:r>
            <a:r>
              <a:rPr kumimoji="0" lang="en-US" sz="4800" b="1" i="0" u="none" strike="noStrike" kern="1200" cap="none" spc="0" normalizeH="0" baseline="0" noProof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dag</a:t>
            </a: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 qaltiray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29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91969" y="4652962"/>
            <a:ext cx="4953000" cy="12954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Tovushga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taqlid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34669" y="1947862"/>
            <a:ext cx="7620000" cy="2247900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Tongda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gulga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g‘uv-g‘uv-g‘uv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8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цветы и пчела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69" y="1947862"/>
            <a:ext cx="38100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12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3669" y="4668610"/>
            <a:ext cx="4953000" cy="12954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Holatga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taqlid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72869" y="1908243"/>
            <a:ext cx="6705600" cy="1982719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Boshidagi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toj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yal-yal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yonarmish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6" name="Picture 8" descr="Картинки по запросу &quot;корона диадем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9" y="1499357"/>
            <a:ext cx="4419600" cy="315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02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06069" y="4634368"/>
            <a:ext cx="5334000" cy="15240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Tovushga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taqlid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2269" y="1604962"/>
            <a:ext cx="11811000" cy="2743200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payt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gurs-gurs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oyoq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tovushlari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eshitilib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ovlarda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kabobpazlik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qiladigan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baqaloq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bakovul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ko‘rindi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08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06069" y="4634368"/>
            <a:ext cx="5334000" cy="15240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Tovushga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taqlid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2269" y="1604962"/>
            <a:ext cx="11811000" cy="2743200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Birovning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oldiga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vov-vov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hursa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podshoh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gunohkorni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yetmish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darra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urdirar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38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06069" y="4634368"/>
            <a:ext cx="5334000" cy="15240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Tovushga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taqlid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2269" y="1604962"/>
            <a:ext cx="11811000" cy="2743200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To‘rtta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savag‘ich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tap-tap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par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singari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titibdi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31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44463"/>
            <a:ext cx="12479338" cy="15700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091" y="1425625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15469" y="1419500"/>
            <a:ext cx="920282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259-mashq.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sarlavhali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Hikoyangizda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Картинки по запросу &quot;узбек халк эртаклари&quot;"/>
          <p:cNvSpPr>
            <a:spLocks noChangeAspect="1" noChangeArrowheads="1"/>
          </p:cNvSpPr>
          <p:nvPr/>
        </p:nvSpPr>
        <p:spPr bwMode="auto">
          <a:xfrm>
            <a:off x="302419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91" y="1881567"/>
            <a:ext cx="3229815" cy="378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731" y="3654"/>
            <a:ext cx="12479338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 OLINGAN SO‘ZLAR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8136" y="1223962"/>
            <a:ext cx="6629400" cy="1136108"/>
          </a:xfrm>
          <a:prstGeom prst="rect">
            <a:avLst/>
          </a:prstGeom>
          <a:solidFill>
            <a:srgbClr val="80246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UNDOV SO‘ZLAR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9119" y="4811109"/>
            <a:ext cx="6812826" cy="124933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 SO‘ZLAR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8137" y="2962723"/>
            <a:ext cx="6629400" cy="1219200"/>
          </a:xfrm>
          <a:prstGeom prst="rect">
            <a:avLst/>
          </a:prstGeom>
          <a:solidFill>
            <a:srgbClr val="4228A0"/>
          </a:solidFill>
          <a:ln>
            <a:solidFill>
              <a:srgbClr val="3333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 SO‘ZLAR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вопросительный зна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069" y="1126500"/>
            <a:ext cx="4343400" cy="421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35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06343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 </a:t>
            </a:r>
            <a:r>
              <a:rPr lang="en-US" sz="48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48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372831" y="1981590"/>
            <a:ext cx="1305502" cy="914400"/>
          </a:xfrm>
          <a:prstGeom prst="striped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50297" y="1623794"/>
            <a:ext cx="5104372" cy="171137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2019" y="1627546"/>
            <a:ext cx="4772902" cy="1707626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Tovushga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-161130" y="4001945"/>
            <a:ext cx="12115799" cy="22860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yalt-yult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porlab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o‘rdaklarning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g‘a-g‘a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31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TOVUSHGA </a:t>
            </a:r>
            <a:r>
              <a:rPr lang="en-US" sz="48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 SO‘ZLAR</a:t>
            </a:r>
            <a:endParaRPr lang="ru-RU" sz="48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6181" y="1528762"/>
            <a:ext cx="10668000" cy="1576847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ovoziga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9481" y="3586162"/>
            <a:ext cx="11201400" cy="2971800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Taq-taq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duk-duk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taqir-tuqur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g‘arch-g‘urch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vov-vov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dupur-dupur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g‘ala-g‘ovur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shaqir-shuqur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gumbur-gumbur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35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HOLATGA TAQLID SO‘ZLAR</a:t>
            </a:r>
            <a:endParaRPr lang="ru-RU" sz="48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2769" y="1757644"/>
            <a:ext cx="10668000" cy="1576847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39069" y="3722889"/>
            <a:ext cx="9372600" cy="263368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Yalt-yult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lip-lip, milt-milt,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g‘uj-g‘uj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jimir-jimir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duv-duv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apil-tapil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yal-yal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alg‘ov-dalg‘ov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36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2469" y="1528762"/>
            <a:ext cx="8534400" cy="184789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endParaRPr lang="en-US" sz="48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6949"/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Dupur-dupur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456949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Ko‘chaga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defTabSz="456949"/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25269" y="4195762"/>
            <a:ext cx="4876800" cy="13716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669" y="3586162"/>
            <a:ext cx="2667000" cy="261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81"/>
            <a:ext cx="12479338" cy="108410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TAQLID SO‘ZLARNING SINTAKTIK VAZIFASI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39269" y="1503605"/>
            <a:ext cx="7696200" cy="113030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Dupur-dupur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01269" y="3126193"/>
            <a:ext cx="6753223" cy="1034483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204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520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91140" y="4652961"/>
            <a:ext cx="7696200" cy="1157243"/>
          </a:xfrm>
          <a:prstGeom prst="rect">
            <a:avLst/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Sifatlovchi</a:t>
            </a:r>
            <a:r>
              <a:rPr lang="en-US" sz="5204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endParaRPr lang="ru-RU" sz="5204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69" y="2087262"/>
            <a:ext cx="2728292" cy="259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5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81"/>
            <a:ext cx="12479338" cy="108410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TAQLID SO‘ZLARNING SINTAKTIK VAZIFASI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2469" y="1471630"/>
            <a:ext cx="10134600" cy="1130303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yal-yal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yonarmish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01270" y="3126193"/>
            <a:ext cx="6172200" cy="1034483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endParaRPr lang="ru-RU" sz="520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65624" y="4657041"/>
            <a:ext cx="5348289" cy="1157243"/>
          </a:xfrm>
          <a:prstGeom prst="rect">
            <a:avLst/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 </a:t>
            </a:r>
            <a:r>
              <a:rPr lang="en-US" sz="5204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endParaRPr lang="ru-RU" sz="5204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69" y="2990141"/>
            <a:ext cx="2286000" cy="21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3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81"/>
            <a:ext cx="12479338" cy="108410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TAQLID SO‘ZLARNING SINTAKTIK VAZIFASI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53470" y="1506318"/>
            <a:ext cx="9067800" cy="113030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Bog‘da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g‘uj-g‘uj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81869" y="3053393"/>
            <a:ext cx="11125200" cy="121856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ifodalansa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20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70324" y="4688734"/>
            <a:ext cx="5348289" cy="1157243"/>
          </a:xfrm>
          <a:prstGeom prst="rect">
            <a:avLst/>
          </a:prstGeom>
          <a:solidFill>
            <a:srgbClr val="80246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5204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5204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82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3844</TotalTime>
  <Words>312</Words>
  <Application>Microsoft Office PowerPoint</Application>
  <PresentationFormat>Произвольный</PresentationFormat>
  <Paragraphs>78</Paragraphs>
  <Slides>17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1_Office Theme</vt:lpstr>
      <vt:lpstr>3_Тема Office</vt:lpstr>
      <vt:lpstr>ONA TILI</vt:lpstr>
      <vt:lpstr>ALOHIDA OLINGAN SO‘ZLAR</vt:lpstr>
      <vt:lpstr>Презентация PowerPoint</vt:lpstr>
      <vt:lpstr>Презентация PowerPoint</vt:lpstr>
      <vt:lpstr>Презентация PowerPoint</vt:lpstr>
      <vt:lpstr>1-topshiriq</vt:lpstr>
      <vt:lpstr>      TAQLID SO‘ZLARNING SINTAKTIK VAZIFASI</vt:lpstr>
      <vt:lpstr>      TAQLID SO‘ZLARNING SINTAKTIK VAZIFASI</vt:lpstr>
      <vt:lpstr>      TAQLID SO‘ZLARNING SINTAKTIK VAZIFASI</vt:lpstr>
      <vt:lpstr>TAQLID SO‘Z OTLASHGANDA:</vt:lpstr>
      <vt:lpstr>268-mashq</vt:lpstr>
      <vt:lpstr>268-mashq</vt:lpstr>
      <vt:lpstr>268-mashq</vt:lpstr>
      <vt:lpstr>268-mashq</vt:lpstr>
      <vt:lpstr>269-mashq</vt:lpstr>
      <vt:lpstr>269-mashq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395</cp:revision>
  <dcterms:created xsi:type="dcterms:W3CDTF">2020-04-13T08:06:06Z</dcterms:created>
  <dcterms:modified xsi:type="dcterms:W3CDTF">2021-02-20T11:21:47Z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