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9" r:id="rId2"/>
    <p:sldMasterId id="2147483707" r:id="rId3"/>
  </p:sldMasterIdLst>
  <p:notesMasterIdLst>
    <p:notesMasterId r:id="rId21"/>
  </p:notesMasterIdLst>
  <p:sldIdLst>
    <p:sldId id="302" r:id="rId4"/>
    <p:sldId id="402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10" r:id="rId14"/>
    <p:sldId id="426" r:id="rId15"/>
    <p:sldId id="427" r:id="rId16"/>
    <p:sldId id="411" r:id="rId17"/>
    <p:sldId id="429" r:id="rId18"/>
    <p:sldId id="430" r:id="rId19"/>
    <p:sldId id="293" r:id="rId20"/>
  </p:sldIdLst>
  <p:sldSz cx="12479338" cy="7019925"/>
  <p:notesSz cx="5765800" cy="3244850"/>
  <p:custDataLst>
    <p:tags r:id="rId22"/>
  </p:custDataLst>
  <p:defaultTextStyle>
    <a:defPPr>
      <a:defRPr lang="ru-RU"/>
    </a:defPPr>
    <a:lvl1pPr marL="0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1pPr>
    <a:lvl2pPr marL="97445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2pPr>
    <a:lvl3pPr marL="1948919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3pPr>
    <a:lvl4pPr marL="292337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4pPr>
    <a:lvl5pPr marL="389783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5pPr>
    <a:lvl6pPr marL="4872298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6pPr>
    <a:lvl7pPr marL="5846757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7pPr>
    <a:lvl8pPr marL="6821215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8pPr>
    <a:lvl9pPr marL="7795676" algn="l" defTabSz="1948919" rtl="0" eaLnBrk="1" latinLnBrk="0" hangingPunct="1">
      <a:defRPr sz="38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0" userDrawn="1">
          <p15:clr>
            <a:srgbClr val="A4A3A4"/>
          </p15:clr>
        </p15:guide>
        <p15:guide id="2" pos="4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6"/>
    <a:srgbClr val="80246C"/>
    <a:srgbClr val="800000"/>
    <a:srgbClr val="800080"/>
    <a:srgbClr val="FF0066"/>
    <a:srgbClr val="4228A0"/>
    <a:srgbClr val="3333FF"/>
    <a:srgbClr val="FFCCCC"/>
    <a:srgbClr val="FFFFCC"/>
    <a:srgbClr val="539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60" y="60"/>
      </p:cViewPr>
      <p:guideLst>
        <p:guide orient="horz" pos="6230"/>
        <p:guide pos="46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685FB-C4B2-476B-A28C-F96B0E5E4E14}" type="datetimeFigureOut">
              <a:rPr lang="ru-RU" smtClean="0"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AD757-11CA-46C7-9E87-431DC5517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51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4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83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56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8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4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255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11350" y="406400"/>
            <a:ext cx="1943100" cy="10937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1" y="2176177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2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71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9917" y="1148863"/>
            <a:ext cx="9359504" cy="2443974"/>
          </a:xfrm>
        </p:spPr>
        <p:txBody>
          <a:bodyPr anchor="b"/>
          <a:lstStyle>
            <a:lvl1pPr algn="ctr"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917" y="3687086"/>
            <a:ext cx="9359504" cy="1694856"/>
          </a:xfrm>
        </p:spPr>
        <p:txBody>
          <a:bodyPr/>
          <a:lstStyle>
            <a:lvl1pPr marL="0" indent="0" algn="ctr">
              <a:buNone/>
              <a:defRPr sz="2457"/>
            </a:lvl1pPr>
            <a:lvl2pPr marL="467990" indent="0" algn="ctr">
              <a:buNone/>
              <a:defRPr sz="2047"/>
            </a:lvl2pPr>
            <a:lvl3pPr marL="935980" indent="0" algn="ctr">
              <a:buNone/>
              <a:defRPr sz="1842"/>
            </a:lvl3pPr>
            <a:lvl4pPr marL="1403970" indent="0" algn="ctr">
              <a:buNone/>
              <a:defRPr sz="1638"/>
            </a:lvl4pPr>
            <a:lvl5pPr marL="1871960" indent="0" algn="ctr">
              <a:buNone/>
              <a:defRPr sz="1638"/>
            </a:lvl5pPr>
            <a:lvl6pPr marL="2339950" indent="0" algn="ctr">
              <a:buNone/>
              <a:defRPr sz="1638"/>
            </a:lvl6pPr>
            <a:lvl7pPr marL="2807940" indent="0" algn="ctr">
              <a:buNone/>
              <a:defRPr sz="1638"/>
            </a:lvl7pPr>
            <a:lvl8pPr marL="3275929" indent="0" algn="ctr">
              <a:buNone/>
              <a:defRPr sz="1638"/>
            </a:lvl8pPr>
            <a:lvl9pPr marL="3743919" indent="0" algn="ctr">
              <a:buNone/>
              <a:defRPr sz="163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03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455" y="1750107"/>
            <a:ext cx="10763429" cy="2920093"/>
          </a:xfrm>
        </p:spPr>
        <p:txBody>
          <a:bodyPr anchor="b"/>
          <a:lstStyle>
            <a:lvl1pPr>
              <a:defRPr sz="614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455" y="4697826"/>
            <a:ext cx="10763429" cy="1535608"/>
          </a:xfrm>
        </p:spPr>
        <p:txBody>
          <a:bodyPr/>
          <a:lstStyle>
            <a:lvl1pPr marL="0" indent="0">
              <a:buNone/>
              <a:defRPr sz="245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532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954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7665" y="1868730"/>
            <a:ext cx="5303719" cy="44540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7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373747"/>
            <a:ext cx="10763429" cy="13568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581" y="1720857"/>
            <a:ext cx="5279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581" y="2564223"/>
            <a:ext cx="5279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7665" y="1720857"/>
            <a:ext cx="5305344" cy="843365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7665" y="2564223"/>
            <a:ext cx="5305344" cy="37715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457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5344" y="1010740"/>
            <a:ext cx="6317665" cy="4988697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00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80" y="467995"/>
            <a:ext cx="4024911" cy="1637983"/>
          </a:xfrm>
        </p:spPr>
        <p:txBody>
          <a:bodyPr anchor="b"/>
          <a:lstStyle>
            <a:lvl1pPr>
              <a:defRPr sz="32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05344" y="1010740"/>
            <a:ext cx="6317665" cy="4988697"/>
          </a:xfrm>
        </p:spPr>
        <p:txBody>
          <a:bodyPr anchor="t"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9580" y="2105977"/>
            <a:ext cx="4024911" cy="3901584"/>
          </a:xfrm>
        </p:spPr>
        <p:txBody>
          <a:bodyPr/>
          <a:lstStyle>
            <a:lvl1pPr marL="0" indent="0">
              <a:buNone/>
              <a:defRPr sz="1638"/>
            </a:lvl1pPr>
            <a:lvl2pPr marL="467990" indent="0">
              <a:buNone/>
              <a:defRPr sz="1433"/>
            </a:lvl2pPr>
            <a:lvl3pPr marL="935980" indent="0">
              <a:buNone/>
              <a:defRPr sz="1228"/>
            </a:lvl3pPr>
            <a:lvl4pPr marL="1403970" indent="0">
              <a:buNone/>
              <a:defRPr sz="1024"/>
            </a:lvl4pPr>
            <a:lvl5pPr marL="1871960" indent="0">
              <a:buNone/>
              <a:defRPr sz="1024"/>
            </a:lvl5pPr>
            <a:lvl6pPr marL="2339950" indent="0">
              <a:buNone/>
              <a:defRPr sz="1024"/>
            </a:lvl6pPr>
            <a:lvl7pPr marL="2807940" indent="0">
              <a:buNone/>
              <a:defRPr sz="1024"/>
            </a:lvl7pPr>
            <a:lvl8pPr marL="3275929" indent="0">
              <a:buNone/>
              <a:defRPr sz="1024"/>
            </a:lvl8pPr>
            <a:lvl9pPr marL="3743919" indent="0">
              <a:buNone/>
              <a:defRPr sz="10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9"/>
            <a:ext cx="10681704" cy="246093"/>
          </a:xfrm>
        </p:spPr>
        <p:txBody>
          <a:bodyPr lIns="0" tIns="0" rIns="0" bIns="0"/>
          <a:lstStyle>
            <a:lvl1pPr>
              <a:defRPr sz="159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33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30526" y="373746"/>
            <a:ext cx="2690857" cy="59490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955" y="373746"/>
            <a:ext cx="7916580" cy="59490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1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5"/>
            <a:ext cx="11177457" cy="420436"/>
          </a:xfrm>
        </p:spPr>
        <p:txBody>
          <a:bodyPr lIns="0" tIns="0" rIns="0" bIns="0"/>
          <a:lstStyle>
            <a:lvl1pPr>
              <a:defRPr sz="273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2" y="2176179"/>
            <a:ext cx="1060743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3" y="3931158"/>
            <a:ext cx="873553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62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9"/>
            <a:ext cx="10681704" cy="246092"/>
          </a:xfrm>
        </p:spPr>
        <p:txBody>
          <a:bodyPr lIns="0" tIns="0" rIns="0" bIns="0"/>
          <a:lstStyle>
            <a:lvl1pPr>
              <a:defRPr sz="156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3109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969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89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5"/>
            <a:ext cx="11177457" cy="420437"/>
          </a:xfrm>
        </p:spPr>
        <p:txBody>
          <a:bodyPr lIns="0" tIns="0" rIns="0" bIns="0"/>
          <a:lstStyle>
            <a:lvl1pPr>
              <a:defRPr sz="266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5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49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3" y="221586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19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0"/>
            <a:ext cx="399338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0"/>
            <a:ext cx="2870248" cy="599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09265">
        <a:defRPr>
          <a:latin typeface="+mn-lt"/>
          <a:ea typeface="+mn-ea"/>
          <a:cs typeface="+mn-cs"/>
        </a:defRPr>
      </a:lvl2pPr>
      <a:lvl3pPr marL="1218529">
        <a:defRPr>
          <a:latin typeface="+mn-lt"/>
          <a:ea typeface="+mn-ea"/>
          <a:cs typeface="+mn-cs"/>
        </a:defRPr>
      </a:lvl3pPr>
      <a:lvl4pPr marL="1827794">
        <a:defRPr>
          <a:latin typeface="+mn-lt"/>
          <a:ea typeface="+mn-ea"/>
          <a:cs typeface="+mn-cs"/>
        </a:defRPr>
      </a:lvl4pPr>
      <a:lvl5pPr marL="2437059">
        <a:defRPr>
          <a:latin typeface="+mn-lt"/>
          <a:ea typeface="+mn-ea"/>
          <a:cs typeface="+mn-cs"/>
        </a:defRPr>
      </a:lvl5pPr>
      <a:lvl6pPr marL="3046324">
        <a:defRPr>
          <a:latin typeface="+mn-lt"/>
          <a:ea typeface="+mn-ea"/>
          <a:cs typeface="+mn-cs"/>
        </a:defRPr>
      </a:lvl6pPr>
      <a:lvl7pPr marL="3655588">
        <a:defRPr>
          <a:latin typeface="+mn-lt"/>
          <a:ea typeface="+mn-ea"/>
          <a:cs typeface="+mn-cs"/>
        </a:defRPr>
      </a:lvl7pPr>
      <a:lvl8pPr marL="4264853">
        <a:defRPr>
          <a:latin typeface="+mn-lt"/>
          <a:ea typeface="+mn-ea"/>
          <a:cs typeface="+mn-cs"/>
        </a:defRPr>
      </a:lvl8pPr>
      <a:lvl9pPr marL="487411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8" y="1159950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17" name="bg object 17"/>
          <p:cNvSpPr/>
          <p:nvPr/>
        </p:nvSpPr>
        <p:spPr>
          <a:xfrm>
            <a:off x="144685" y="153956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71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944" y="221588"/>
            <a:ext cx="11177457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8820" y="2344058"/>
            <a:ext cx="1068170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31"/>
            <a:ext cx="399338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31"/>
            <a:ext cx="2870248" cy="590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8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94883">
        <a:defRPr>
          <a:latin typeface="+mn-lt"/>
          <a:ea typeface="+mn-ea"/>
          <a:cs typeface="+mn-cs"/>
        </a:defRPr>
      </a:lvl2pPr>
      <a:lvl3pPr marL="1189767">
        <a:defRPr>
          <a:latin typeface="+mn-lt"/>
          <a:ea typeface="+mn-ea"/>
          <a:cs typeface="+mn-cs"/>
        </a:defRPr>
      </a:lvl3pPr>
      <a:lvl4pPr marL="1784651">
        <a:defRPr>
          <a:latin typeface="+mn-lt"/>
          <a:ea typeface="+mn-ea"/>
          <a:cs typeface="+mn-cs"/>
        </a:defRPr>
      </a:lvl4pPr>
      <a:lvl5pPr marL="2379535">
        <a:defRPr>
          <a:latin typeface="+mn-lt"/>
          <a:ea typeface="+mn-ea"/>
          <a:cs typeface="+mn-cs"/>
        </a:defRPr>
      </a:lvl5pPr>
      <a:lvl6pPr marL="2974419">
        <a:defRPr>
          <a:latin typeface="+mn-lt"/>
          <a:ea typeface="+mn-ea"/>
          <a:cs typeface="+mn-cs"/>
        </a:defRPr>
      </a:lvl6pPr>
      <a:lvl7pPr marL="3569301">
        <a:defRPr>
          <a:latin typeface="+mn-lt"/>
          <a:ea typeface="+mn-ea"/>
          <a:cs typeface="+mn-cs"/>
        </a:defRPr>
      </a:lvl7pPr>
      <a:lvl8pPr marL="4164186">
        <a:defRPr>
          <a:latin typeface="+mn-lt"/>
          <a:ea typeface="+mn-ea"/>
          <a:cs typeface="+mn-cs"/>
        </a:defRPr>
      </a:lvl8pPr>
      <a:lvl9pPr marL="47590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955" y="373747"/>
            <a:ext cx="10763429" cy="1356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955" y="1868730"/>
            <a:ext cx="10763429" cy="445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955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3781" y="6506431"/>
            <a:ext cx="4211777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3532" y="6506431"/>
            <a:ext cx="2807851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35980" rtl="0" eaLnBrk="1" latinLnBrk="0" hangingPunct="1">
        <a:lnSpc>
          <a:spcPct val="90000"/>
        </a:lnSpc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995" indent="-233995" algn="l" defTabSz="935980" rtl="0" eaLnBrk="1" latinLnBrk="0" hangingPunct="1">
        <a:lnSpc>
          <a:spcPct val="90000"/>
        </a:lnSpc>
        <a:spcBef>
          <a:spcPts val="1024"/>
        </a:spcBef>
        <a:buFont typeface="Arial" panose="020B0604020202020204" pitchFamily="34" charset="0"/>
        <a:buChar char="•"/>
        <a:defRPr sz="2866" kern="1200">
          <a:solidFill>
            <a:schemeClr val="tx1"/>
          </a:solidFill>
          <a:latin typeface="+mn-lt"/>
          <a:ea typeface="+mn-ea"/>
          <a:cs typeface="+mn-cs"/>
        </a:defRPr>
      </a:lvl1pPr>
      <a:lvl2pPr marL="70198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lnSpc>
          <a:spcPct val="90000"/>
        </a:lnSpc>
        <a:spcBef>
          <a:spcPts val="512"/>
        </a:spcBef>
        <a:buFont typeface="Arial" panose="020B0604020202020204" pitchFamily="34" charset="0"/>
        <a:buChar char="•"/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479339" cy="1893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3" name="Прямоугольник 22"/>
          <p:cNvSpPr/>
          <p:nvPr/>
        </p:nvSpPr>
        <p:spPr>
          <a:xfrm>
            <a:off x="10049669" y="309562"/>
            <a:ext cx="17526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6247" y="496334"/>
            <a:ext cx="5126847" cy="1142244"/>
          </a:xfrm>
          <a:prstGeom prst="rect">
            <a:avLst/>
          </a:prstGeom>
        </p:spPr>
        <p:txBody>
          <a:bodyPr vert="horz" wrap="square" lIns="0" tIns="19462" rIns="0" bIns="0" rtlCol="0" anchor="ctr">
            <a:spAutoFit/>
          </a:bodyPr>
          <a:lstStyle/>
          <a:p>
            <a:pPr marL="16925" algn="ctr">
              <a:spcBef>
                <a:spcPts val="152"/>
              </a:spcBef>
            </a:pPr>
            <a:r>
              <a:rPr lang="en-US" sz="7196" dirty="0">
                <a:effectLst>
                  <a:outerShdw blurRad="25400" dist="12700" dir="2700000" sx="101000" sy="101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sz="7196" dirty="0">
              <a:effectLst>
                <a:outerShdw blurRad="25400" dist="12700" dir="2700000" sx="101000" sy="101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6598" y="311808"/>
            <a:ext cx="1738599" cy="119968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2" name="object 12"/>
          <p:cNvSpPr txBox="1"/>
          <p:nvPr/>
        </p:nvSpPr>
        <p:spPr>
          <a:xfrm>
            <a:off x="9821069" y="592952"/>
            <a:ext cx="2007987" cy="970340"/>
          </a:xfrm>
          <a:prstGeom prst="rect">
            <a:avLst/>
          </a:prstGeom>
        </p:spPr>
        <p:txBody>
          <a:bodyPr vert="horz" wrap="square" lIns="0" tIns="21156" rIns="0" bIns="0" rtlCol="0">
            <a:spAutoFit/>
          </a:bodyPr>
          <a:lstStyle/>
          <a:p>
            <a:pPr>
              <a:spcBef>
                <a:spcPts val="167"/>
              </a:spcBef>
            </a:pPr>
            <a:r>
              <a:rPr lang="en-US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b="1" spc="13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spc="13" dirty="0" err="1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spc="13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67"/>
              </a:spcBef>
            </a:pPr>
            <a:r>
              <a:rPr lang="en-US" sz="2000" b="1" spc="13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84101" y="1130156"/>
            <a:ext cx="1107890" cy="508422"/>
          </a:xfrm>
          <a:prstGeom prst="rect">
            <a:avLst/>
          </a:prstGeom>
        </p:spPr>
        <p:txBody>
          <a:bodyPr vert="horz" wrap="square" lIns="0" tIns="16079" rIns="0" bIns="0" rtlCol="0">
            <a:spAutoFit/>
          </a:bodyPr>
          <a:lstStyle/>
          <a:p>
            <a:pPr algn="ctr">
              <a:spcBef>
                <a:spcPts val="127"/>
              </a:spcBef>
            </a:pPr>
            <a:endParaRPr sz="3198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08544" y="2397040"/>
            <a:ext cx="184635" cy="682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834"/>
          </a:p>
        </p:txBody>
      </p:sp>
      <p:sp>
        <p:nvSpPr>
          <p:cNvPr id="15" name="TextBox 14"/>
          <p:cNvSpPr txBox="1"/>
          <p:nvPr/>
        </p:nvSpPr>
        <p:spPr>
          <a:xfrm>
            <a:off x="1356971" y="2489390"/>
            <a:ext cx="10122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MAVZU: </a:t>
            </a:r>
            <a:r>
              <a:rPr lang="en-US" sz="48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MODAL SO‘ZLARNING MA’NO TURLARI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object 32"/>
          <p:cNvGrpSpPr/>
          <p:nvPr/>
        </p:nvGrpSpPr>
        <p:grpSpPr>
          <a:xfrm>
            <a:off x="756127" y="362004"/>
            <a:ext cx="1089200" cy="913924"/>
            <a:chOff x="351125" y="318378"/>
            <a:chExt cx="437515" cy="419100"/>
          </a:xfrm>
        </p:grpSpPr>
        <p:sp>
          <p:nvSpPr>
            <p:cNvPr id="18" name="object 33"/>
            <p:cNvSpPr/>
            <p:nvPr/>
          </p:nvSpPr>
          <p:spPr>
            <a:xfrm>
              <a:off x="351125" y="354807"/>
              <a:ext cx="127505" cy="1912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19" name="object 34"/>
            <p:cNvSpPr/>
            <p:nvPr/>
          </p:nvSpPr>
          <p:spPr>
            <a:xfrm>
              <a:off x="505955" y="318378"/>
              <a:ext cx="127504" cy="227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0" name="object 35"/>
            <p:cNvSpPr/>
            <p:nvPr/>
          </p:nvSpPr>
          <p:spPr>
            <a:xfrm>
              <a:off x="660783" y="391239"/>
              <a:ext cx="127505" cy="1548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  <p:sp>
          <p:nvSpPr>
            <p:cNvPr id="21" name="object 36"/>
            <p:cNvSpPr/>
            <p:nvPr/>
          </p:nvSpPr>
          <p:spPr>
            <a:xfrm>
              <a:off x="469524" y="573389"/>
              <a:ext cx="245902" cy="163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5112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23" y="276676"/>
            <a:ext cx="1313468" cy="156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3179" y="3814762"/>
            <a:ext cx="2667000" cy="2928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716" y="4059049"/>
            <a:ext cx="2919883" cy="27124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4669" y="2519362"/>
            <a:ext cx="609600" cy="1828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4669" y="4729162"/>
            <a:ext cx="68580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868069" y="2167346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6869" y="1720363"/>
            <a:ext cx="3962400" cy="17895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5901" y="1720364"/>
            <a:ext cx="3735338" cy="16760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Quvonch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935732" y="4048741"/>
            <a:ext cx="10930295" cy="1606137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Xayriyat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darsga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keldingiz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4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909" y="4075082"/>
            <a:ext cx="11419114" cy="134996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Afsuski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barobar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Oramizda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yomon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niyatli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kimsalar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uchrab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turadi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626" y="1488635"/>
            <a:ext cx="11887200" cy="1049633"/>
          </a:xfrm>
          <a:prstGeom prst="rect">
            <a:avLst/>
          </a:prstGeom>
          <a:solidFill>
            <a:srgbClr val="38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insonning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qalbi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go‘zal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bo‘lmog‘i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6323466" y="2670728"/>
            <a:ext cx="5029200" cy="1299789"/>
          </a:xfrm>
          <a:prstGeom prst="flowChartPunchedTap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53269" y="5573232"/>
            <a:ext cx="3886200" cy="1214255"/>
          </a:xfrm>
          <a:prstGeom prst="flowChartPunchedTap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Achinish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3909" y="4075082"/>
            <a:ext cx="11419114" cy="134996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biz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ulug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odamlarning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farzandlarimiz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6669" y="1481889"/>
            <a:ext cx="10439399" cy="11820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Ularga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qarshi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kurashish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hammamizning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burchimiz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albatta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6239669" y="2789696"/>
            <a:ext cx="3962400" cy="1248170"/>
          </a:xfrm>
          <a:prstGeom prst="flowChartPunchedTap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753269" y="5573232"/>
            <a:ext cx="5791200" cy="1214255"/>
          </a:xfrm>
          <a:prstGeom prst="flowChartPunchedTap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xulosalash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1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281-mashq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9292" y="4223272"/>
            <a:ext cx="8155554" cy="134996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ustoz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Oybekday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to‘lib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Yozajaksan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869" y="1481889"/>
            <a:ext cx="12039600" cy="118209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Darhaqiqat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Zulfiya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she’riyati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mardona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she’riyat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4487069" y="2663982"/>
            <a:ext cx="3657600" cy="1248170"/>
          </a:xfrm>
          <a:prstGeom prst="flowChartPunchedTap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Tasdiq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344069" y="5573232"/>
            <a:ext cx="4343400" cy="1214255"/>
          </a:xfrm>
          <a:prstGeom prst="flowChartPunchedTap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Gumon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282-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0469" y="3624262"/>
            <a:ext cx="5867400" cy="12192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xulosalash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528762"/>
            <a:ext cx="11734800" cy="1447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ajriqzordan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o‘tgandan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keyin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qishloqcha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boshlanadi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058069" y="3357562"/>
            <a:ext cx="2971800" cy="1752600"/>
          </a:xfrm>
          <a:prstGeom prst="flowChartPunchedTape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xullas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2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282-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0469" y="3624262"/>
            <a:ext cx="5867400" cy="1219200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gumon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2269" y="1528762"/>
            <a:ext cx="11734800" cy="14478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Abduqodirning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ham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tomog‘iga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tiqildi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shekilli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gapirolmadi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829469" y="3433762"/>
            <a:ext cx="3733800" cy="2057400"/>
          </a:xfrm>
          <a:prstGeom prst="flowChartPunchedTap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0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79338" cy="1356175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533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282- </a:t>
            </a:r>
            <a:r>
              <a:rPr lang="en-US" sz="533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sz="533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2469" y="4667246"/>
            <a:ext cx="4953000" cy="1357315"/>
          </a:xfrm>
          <a:prstGeom prst="rect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fikrning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tartibi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6069" y="1604962"/>
            <a:ext cx="11887200" cy="264301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4569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Lekin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Me’morning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avvalo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raiyat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qolaversa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saltanat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oldidagi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mavqeyi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Xuroson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Movarounnahrdagi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shuhrati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qarshi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keskin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chora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ko‘rishga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yo‘l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qo‘ymas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905669" y="4528739"/>
            <a:ext cx="3733800" cy="1572194"/>
          </a:xfrm>
          <a:prstGeom prst="flowChartPunchedTap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avvalo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2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44463"/>
            <a:ext cx="12479338" cy="1570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 UCHUN TOPSHIRIQ: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091" y="1425625"/>
            <a:ext cx="11434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10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91885" y="1534046"/>
            <a:ext cx="7696200" cy="4832092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4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283-mashq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ravnaqi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Tuzgan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matningizda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modal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ru-RU" sz="4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Картинки по запросу &quot;узбек халк эртаклари&quot;"/>
          <p:cNvSpPr>
            <a:spLocks noChangeAspect="1" noChangeArrowheads="1"/>
          </p:cNvSpPr>
          <p:nvPr/>
        </p:nvSpPr>
        <p:spPr bwMode="auto">
          <a:xfrm>
            <a:off x="302419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25" y="2138362"/>
            <a:ext cx="4316342" cy="3505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8006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054" y="23742"/>
            <a:ext cx="12547392" cy="89542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1-topshiriq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687" y="3449848"/>
            <a:ext cx="3572782" cy="84077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4797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endParaRPr lang="ru-RU" sz="4797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687" y="2354624"/>
            <a:ext cx="3137195" cy="85984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afsuski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7069" y="4476298"/>
            <a:ext cx="3191621" cy="82662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7069" y="1248412"/>
            <a:ext cx="3145813" cy="92184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687" y="5488590"/>
            <a:ext cx="3275533" cy="863342"/>
          </a:xfrm>
          <a:prstGeom prst="rect">
            <a:avLst/>
          </a:prstGeom>
          <a:solidFill>
            <a:srgbClr val="4228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5204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shekilli</a:t>
            </a:r>
            <a:endParaRPr lang="ru-RU" sz="5204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925" y="1134726"/>
            <a:ext cx="7391400" cy="16014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musobaqada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g‘olib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bo‘lamiz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3779" y="4934806"/>
            <a:ext cx="7421902" cy="1524565"/>
          </a:xfrm>
          <a:prstGeom prst="rect">
            <a:avLst/>
          </a:prstGeom>
          <a:solidFill>
            <a:srgbClr val="0056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6164">
              <a:defRPr/>
            </a:pP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ehtimol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erta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kelar</a:t>
            </a:r>
            <a:r>
              <a:rPr lang="en-US" sz="48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75925" y="2947055"/>
            <a:ext cx="7508988" cy="1776864"/>
          </a:xfrm>
          <a:prstGeom prst="rect">
            <a:avLst/>
          </a:prstGeom>
          <a:solidFill>
            <a:srgbClr val="80246C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446164">
              <a:defRPr/>
            </a:pP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Darhaqiqat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romanda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hayotiy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4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5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553869" y="2214562"/>
            <a:ext cx="1124464" cy="68142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4659" y="1536945"/>
            <a:ext cx="5276336" cy="22922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ishonch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gumon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achinish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kabi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ma’nolarni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bildirgan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278" y="1651305"/>
            <a:ext cx="5123191" cy="1946222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Ifodalanayotgan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fikrga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so‘zlovchining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munosabati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2734469" y="4144567"/>
            <a:ext cx="5410200" cy="2307674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deyiladi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553869" y="2214562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1669" y="1633672"/>
            <a:ext cx="4109410" cy="1843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Albatta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shubhasiz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9868" y="1830041"/>
            <a:ext cx="5157675" cy="150888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Ishonch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342981" y="4052670"/>
            <a:ext cx="11916488" cy="1698034"/>
          </a:xfrm>
          <a:prstGeom prst="trapezoid">
            <a:avLst>
              <a:gd name="adj" fmla="val 0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Quyoshga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bo‘lsinki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qasam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bo‘lursan</a:t>
            </a:r>
            <a:r>
              <a:rPr lang="en-US" sz="4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3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505605" y="2012861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7204" y="1738144"/>
            <a:ext cx="6012017" cy="1685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Ehtimol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chamasi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shekilli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9469" y="1738144"/>
            <a:ext cx="3429001" cy="150888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Gumon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1339185" y="3826088"/>
            <a:ext cx="9800968" cy="2049075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Xafa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bo‘lmang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balki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bemor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o‘ziga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8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505605" y="2012861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7204" y="1738144"/>
            <a:ext cx="6012017" cy="1685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demak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umuman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89" y="1537026"/>
            <a:ext cx="3676136" cy="2087944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xulosalashma’nosi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1122427" y="4301923"/>
            <a:ext cx="10234484" cy="2087944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Xullas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ertaga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barchamiz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mahallaga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hasharga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yig‘ilamiz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505605" y="2012861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7204" y="1738144"/>
            <a:ext cx="6012017" cy="1685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avvalambor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89" y="1537026"/>
            <a:ext cx="3676136" cy="2087944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Fikrning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tartibi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1667669" y="3923280"/>
            <a:ext cx="9144000" cy="1936951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Avvalo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ishni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intizomdan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boshlaymiz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9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505605" y="2012861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77204" y="1738144"/>
            <a:ext cx="6012017" cy="16857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Masalan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jumladan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89" y="1537026"/>
            <a:ext cx="3676136" cy="2087944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Fikrning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dalillanishi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546389" y="3989504"/>
            <a:ext cx="11342832" cy="2226396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Masalan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dostonlarni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yod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olish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xotirani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mustahkamlashda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yordam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9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10642"/>
            <a:ext cx="12479338" cy="144655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 SO‘ZLAR</a:t>
            </a:r>
            <a:endParaRPr kumimoji="0" lang="ru-RU" sz="48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4868069" y="2167346"/>
            <a:ext cx="1124464" cy="681428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3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696869" y="1720363"/>
            <a:ext cx="3962400" cy="17895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Attang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afsus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5901" y="1720364"/>
            <a:ext cx="3735338" cy="1676047"/>
          </a:xfrm>
          <a:prstGeom prst="roundRect">
            <a:avLst/>
          </a:prstGeom>
          <a:solidFill>
            <a:srgbClr val="800080"/>
          </a:solidFill>
          <a:ln>
            <a:solidFill>
              <a:srgbClr val="8024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Achinish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ma’nosi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981" y="4190622"/>
            <a:ext cx="12115799" cy="228600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Трапеция 2"/>
          <p:cNvSpPr/>
          <p:nvPr/>
        </p:nvSpPr>
        <p:spPr>
          <a:xfrm>
            <a:off x="1329174" y="4023462"/>
            <a:ext cx="9820989" cy="1606137"/>
          </a:xfrm>
          <a:prstGeom prst="trapezoid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19489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Afsus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bugun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men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tadbirda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qatnasha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olmayman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1ed6d233add7425c236211876cf3028fe2956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</TotalTime>
  <Words>359</Words>
  <Application>Microsoft Office PowerPoint</Application>
  <PresentationFormat>Произвольный</PresentationFormat>
  <Paragraphs>102</Paragraphs>
  <Slides>17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1_Office Theme</vt:lpstr>
      <vt:lpstr>3_Тема Office</vt:lpstr>
      <vt:lpstr>ONA TILI</vt:lpstr>
      <vt:lpstr>1-topshiriq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281-mashq</vt:lpstr>
      <vt:lpstr>281-mashq</vt:lpstr>
      <vt:lpstr>281-mashq</vt:lpstr>
      <vt:lpstr>282- mashq</vt:lpstr>
      <vt:lpstr>282- mashq</vt:lpstr>
      <vt:lpstr>282- mashq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MAKTAB</dc:creator>
  <cp:lastModifiedBy>Пользователь</cp:lastModifiedBy>
  <cp:revision>406</cp:revision>
  <dcterms:created xsi:type="dcterms:W3CDTF">2020-04-13T08:06:06Z</dcterms:created>
  <dcterms:modified xsi:type="dcterms:W3CDTF">2021-02-20T12:33:16Z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