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9" r:id="rId2"/>
    <p:sldMasterId id="2147483707" r:id="rId3"/>
  </p:sldMasterIdLst>
  <p:notesMasterIdLst>
    <p:notesMasterId r:id="rId21"/>
  </p:notesMasterIdLst>
  <p:sldIdLst>
    <p:sldId id="302" r:id="rId4"/>
    <p:sldId id="402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10" r:id="rId14"/>
    <p:sldId id="426" r:id="rId15"/>
    <p:sldId id="427" r:id="rId16"/>
    <p:sldId id="411" r:id="rId17"/>
    <p:sldId id="429" r:id="rId18"/>
    <p:sldId id="430" r:id="rId19"/>
    <p:sldId id="293" r:id="rId20"/>
  </p:sldIdLst>
  <p:sldSz cx="12479338" cy="7019925"/>
  <p:notesSz cx="5765800" cy="3244850"/>
  <p:custDataLst>
    <p:tags r:id="rId22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6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80246C"/>
    <a:srgbClr val="800000"/>
    <a:srgbClr val="800080"/>
    <a:srgbClr val="FF0066"/>
    <a:srgbClr val="4228A0"/>
    <a:srgbClr val="3333FF"/>
    <a:srgbClr val="FFCCCC"/>
    <a:srgbClr val="FFFFCC"/>
    <a:srgbClr val="539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60" y="60"/>
      </p:cViewPr>
      <p:guideLst>
        <p:guide orient="horz" pos="6230"/>
        <p:guide pos="46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4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831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563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789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240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255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9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1" y="2176177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2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071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49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03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455" y="1750107"/>
            <a:ext cx="10763429" cy="2920093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1455" y="4697826"/>
            <a:ext cx="10763429" cy="1535608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532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954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9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79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373747"/>
            <a:ext cx="10763429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581" y="1720857"/>
            <a:ext cx="5279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581" y="2564223"/>
            <a:ext cx="5279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7665" y="1720857"/>
            <a:ext cx="5305344" cy="843365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7665" y="2564223"/>
            <a:ext cx="5305344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457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47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5344" y="1010740"/>
            <a:ext cx="6317665" cy="4988697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00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80" y="467995"/>
            <a:ext cx="4024911" cy="1637983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05344" y="1010740"/>
            <a:ext cx="6317665" cy="4988697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9580" y="2105977"/>
            <a:ext cx="4024911" cy="3901584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1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9"/>
            <a:ext cx="10681704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33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526" y="373746"/>
            <a:ext cx="2690857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1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5"/>
            <a:ext cx="1117745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35952" y="2176179"/>
            <a:ext cx="1060743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71903" y="3931158"/>
            <a:ext cx="873553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6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9"/>
            <a:ext cx="10681704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310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3969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3"/>
            <a:ext cx="542851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5"/>
            <a:ext cx="1117745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353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9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3" y="221586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19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0"/>
            <a:ext cx="399338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0"/>
            <a:ext cx="287024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50"/>
            <a:ext cx="12230576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4685" y="153956"/>
            <a:ext cx="12230576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0944" y="221588"/>
            <a:ext cx="1117745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8820" y="2344058"/>
            <a:ext cx="106817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42975" y="6528531"/>
            <a:ext cx="399338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23967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985123" y="6528531"/>
            <a:ext cx="287024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81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955" y="373747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955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955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3781" y="6506431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13532" y="6506431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479339" cy="18936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23" name="Прямоугольник 22"/>
          <p:cNvSpPr/>
          <p:nvPr/>
        </p:nvSpPr>
        <p:spPr>
          <a:xfrm>
            <a:off x="10049669" y="309562"/>
            <a:ext cx="1752600" cy="1219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6247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036598" y="311808"/>
            <a:ext cx="1738599" cy="119968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12" name="object 12"/>
          <p:cNvSpPr txBox="1"/>
          <p:nvPr/>
        </p:nvSpPr>
        <p:spPr>
          <a:xfrm>
            <a:off x="9821069" y="592952"/>
            <a:ext cx="2007987" cy="970340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2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84101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8544" y="2397040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6971" y="2489390"/>
            <a:ext cx="101229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MODAL SO‘ZLARNING MA’NO TURLARI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756127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423" y="276676"/>
            <a:ext cx="1313468" cy="1562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3179" y="3814762"/>
            <a:ext cx="2667000" cy="29289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6716" y="4059049"/>
            <a:ext cx="2919883" cy="27124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4669" y="2519362"/>
            <a:ext cx="609600" cy="1828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24669" y="4729162"/>
            <a:ext cx="685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868069" y="2167346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6869" y="1720363"/>
            <a:ext cx="3962400" cy="178959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5901" y="1720364"/>
            <a:ext cx="3735338" cy="16760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Quvonch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935732" y="4048741"/>
            <a:ext cx="10930295" cy="1606137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Xayriyat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keldingiz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04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281-mashq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3909" y="4075082"/>
            <a:ext cx="11419114" cy="134996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Afsuski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barobar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Oramizda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niyatli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kimsalar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uchrab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0626" y="1488635"/>
            <a:ext cx="11887200" cy="1049633"/>
          </a:xfrm>
          <a:prstGeom prst="rect">
            <a:avLst/>
          </a:prstGeom>
          <a:solidFill>
            <a:srgbClr val="3833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qalbi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go‘zal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bo‘lmog‘i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6323466" y="2670728"/>
            <a:ext cx="5029200" cy="1299789"/>
          </a:xfrm>
          <a:prstGeom prst="flowChartPunchedTap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753269" y="5573232"/>
            <a:ext cx="3886200" cy="1214255"/>
          </a:xfrm>
          <a:prstGeom prst="flowChartPunchedTap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Achinish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7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281-mashq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3909" y="4075082"/>
            <a:ext cx="11419114" cy="134996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biz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ulug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odamlarning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farzandlarimiz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6669" y="1481889"/>
            <a:ext cx="10439399" cy="118209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qarshi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kurashish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hammamizning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burchimiz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albatta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6239669" y="2789696"/>
            <a:ext cx="3962400" cy="1248170"/>
          </a:xfrm>
          <a:prstGeom prst="flowChartPunchedTap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753269" y="5573232"/>
            <a:ext cx="5791200" cy="1214255"/>
          </a:xfrm>
          <a:prstGeom prst="flowChartPunchedTap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18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281-mashq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9292" y="4223272"/>
            <a:ext cx="8155554" cy="134996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ustoz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Oybekday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Yozajaksan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869" y="1481889"/>
            <a:ext cx="12039600" cy="1182093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Darhaqiqat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Zulfiya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she’riyati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mardona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she’riyat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4487069" y="2663982"/>
            <a:ext cx="3657600" cy="1248170"/>
          </a:xfrm>
          <a:prstGeom prst="flowChartPunchedTape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3344069" y="5573232"/>
            <a:ext cx="4343400" cy="1214255"/>
          </a:xfrm>
          <a:prstGeom prst="flowChartPunchedTape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6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282-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0469" y="3624262"/>
            <a:ext cx="5867400" cy="12192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xulosalash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528762"/>
            <a:ext cx="11734800" cy="14478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ajriqzordan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o‘tgandan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qishloqcha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058069" y="3357562"/>
            <a:ext cx="2971800" cy="1752600"/>
          </a:xfrm>
          <a:prstGeom prst="flowChartPunchedTape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xullas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25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282-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0469" y="3624262"/>
            <a:ext cx="5867400" cy="1219200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gumon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269" y="1528762"/>
            <a:ext cx="11734800" cy="14478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Abduqodirning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tomog‘iga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tiqildi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shekilli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gapirolmadi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829469" y="3433762"/>
            <a:ext cx="3733800" cy="2057400"/>
          </a:xfrm>
          <a:prstGeom prst="flowChartPunchedTap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0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479338" cy="135617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3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282- </a:t>
            </a:r>
            <a:r>
              <a:rPr lang="en-US" sz="533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533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2469" y="4667246"/>
            <a:ext cx="4953000" cy="1357315"/>
          </a:xfrm>
          <a:prstGeom prst="rect">
            <a:avLst/>
          </a:prstGeom>
          <a:solidFill>
            <a:srgbClr val="80008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tartibi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6069" y="1604962"/>
            <a:ext cx="11887200" cy="2643014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4569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Me’morning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raiyat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qolaversa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saltanat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mavqeyi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Xuroson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Movarounnahrdagi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shuhrati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qarshi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keskin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ko‘rishga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qo‘ymas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905669" y="4528739"/>
            <a:ext cx="3733800" cy="1572194"/>
          </a:xfrm>
          <a:prstGeom prst="flowChartPunchedTape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52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4463"/>
            <a:ext cx="12479338" cy="15700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091" y="1425625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91885" y="1534046"/>
            <a:ext cx="7696200" cy="4832092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283-mashq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ravnaqi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Картинки по запросу &quot;узбек халк эртаклари&quot;"/>
          <p:cNvSpPr>
            <a:spLocks noChangeAspect="1" noChangeArrowheads="1"/>
          </p:cNvSpPr>
          <p:nvPr/>
        </p:nvSpPr>
        <p:spPr bwMode="auto">
          <a:xfrm>
            <a:off x="302419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25" y="2138362"/>
            <a:ext cx="4316342" cy="3505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054" y="23742"/>
            <a:ext cx="12547392" cy="89542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687" y="3449848"/>
            <a:ext cx="3572782" cy="8407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797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endParaRPr lang="ru-RU" sz="479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687" y="2354624"/>
            <a:ext cx="3137195" cy="85984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069" y="4476298"/>
            <a:ext cx="3191621" cy="82662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069" y="1248412"/>
            <a:ext cx="3145813" cy="92184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687" y="5488590"/>
            <a:ext cx="3275533" cy="863342"/>
          </a:xfrm>
          <a:prstGeom prst="rect">
            <a:avLst/>
          </a:prstGeom>
          <a:solidFill>
            <a:srgbClr val="4228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5204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endParaRPr lang="ru-RU" sz="520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925" y="1134726"/>
            <a:ext cx="7391400" cy="1601443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3779" y="4934806"/>
            <a:ext cx="7421902" cy="1524565"/>
          </a:xfrm>
          <a:prstGeom prst="rect">
            <a:avLst/>
          </a:prstGeom>
          <a:solidFill>
            <a:srgbClr val="00569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6164">
              <a:defRPr/>
            </a:pP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48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925" y="2947055"/>
            <a:ext cx="7508988" cy="1776864"/>
          </a:xfrm>
          <a:prstGeom prst="rect">
            <a:avLst/>
          </a:prstGeom>
          <a:solidFill>
            <a:srgbClr val="80246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446164">
              <a:defRPr/>
            </a:pP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romanda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5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553869" y="2214562"/>
            <a:ext cx="1124464" cy="681428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54659" y="1536945"/>
            <a:ext cx="5276336" cy="229222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ishonch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gumon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achinish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ma’nolarni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278" y="1651305"/>
            <a:ext cx="5123191" cy="1946222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Ifodalanayotgan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so‘zlovchining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munosabati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2734469" y="4144567"/>
            <a:ext cx="5410200" cy="2307674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deyiladi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82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5553869" y="2214562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01669" y="1633672"/>
            <a:ext cx="4109410" cy="184320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Albatta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shubhasiz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9868" y="1830041"/>
            <a:ext cx="5157675" cy="150888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Ishonch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342981" y="4052670"/>
            <a:ext cx="11916488" cy="1698034"/>
          </a:xfrm>
          <a:prstGeom prst="trapezoid">
            <a:avLst>
              <a:gd name="adj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Quyoshga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bo‘lsinki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qasam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</a:p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bo‘lursan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13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505605" y="2012861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7204" y="1738144"/>
            <a:ext cx="6012017" cy="168570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Ehtimol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chamasi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shekilli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9469" y="1738144"/>
            <a:ext cx="3429001" cy="150888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Gumon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1339185" y="3826088"/>
            <a:ext cx="9800968" cy="2049075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Xafa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bemor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qolar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58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505605" y="2012861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7204" y="1738144"/>
            <a:ext cx="6012017" cy="168570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demak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umuman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6389" y="1537026"/>
            <a:ext cx="3676136" cy="2087944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xulosalashma’nosi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1122427" y="4301923"/>
            <a:ext cx="10234484" cy="2087944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Xullas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barchamiz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mahallaga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hasharga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yig‘ilamiz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7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505605" y="2012861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7204" y="1738144"/>
            <a:ext cx="6012017" cy="168570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Avvalo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avvalambor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6389" y="1537026"/>
            <a:ext cx="3676136" cy="2087944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tartibi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1667669" y="3923280"/>
            <a:ext cx="9144000" cy="1936951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Avvalo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intizomdan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boshlaymiz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8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505605" y="2012861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77204" y="1738144"/>
            <a:ext cx="6012017" cy="168570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Masalan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jumladan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6389" y="1537026"/>
            <a:ext cx="3676136" cy="2087944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Fikrning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dalillanishi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546389" y="3989504"/>
            <a:ext cx="11342832" cy="2226396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Masalan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dostonlarni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yod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xotirani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mustahkamlashda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beradi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1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642"/>
            <a:ext cx="12479338" cy="144655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MODAL SO‘ZLAR</a:t>
            </a:r>
            <a:endParaRPr kumimoji="0" lang="ru-RU" sz="4800" b="1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4868069" y="2167346"/>
            <a:ext cx="1124464" cy="681428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96869" y="1720363"/>
            <a:ext cx="3962400" cy="178959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Attang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afsus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5901" y="1720364"/>
            <a:ext cx="3735338" cy="1676047"/>
          </a:xfrm>
          <a:prstGeom prst="roundRect">
            <a:avLst/>
          </a:prstGeom>
          <a:solidFill>
            <a:srgbClr val="800080"/>
          </a:solidFill>
          <a:ln>
            <a:solidFill>
              <a:srgbClr val="8024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Achinish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2981" y="4190622"/>
            <a:ext cx="12115799" cy="2286000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1329174" y="4023462"/>
            <a:ext cx="9820989" cy="1606137"/>
          </a:xfrm>
          <a:prstGeom prst="trapezoid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Afsus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men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tadbirda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qatnasha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olmayman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1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4085</TotalTime>
  <Words>359</Words>
  <Application>Microsoft Office PowerPoint</Application>
  <PresentationFormat>Произвольный</PresentationFormat>
  <Paragraphs>102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1_Office Theme</vt:lpstr>
      <vt:lpstr>3_Тема Office</vt:lpstr>
      <vt:lpstr>ONA TILI</vt:lpstr>
      <vt:lpstr>1-topshiriq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281-mashq</vt:lpstr>
      <vt:lpstr>281-mashq</vt:lpstr>
      <vt:lpstr>281-mashq</vt:lpstr>
      <vt:lpstr>282- mashq</vt:lpstr>
      <vt:lpstr>282- mashq</vt:lpstr>
      <vt:lpstr>282- mashq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Пользователь</cp:lastModifiedBy>
  <cp:revision>406</cp:revision>
  <dcterms:created xsi:type="dcterms:W3CDTF">2020-04-13T08:06:06Z</dcterms:created>
  <dcterms:modified xsi:type="dcterms:W3CDTF">2021-02-20T12:33:16Z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