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707" r:id="rId3"/>
  </p:sldMasterIdLst>
  <p:notesMasterIdLst>
    <p:notesMasterId r:id="rId19"/>
  </p:notesMasterIdLst>
  <p:sldIdLst>
    <p:sldId id="302" r:id="rId4"/>
    <p:sldId id="405" r:id="rId5"/>
    <p:sldId id="423" r:id="rId6"/>
    <p:sldId id="424" r:id="rId7"/>
    <p:sldId id="413" r:id="rId8"/>
    <p:sldId id="388" r:id="rId9"/>
    <p:sldId id="400" r:id="rId10"/>
    <p:sldId id="420" r:id="rId11"/>
    <p:sldId id="421" r:id="rId12"/>
    <p:sldId id="416" r:id="rId13"/>
    <p:sldId id="418" r:id="rId14"/>
    <p:sldId id="419" r:id="rId15"/>
    <p:sldId id="411" r:id="rId16"/>
    <p:sldId id="422" r:id="rId17"/>
    <p:sldId id="293" r:id="rId18"/>
  </p:sldIdLst>
  <p:sldSz cx="12479338" cy="7019925"/>
  <p:notesSz cx="5765800" cy="3244850"/>
  <p:custDataLst>
    <p:tags r:id="rId20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6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8A0"/>
    <a:srgbClr val="3333FF"/>
    <a:srgbClr val="800080"/>
    <a:srgbClr val="FF0066"/>
    <a:srgbClr val="383399"/>
    <a:srgbClr val="80246C"/>
    <a:srgbClr val="FFCCCC"/>
    <a:srgbClr val="FFFFCC"/>
    <a:srgbClr val="005696"/>
    <a:srgbClr val="539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760" y="48"/>
      </p:cViewPr>
      <p:guideLst>
        <p:guide orient="horz" pos="6230"/>
        <p:guide pos="46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63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862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931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610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097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9023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550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723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967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1" y="2176177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4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03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5" y="1750107"/>
            <a:ext cx="10763429" cy="2920093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5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32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7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373747"/>
            <a:ext cx="10763429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7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3"/>
            <a:ext cx="5279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7"/>
            <a:ext cx="5305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3"/>
            <a:ext cx="5305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0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457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47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4" y="1010740"/>
            <a:ext cx="6317665" cy="4988697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00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4" y="1010740"/>
            <a:ext cx="6317665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1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9"/>
            <a:ext cx="10681704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33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6" y="373746"/>
            <a:ext cx="2690857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1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79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3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9"/>
            <a:ext cx="10681704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9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6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0"/>
            <a:ext cx="399338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50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8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5" y="373747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5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5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2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479339" cy="18936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6247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spc="600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spc="600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036598" y="311808"/>
            <a:ext cx="1738599" cy="119968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12" name="object 12"/>
          <p:cNvSpPr txBox="1"/>
          <p:nvPr/>
        </p:nvSpPr>
        <p:spPr>
          <a:xfrm>
            <a:off x="9949351" y="592952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731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84101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8544" y="2397040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6971" y="2489390"/>
            <a:ext cx="10122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</a:t>
            </a:r>
            <a:r>
              <a:rPr lang="en-US" sz="4800" b="1" spc="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MODAL </a:t>
            </a:r>
            <a:r>
              <a:rPr lang="en-US" sz="4800" b="1" spc="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SO‘ZLAR</a:t>
            </a:r>
            <a:endParaRPr lang="ru-RU" sz="4800" b="1" spc="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756127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42" y="78580"/>
            <a:ext cx="1313468" cy="17364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9579" y="3412737"/>
            <a:ext cx="2979772" cy="2969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1669" y="3412737"/>
            <a:ext cx="2518363" cy="31288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8469" y="2443162"/>
            <a:ext cx="609600" cy="182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48469" y="4652962"/>
            <a:ext cx="609600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0049669" y="309562"/>
            <a:ext cx="1752600" cy="1219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7-sinf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479338" cy="114776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276-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4969" y="5086125"/>
            <a:ext cx="7086600" cy="12954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Xayriyat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3269" y="1604962"/>
            <a:ext cx="11430000" cy="320040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Xayriyat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daraning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oxiriga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yaqinlashgan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sayin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asov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soy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sayozlashib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muz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tobora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yupqalashib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bordi-yu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nihoyat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qoyatoshlar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chekinib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yaylov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ko‘rindi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12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479338" cy="114776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276-mashq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1269" y="4576762"/>
            <a:ext cx="4419600" cy="12192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869" y="1604962"/>
            <a:ext cx="12039600" cy="24384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Umidjon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deyarli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bitta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ibratli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ertak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o‘ylab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buvisiga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beradigan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bo‘libdi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08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276-mashq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1269" y="4576762"/>
            <a:ext cx="4419600" cy="12192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Shekilli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869" y="1604962"/>
            <a:ext cx="12039600" cy="24384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3.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Kattasi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uyg‘onib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shekilli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qo‘shilishib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yig‘lashga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tushdi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79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81"/>
            <a:ext cx="12479338" cy="99604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277-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669" y="1471630"/>
            <a:ext cx="12192000" cy="1654563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sifatning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93018" y="3477242"/>
            <a:ext cx="9903749" cy="1281870"/>
          </a:xfrm>
          <a:prstGeom prst="rect">
            <a:avLst/>
          </a:prstGeom>
          <a:solidFill>
            <a:srgbClr val="4228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gapingizda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520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520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29669" y="5110162"/>
            <a:ext cx="9906000" cy="14478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majlisga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69" y="3586162"/>
            <a:ext cx="2020749" cy="192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3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278-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8069" y="4271962"/>
            <a:ext cx="9906000" cy="2366963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Attang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aftidan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haqiqatan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xayriyat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masalan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ehtimol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3269" y="1604962"/>
            <a:ext cx="10972800" cy="228600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Attang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birdan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aftidan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qo‘qqisdan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haqiqatan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essiz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nahotki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nihoyat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xayriyat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hatto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masalan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biroq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ehtimol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45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44463"/>
            <a:ext cx="12479338" cy="15700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091" y="1425625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72642" y="1697296"/>
            <a:ext cx="920282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279-mashq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kitoblaringiz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Картинки по запросу &quot;узбек халк эртаклари&quot;"/>
          <p:cNvSpPr>
            <a:spLocks noChangeAspect="1" noChangeArrowheads="1"/>
          </p:cNvSpPr>
          <p:nvPr/>
        </p:nvSpPr>
        <p:spPr bwMode="auto">
          <a:xfrm>
            <a:off x="302419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91" y="1881567"/>
            <a:ext cx="3229815" cy="378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731" y="3654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 OLINGAN SO‘ZLAR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8136" y="1223962"/>
            <a:ext cx="6629400" cy="1136108"/>
          </a:xfrm>
          <a:prstGeom prst="rect">
            <a:avLst/>
          </a:prstGeom>
          <a:solidFill>
            <a:srgbClr val="80246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UNDOV SO‘ZLAR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9119" y="4811109"/>
            <a:ext cx="6812826" cy="1249339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SO‘ZLAR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8137" y="2962723"/>
            <a:ext cx="6629400" cy="1219200"/>
          </a:xfrm>
          <a:prstGeom prst="rect">
            <a:avLst/>
          </a:prstGeom>
          <a:solidFill>
            <a:srgbClr val="4228A0"/>
          </a:solidFill>
          <a:ln>
            <a:solidFill>
              <a:srgbClr val="3333FF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SO‘ZLAR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вопросительный зн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069" y="1126500"/>
            <a:ext cx="4343400" cy="421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35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06343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TOVUSHGA TAQLID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6181" y="1528762"/>
            <a:ext cx="10668000" cy="1576847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Narsalarning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ovoziga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taqlidni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bildiruvchi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9481" y="3586162"/>
            <a:ext cx="11201400" cy="2971800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Taq-taq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duk-duk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taqir-tuqur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g‘arch-g‘urch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vov-vov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dupur-dupur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g‘ala-g‘ovur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shaqir-shuqur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gumbur-gumbur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80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06343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HOLATGA TAQLID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2769" y="1757644"/>
            <a:ext cx="10668000" cy="1576847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Narsalarning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holatiga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taqlidni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bildiruvchi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39069" y="3722889"/>
            <a:ext cx="9372600" cy="263368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Yalt-yult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lip-lip, milt-milt,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g‘uj-g‘uj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jimir-jimir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duv-duv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apil-tapil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yal-yal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alg‘ov-dalg‘ov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22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06343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SO‘ZLAR</a:t>
            </a:r>
            <a:endParaRPr lang="ru-RU" sz="4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553869" y="2214562"/>
            <a:ext cx="1124464" cy="681428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54659" y="1536945"/>
            <a:ext cx="5276336" cy="229222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8278" y="1651305"/>
            <a:ext cx="5123191" cy="1946222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Ifodalanayotgan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so‘zlovchining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81" y="4190622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2734469" y="4144567"/>
            <a:ext cx="5410200" cy="2307674"/>
          </a:xfrm>
          <a:prstGeom prst="trapezoid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31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 BELGILARINING ISHLATILISHI </a:t>
            </a:r>
            <a:endParaRPr lang="ru-RU" sz="44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8994" y="1452562"/>
            <a:ext cx="10801350" cy="1160101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8994" y="3037094"/>
            <a:ext cx="10801350" cy="1160101"/>
          </a:xfrm>
          <a:prstGeom prst="roundRect">
            <a:avLst/>
          </a:prstGeom>
          <a:solidFill>
            <a:srgbClr val="3333FF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994" y="4621626"/>
            <a:ext cx="10801350" cy="1160101"/>
          </a:xfrm>
          <a:prstGeom prst="roundRect">
            <a:avLst/>
          </a:prstGeom>
          <a:solidFill>
            <a:srgbClr val="00206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25269" y="4195762"/>
            <a:ext cx="4876800" cy="1371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669" y="3586162"/>
            <a:ext cx="2667000" cy="2615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05669" y="1707769"/>
            <a:ext cx="10820400" cy="13716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qildingiz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6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25269" y="4195762"/>
            <a:ext cx="5715000" cy="16002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669" y="3586162"/>
            <a:ext cx="2667000" cy="2615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4669" y="1707769"/>
            <a:ext cx="11201400" cy="13716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rejadagi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ko‘ngildagiday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bajarilmadi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50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en-US" sz="533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49069" y="4195762"/>
            <a:ext cx="5791200" cy="1371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669" y="3586162"/>
            <a:ext cx="2667000" cy="2615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4669" y="1707768"/>
            <a:ext cx="11277600" cy="1649793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Kanizak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aftidan</a:t>
            </a:r>
            <a:r>
              <a:rPr lang="en-US" sz="4400" b="1" i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aytmoqchi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shekilli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“ha”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49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3974</TotalTime>
  <Words>341</Words>
  <Application>Microsoft Office PowerPoint</Application>
  <PresentationFormat>Произвольный</PresentationFormat>
  <Paragraphs>62</Paragraphs>
  <Slides>15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1_Office Theme</vt:lpstr>
      <vt:lpstr>3_Тема Office</vt:lpstr>
      <vt:lpstr>ONA TILI</vt:lpstr>
      <vt:lpstr>ALOHIDA OLINGAN SO‘ZLAR</vt:lpstr>
      <vt:lpstr>Презентация PowerPoint</vt:lpstr>
      <vt:lpstr>Презентация PowerPoint</vt:lpstr>
      <vt:lpstr>Презентация PowerPoint</vt:lpstr>
      <vt:lpstr>Презентация PowerPoint</vt:lpstr>
      <vt:lpstr>1-topshiriq</vt:lpstr>
      <vt:lpstr>1-topshiriq</vt:lpstr>
      <vt:lpstr>1-topshiriq</vt:lpstr>
      <vt:lpstr>276- mashq</vt:lpstr>
      <vt:lpstr>276-mashq</vt:lpstr>
      <vt:lpstr>276-mashq</vt:lpstr>
      <vt:lpstr>     277- mashq</vt:lpstr>
      <vt:lpstr>278- 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411</cp:revision>
  <dcterms:created xsi:type="dcterms:W3CDTF">2020-04-13T08:06:06Z</dcterms:created>
  <dcterms:modified xsi:type="dcterms:W3CDTF">2021-02-20T12:08:51Z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