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9" r:id="rId2"/>
    <p:sldMasterId id="2147483707" r:id="rId3"/>
  </p:sldMasterIdLst>
  <p:notesMasterIdLst>
    <p:notesMasterId r:id="rId19"/>
  </p:notesMasterIdLst>
  <p:sldIdLst>
    <p:sldId id="302" r:id="rId4"/>
    <p:sldId id="405" r:id="rId5"/>
    <p:sldId id="423" r:id="rId6"/>
    <p:sldId id="424" r:id="rId7"/>
    <p:sldId id="413" r:id="rId8"/>
    <p:sldId id="388" r:id="rId9"/>
    <p:sldId id="400" r:id="rId10"/>
    <p:sldId id="420" r:id="rId11"/>
    <p:sldId id="421" r:id="rId12"/>
    <p:sldId id="416" r:id="rId13"/>
    <p:sldId id="418" r:id="rId14"/>
    <p:sldId id="419" r:id="rId15"/>
    <p:sldId id="411" r:id="rId16"/>
    <p:sldId id="422" r:id="rId17"/>
    <p:sldId id="293" r:id="rId18"/>
  </p:sldIdLst>
  <p:sldSz cx="12479338" cy="7019925"/>
  <p:notesSz cx="5765800" cy="3244850"/>
  <p:custDataLst>
    <p:tags r:id="rId20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6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8A0"/>
    <a:srgbClr val="3333FF"/>
    <a:srgbClr val="800080"/>
    <a:srgbClr val="FF0066"/>
    <a:srgbClr val="383399"/>
    <a:srgbClr val="80246C"/>
    <a:srgbClr val="FFCCCC"/>
    <a:srgbClr val="FFFFCC"/>
    <a:srgbClr val="005696"/>
    <a:srgbClr val="539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760" y="48"/>
      </p:cViewPr>
      <p:guideLst>
        <p:guide orient="horz" pos="6230"/>
        <p:guide pos="46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6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86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93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61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09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023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550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72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96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5951" y="2176177"/>
            <a:ext cx="1060743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1902" y="3931158"/>
            <a:ext cx="873553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71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917" y="1148863"/>
            <a:ext cx="9359504" cy="2443974"/>
          </a:xfrm>
        </p:spPr>
        <p:txBody>
          <a:bodyPr anchor="b"/>
          <a:lstStyle>
            <a:lvl1pPr algn="ctr">
              <a:defRPr sz="6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917" y="3687086"/>
            <a:ext cx="9359504" cy="1694856"/>
          </a:xfrm>
        </p:spPr>
        <p:txBody>
          <a:bodyPr/>
          <a:lstStyle>
            <a:lvl1pPr marL="0" indent="0" algn="ctr">
              <a:buNone/>
              <a:defRPr sz="2457"/>
            </a:lvl1pPr>
            <a:lvl2pPr marL="467990" indent="0" algn="ctr">
              <a:buNone/>
              <a:defRPr sz="2047"/>
            </a:lvl2pPr>
            <a:lvl3pPr marL="935980" indent="0" algn="ctr">
              <a:buNone/>
              <a:defRPr sz="1842"/>
            </a:lvl3pPr>
            <a:lvl4pPr marL="1403970" indent="0" algn="ctr">
              <a:buNone/>
              <a:defRPr sz="1638"/>
            </a:lvl4pPr>
            <a:lvl5pPr marL="1871960" indent="0" algn="ctr">
              <a:buNone/>
              <a:defRPr sz="1638"/>
            </a:lvl5pPr>
            <a:lvl6pPr marL="2339950" indent="0" algn="ctr">
              <a:buNone/>
              <a:defRPr sz="1638"/>
            </a:lvl6pPr>
            <a:lvl7pPr marL="2807940" indent="0" algn="ctr">
              <a:buNone/>
              <a:defRPr sz="1638"/>
            </a:lvl7pPr>
            <a:lvl8pPr marL="3275929" indent="0" algn="ctr">
              <a:buNone/>
              <a:defRPr sz="1638"/>
            </a:lvl8pPr>
            <a:lvl9pPr marL="3743919" indent="0" algn="ctr">
              <a:buNone/>
              <a:defRPr sz="163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4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0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455" y="1750107"/>
            <a:ext cx="10763429" cy="2920093"/>
          </a:xfrm>
        </p:spPr>
        <p:txBody>
          <a:bodyPr anchor="b"/>
          <a:lstStyle>
            <a:lvl1pPr>
              <a:defRPr sz="6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455" y="4697826"/>
            <a:ext cx="10763429" cy="1535608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2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954" y="1868730"/>
            <a:ext cx="5303719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7665" y="1868730"/>
            <a:ext cx="5303719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79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0" y="373747"/>
            <a:ext cx="10763429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581" y="1720857"/>
            <a:ext cx="5279344" cy="843365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9581" y="2564223"/>
            <a:ext cx="5279344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7665" y="1720857"/>
            <a:ext cx="5305344" cy="843365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7665" y="2564223"/>
            <a:ext cx="5305344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0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57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47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0" y="467995"/>
            <a:ext cx="4024911" cy="163798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344" y="1010740"/>
            <a:ext cx="6317665" cy="4988697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580" y="2105977"/>
            <a:ext cx="4024911" cy="3901584"/>
          </a:xfrm>
        </p:spPr>
        <p:txBody>
          <a:bodyPr/>
          <a:lstStyle>
            <a:lvl1pPr marL="0" indent="0">
              <a:buNone/>
              <a:defRPr sz="1638"/>
            </a:lvl1pPr>
            <a:lvl2pPr marL="467990" indent="0">
              <a:buNone/>
              <a:defRPr sz="1433"/>
            </a:lvl2pPr>
            <a:lvl3pPr marL="935980" indent="0">
              <a:buNone/>
              <a:defRPr sz="1228"/>
            </a:lvl3pPr>
            <a:lvl4pPr marL="1403970" indent="0">
              <a:buNone/>
              <a:defRPr sz="1024"/>
            </a:lvl4pPr>
            <a:lvl5pPr marL="1871960" indent="0">
              <a:buNone/>
              <a:defRPr sz="1024"/>
            </a:lvl5pPr>
            <a:lvl6pPr marL="2339950" indent="0">
              <a:buNone/>
              <a:defRPr sz="1024"/>
            </a:lvl6pPr>
            <a:lvl7pPr marL="2807940" indent="0">
              <a:buNone/>
              <a:defRPr sz="1024"/>
            </a:lvl7pPr>
            <a:lvl8pPr marL="3275929" indent="0">
              <a:buNone/>
              <a:defRPr sz="1024"/>
            </a:lvl8pPr>
            <a:lvl9pPr marL="3743919" indent="0">
              <a:buNone/>
              <a:defRPr sz="102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00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0" y="467995"/>
            <a:ext cx="4024911" cy="163798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05344" y="1010740"/>
            <a:ext cx="6317665" cy="4988697"/>
          </a:xfrm>
        </p:spPr>
        <p:txBody>
          <a:bodyPr anchor="t"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580" y="2105977"/>
            <a:ext cx="4024911" cy="3901584"/>
          </a:xfrm>
        </p:spPr>
        <p:txBody>
          <a:bodyPr/>
          <a:lstStyle>
            <a:lvl1pPr marL="0" indent="0">
              <a:buNone/>
              <a:defRPr sz="1638"/>
            </a:lvl1pPr>
            <a:lvl2pPr marL="467990" indent="0">
              <a:buNone/>
              <a:defRPr sz="1433"/>
            </a:lvl2pPr>
            <a:lvl3pPr marL="935980" indent="0">
              <a:buNone/>
              <a:defRPr sz="1228"/>
            </a:lvl3pPr>
            <a:lvl4pPr marL="1403970" indent="0">
              <a:buNone/>
              <a:defRPr sz="1024"/>
            </a:lvl4pPr>
            <a:lvl5pPr marL="1871960" indent="0">
              <a:buNone/>
              <a:defRPr sz="1024"/>
            </a:lvl5pPr>
            <a:lvl6pPr marL="2339950" indent="0">
              <a:buNone/>
              <a:defRPr sz="1024"/>
            </a:lvl6pPr>
            <a:lvl7pPr marL="2807940" indent="0">
              <a:buNone/>
              <a:defRPr sz="1024"/>
            </a:lvl7pPr>
            <a:lvl8pPr marL="3275929" indent="0">
              <a:buNone/>
              <a:defRPr sz="1024"/>
            </a:lvl8pPr>
            <a:lvl9pPr marL="3743919" indent="0">
              <a:buNone/>
              <a:defRPr sz="102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1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5"/>
            <a:ext cx="1117745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19" y="2344059"/>
            <a:ext cx="10681704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33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30526" y="373746"/>
            <a:ext cx="2690857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955" y="373746"/>
            <a:ext cx="7916580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1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5"/>
            <a:ext cx="1117745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3969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6860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5"/>
            <a:ext cx="1117745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5952" y="2176179"/>
            <a:ext cx="1060743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1903" y="3931158"/>
            <a:ext cx="873553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62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4" y="221585"/>
            <a:ext cx="1117745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20" y="2344059"/>
            <a:ext cx="10681704" cy="246092"/>
          </a:xfrm>
        </p:spPr>
        <p:txBody>
          <a:bodyPr lIns="0" tIns="0" rIns="0" bIns="0"/>
          <a:lstStyle>
            <a:lvl1pPr>
              <a:defRPr sz="156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310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4" y="221585"/>
            <a:ext cx="1117745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3969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6860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89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4" y="221585"/>
            <a:ext cx="1117745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53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668" y="1159949"/>
            <a:ext cx="12230576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4685" y="153956"/>
            <a:ext cx="12230576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6"/>
            <a:ext cx="1117745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19" y="2344058"/>
            <a:ext cx="1068170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2975" y="6528530"/>
            <a:ext cx="399338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3967" y="6528530"/>
            <a:ext cx="287024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85123" y="6528530"/>
            <a:ext cx="287024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668" y="1159950"/>
            <a:ext cx="12230576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713"/>
          </a:p>
        </p:txBody>
      </p:sp>
      <p:sp>
        <p:nvSpPr>
          <p:cNvPr id="17" name="bg object 17"/>
          <p:cNvSpPr/>
          <p:nvPr/>
        </p:nvSpPr>
        <p:spPr>
          <a:xfrm>
            <a:off x="144685" y="153956"/>
            <a:ext cx="12230576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1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4" y="221588"/>
            <a:ext cx="1117745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20" y="2344058"/>
            <a:ext cx="1068170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2975" y="6528531"/>
            <a:ext cx="399338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3967" y="6528531"/>
            <a:ext cx="287024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85123" y="6528531"/>
            <a:ext cx="287024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81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94883">
        <a:defRPr>
          <a:latin typeface="+mn-lt"/>
          <a:ea typeface="+mn-ea"/>
          <a:cs typeface="+mn-cs"/>
        </a:defRPr>
      </a:lvl2pPr>
      <a:lvl3pPr marL="1189767">
        <a:defRPr>
          <a:latin typeface="+mn-lt"/>
          <a:ea typeface="+mn-ea"/>
          <a:cs typeface="+mn-cs"/>
        </a:defRPr>
      </a:lvl3pPr>
      <a:lvl4pPr marL="1784651">
        <a:defRPr>
          <a:latin typeface="+mn-lt"/>
          <a:ea typeface="+mn-ea"/>
          <a:cs typeface="+mn-cs"/>
        </a:defRPr>
      </a:lvl4pPr>
      <a:lvl5pPr marL="2379535">
        <a:defRPr>
          <a:latin typeface="+mn-lt"/>
          <a:ea typeface="+mn-ea"/>
          <a:cs typeface="+mn-cs"/>
        </a:defRPr>
      </a:lvl5pPr>
      <a:lvl6pPr marL="2974419">
        <a:defRPr>
          <a:latin typeface="+mn-lt"/>
          <a:ea typeface="+mn-ea"/>
          <a:cs typeface="+mn-cs"/>
        </a:defRPr>
      </a:lvl6pPr>
      <a:lvl7pPr marL="3569301">
        <a:defRPr>
          <a:latin typeface="+mn-lt"/>
          <a:ea typeface="+mn-ea"/>
          <a:cs typeface="+mn-cs"/>
        </a:defRPr>
      </a:lvl7pPr>
      <a:lvl8pPr marL="4164186">
        <a:defRPr>
          <a:latin typeface="+mn-lt"/>
          <a:ea typeface="+mn-ea"/>
          <a:cs typeface="+mn-cs"/>
        </a:defRPr>
      </a:lvl8pPr>
      <a:lvl9pPr marL="47590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94883">
        <a:defRPr>
          <a:latin typeface="+mn-lt"/>
          <a:ea typeface="+mn-ea"/>
          <a:cs typeface="+mn-cs"/>
        </a:defRPr>
      </a:lvl2pPr>
      <a:lvl3pPr marL="1189767">
        <a:defRPr>
          <a:latin typeface="+mn-lt"/>
          <a:ea typeface="+mn-ea"/>
          <a:cs typeface="+mn-cs"/>
        </a:defRPr>
      </a:lvl3pPr>
      <a:lvl4pPr marL="1784651">
        <a:defRPr>
          <a:latin typeface="+mn-lt"/>
          <a:ea typeface="+mn-ea"/>
          <a:cs typeface="+mn-cs"/>
        </a:defRPr>
      </a:lvl4pPr>
      <a:lvl5pPr marL="2379535">
        <a:defRPr>
          <a:latin typeface="+mn-lt"/>
          <a:ea typeface="+mn-ea"/>
          <a:cs typeface="+mn-cs"/>
        </a:defRPr>
      </a:lvl5pPr>
      <a:lvl6pPr marL="2974419">
        <a:defRPr>
          <a:latin typeface="+mn-lt"/>
          <a:ea typeface="+mn-ea"/>
          <a:cs typeface="+mn-cs"/>
        </a:defRPr>
      </a:lvl6pPr>
      <a:lvl7pPr marL="3569301">
        <a:defRPr>
          <a:latin typeface="+mn-lt"/>
          <a:ea typeface="+mn-ea"/>
          <a:cs typeface="+mn-cs"/>
        </a:defRPr>
      </a:lvl7pPr>
      <a:lvl8pPr marL="4164186">
        <a:defRPr>
          <a:latin typeface="+mn-lt"/>
          <a:ea typeface="+mn-ea"/>
          <a:cs typeface="+mn-cs"/>
        </a:defRPr>
      </a:lvl8pPr>
      <a:lvl9pPr marL="475906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955" y="373747"/>
            <a:ext cx="10763429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955" y="1868730"/>
            <a:ext cx="10763429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955" y="6506431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781" y="6506431"/>
            <a:ext cx="421177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3532" y="6506431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35980" rtl="0" eaLnBrk="1" latinLnBrk="0" hangingPunct="1">
        <a:lnSpc>
          <a:spcPct val="90000"/>
        </a:lnSpc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995" indent="-233995" algn="l" defTabSz="93598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2866" kern="1200">
          <a:solidFill>
            <a:schemeClr val="tx1"/>
          </a:solidFill>
          <a:latin typeface="+mn-lt"/>
          <a:ea typeface="+mn-ea"/>
          <a:cs typeface="+mn-cs"/>
        </a:defRPr>
      </a:lvl1pPr>
      <a:lvl2pPr marL="70198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479339" cy="189366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6247" y="496334"/>
            <a:ext cx="5126847" cy="1142244"/>
          </a:xfrm>
          <a:prstGeom prst="rect">
            <a:avLst/>
          </a:prstGeom>
        </p:spPr>
        <p:txBody>
          <a:bodyPr vert="horz" wrap="square" lIns="0" tIns="19462" rIns="0" bIns="0" rtlCol="0" anchor="ctr">
            <a:spAutoFit/>
          </a:bodyPr>
          <a:lstStyle/>
          <a:p>
            <a:pPr marL="16925" algn="ctr">
              <a:spcBef>
                <a:spcPts val="152"/>
              </a:spcBef>
            </a:pPr>
            <a:r>
              <a:rPr lang="en-US" sz="7196" spc="600" dirty="0"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sz="7196" spc="600" dirty="0"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36598" y="311808"/>
            <a:ext cx="1738599" cy="119968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2" name="object 12"/>
          <p:cNvSpPr txBox="1"/>
          <p:nvPr/>
        </p:nvSpPr>
        <p:spPr>
          <a:xfrm>
            <a:off x="9949351" y="592952"/>
            <a:ext cx="1879705" cy="928767"/>
          </a:xfrm>
          <a:prstGeom prst="rect">
            <a:avLst/>
          </a:prstGeom>
        </p:spPr>
        <p:txBody>
          <a:bodyPr vert="horz" wrap="square" lIns="0" tIns="21156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3731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731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731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731" b="1" spc="13" dirty="0" err="1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3731" b="1" spc="13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67"/>
              </a:spcBef>
            </a:pPr>
            <a:r>
              <a:rPr lang="en-US" sz="1999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84101" y="1130156"/>
            <a:ext cx="1107890" cy="508422"/>
          </a:xfrm>
          <a:prstGeom prst="rect">
            <a:avLst/>
          </a:prstGeom>
        </p:spPr>
        <p:txBody>
          <a:bodyPr vert="horz" wrap="square" lIns="0" tIns="16079" rIns="0" bIns="0" rtlCol="0">
            <a:spAutoFit/>
          </a:bodyPr>
          <a:lstStyle/>
          <a:p>
            <a:pPr algn="ctr">
              <a:spcBef>
                <a:spcPts val="127"/>
              </a:spcBef>
            </a:pPr>
            <a:endParaRPr sz="3198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8544" y="2397040"/>
            <a:ext cx="184635" cy="682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834"/>
          </a:p>
        </p:txBody>
      </p:sp>
      <p:sp>
        <p:nvSpPr>
          <p:cNvPr id="15" name="TextBox 14"/>
          <p:cNvSpPr txBox="1"/>
          <p:nvPr/>
        </p:nvSpPr>
        <p:spPr>
          <a:xfrm>
            <a:off x="1356971" y="2489390"/>
            <a:ext cx="10122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MAVZU: </a:t>
            </a:r>
            <a:r>
              <a:rPr lang="en-US" sz="4800" b="1" spc="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MODAL </a:t>
            </a:r>
            <a:r>
              <a:rPr lang="en-US" sz="4800" b="1" spc="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SO‘ZLAR</a:t>
            </a:r>
            <a:endParaRPr lang="ru-RU" sz="4800" b="1" spc="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object 32"/>
          <p:cNvGrpSpPr/>
          <p:nvPr/>
        </p:nvGrpSpPr>
        <p:grpSpPr>
          <a:xfrm>
            <a:off x="756127" y="362004"/>
            <a:ext cx="1089200" cy="913924"/>
            <a:chOff x="351125" y="318378"/>
            <a:chExt cx="437515" cy="419100"/>
          </a:xfrm>
        </p:grpSpPr>
        <p:sp>
          <p:nvSpPr>
            <p:cNvPr id="18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19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0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1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42" y="78580"/>
            <a:ext cx="1313468" cy="1736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9579" y="3412737"/>
            <a:ext cx="2979772" cy="2969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1669" y="3412737"/>
            <a:ext cx="2518363" cy="31288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8469" y="2443162"/>
            <a:ext cx="609600" cy="1828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8469" y="4652962"/>
            <a:ext cx="609600" cy="1828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049669" y="309562"/>
            <a:ext cx="1752600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7-sinf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73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479338" cy="1147762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276- </a:t>
            </a:r>
            <a:r>
              <a:rPr lang="en-US" sz="533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4969" y="5086125"/>
            <a:ext cx="7086600" cy="12954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Xayriyat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3269" y="1604962"/>
            <a:ext cx="11430000" cy="3200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Xayriyat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daraning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oxiriga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yaqinlashgan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sayin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asov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soy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sayozlashib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muz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tobora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yupqalashib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bordi-yu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nihoyat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qoyatoshlar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chekinib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yaylov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ko‘rindi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479338" cy="1147762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276-mashq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1269" y="4576762"/>
            <a:ext cx="4419600" cy="12192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Xullas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869" y="1604962"/>
            <a:ext cx="12039600" cy="2438400"/>
          </a:xfrm>
          <a:prstGeom prst="rect">
            <a:avLst/>
          </a:prstGeom>
          <a:solidFill>
            <a:srgbClr val="38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Xullas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Umidjon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deyarli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bitta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yangi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ibratli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ertak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o‘ylab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buvisiga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so‘zlab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beradigan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bo‘libdi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276-mashq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1269" y="4576762"/>
            <a:ext cx="4419600" cy="12192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Shekilli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869" y="1604962"/>
            <a:ext cx="12039600" cy="2438400"/>
          </a:xfrm>
          <a:prstGeom prst="rect">
            <a:avLst/>
          </a:prstGeom>
          <a:solidFill>
            <a:srgbClr val="38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3.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Kattasi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uyg‘onib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ketdi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shekilli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qo‘shilishib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yig‘lashga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tushdi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81"/>
            <a:ext cx="12479338" cy="99604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277-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669" y="1471630"/>
            <a:ext cx="12192000" cy="1654563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sifatning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joylashtiring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93018" y="3477242"/>
            <a:ext cx="9903749" cy="1281870"/>
          </a:xfrm>
          <a:prstGeom prst="rect">
            <a:avLst/>
          </a:prstGeom>
          <a:solidFill>
            <a:srgbClr val="4228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Ha, </a:t>
            </a: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gapingizda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  <a:endParaRPr lang="ru-RU" sz="520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9669" y="5110162"/>
            <a:ext cx="9906000" cy="1447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Ertaga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majlisga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shubhasiz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9" y="3586162"/>
            <a:ext cx="2020749" cy="19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3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278- </a:t>
            </a:r>
            <a:r>
              <a:rPr lang="en-US" sz="533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8069" y="4271962"/>
            <a:ext cx="9906000" cy="2366963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Attang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aftidan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haqiqatan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xayriyat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xullas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masalan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ehtimol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umuman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3269" y="1604962"/>
            <a:ext cx="10972800" cy="22860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Attang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faqat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birdan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aftidan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qo‘qqisdan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haqiqatan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essiz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nahotki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nihoyat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xayriyat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xullas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hatto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masalan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biroq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ehtimol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umuman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5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44463"/>
            <a:ext cx="12479338" cy="15700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lang="en-US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 UCHUN TOPSHIRIQ:</a:t>
            </a:r>
            <a:endParaRPr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091" y="1425625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1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2642" y="1697296"/>
            <a:ext cx="92028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279-mashq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O‘qigan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kitoblaringiz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Картинки по запросу &quot;узбек халк эртаклари&quot;"/>
          <p:cNvSpPr>
            <a:spLocks noChangeAspect="1" noChangeArrowheads="1"/>
          </p:cNvSpPr>
          <p:nvPr/>
        </p:nvSpPr>
        <p:spPr bwMode="auto">
          <a:xfrm>
            <a:off x="30241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91" y="1881567"/>
            <a:ext cx="3229815" cy="37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731" y="3654"/>
            <a:ext cx="12479338" cy="95805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 OLINGAN SO‘ZLAR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8136" y="1223962"/>
            <a:ext cx="6629400" cy="1136108"/>
          </a:xfrm>
          <a:prstGeom prst="rect">
            <a:avLst/>
          </a:prstGeom>
          <a:solidFill>
            <a:srgbClr val="80246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49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UNDOV SO‘ZLAR</a:t>
            </a:r>
            <a:endParaRPr lang="ru-RU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9119" y="4811109"/>
            <a:ext cx="6812826" cy="124933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 SO‘ZLAR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8137" y="2962723"/>
            <a:ext cx="6629400" cy="1219200"/>
          </a:xfrm>
          <a:prstGeom prst="rect">
            <a:avLst/>
          </a:prstGeom>
          <a:solidFill>
            <a:srgbClr val="4228A0"/>
          </a:solidFill>
          <a:ln>
            <a:solidFill>
              <a:srgbClr val="3333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TAQLID SO‘ZLAR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&quot;вопросительный зна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69" y="1126500"/>
            <a:ext cx="4343400" cy="421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3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0642"/>
            <a:ext cx="12479338" cy="106343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TOVUSHGA TAQLID SO‘ZLAR</a:t>
            </a:r>
            <a:endParaRPr kumimoji="0" lang="ru-RU" sz="4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6181" y="1528762"/>
            <a:ext cx="10668000" cy="1576847"/>
          </a:xfrm>
          <a:prstGeom prst="roundRect">
            <a:avLst/>
          </a:prstGeom>
          <a:solidFill>
            <a:srgbClr val="80008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Narsalarning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ovoziga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taqlidni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bildiruvchi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so‘zlar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9481" y="3586162"/>
            <a:ext cx="11201400" cy="29718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Taq-taq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duk-duk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taqir-tuqur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g‘arch-g‘urch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vov-vov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dupur-dupur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g‘ala-g‘ovur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shaqir-shuqur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gumbur-gumbur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0642"/>
            <a:ext cx="12479338" cy="106343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HOLATGA TAQLID SO‘ZLAR</a:t>
            </a:r>
            <a:endParaRPr kumimoji="0" lang="ru-RU" sz="4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2769" y="1757644"/>
            <a:ext cx="10668000" cy="1576847"/>
          </a:xfrm>
          <a:prstGeom prst="roundRect">
            <a:avLst/>
          </a:prstGeom>
          <a:solidFill>
            <a:srgbClr val="80008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Narsalarning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holatiga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taqlidni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bildiruvchi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so‘zlar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39069" y="3722889"/>
            <a:ext cx="9372600" cy="263368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Yalt-yult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lip-lip, milt-milt,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g‘uj-g‘uj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jimir-jimir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duv-duv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apil-tapil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yal-yal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alg‘ov-dalg‘ov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0642"/>
            <a:ext cx="12479338" cy="106343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 SO‘ZLAR</a:t>
            </a:r>
            <a:endParaRPr lang="ru-RU" sz="48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5553869" y="2214562"/>
            <a:ext cx="1124464" cy="68142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4659" y="1536945"/>
            <a:ext cx="5276336" cy="22922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Ishonch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gumon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achinish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ma’nolarni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bildirgan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278" y="1651305"/>
            <a:ext cx="5123191" cy="1946222"/>
          </a:xfrm>
          <a:prstGeom prst="roundRect">
            <a:avLst/>
          </a:prstGeom>
          <a:solidFill>
            <a:srgbClr val="80008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Ifodalanayotgan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fikrga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so‘zlovchining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81" y="4190622"/>
            <a:ext cx="12115799" cy="2286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2734469" y="4144567"/>
            <a:ext cx="5410200" cy="2307674"/>
          </a:xfrm>
          <a:prstGeom prst="trapezoid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0642"/>
            <a:ext cx="12479338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TINISH BELGILARINING ISHLATILISHI </a:t>
            </a:r>
            <a:endParaRPr lang="ru-RU" sz="44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8994" y="1452562"/>
            <a:ext cx="10801350" cy="1160101"/>
          </a:xfrm>
          <a:prstGeom prst="roundRect">
            <a:avLst/>
          </a:prstGeom>
          <a:solidFill>
            <a:srgbClr val="80008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Chamasi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yomg‘ir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yog‘adi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994" y="3037094"/>
            <a:ext cx="10801350" cy="1160101"/>
          </a:xfrm>
          <a:prstGeom prst="roundRect">
            <a:avLst/>
          </a:prstGeom>
          <a:solidFill>
            <a:srgbClr val="3333FF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chamasi</a:t>
            </a:r>
            <a:r>
              <a:rPr lang="en-US" sz="48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yomg‘ir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yog‘adi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994" y="4621626"/>
            <a:ext cx="10801350" cy="1160101"/>
          </a:xfrm>
          <a:prstGeom prst="roundRect">
            <a:avLst/>
          </a:prstGeom>
          <a:solidFill>
            <a:srgbClr val="00206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yomg‘ir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yog‘adi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chamasi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20097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1-topshiriq</a:t>
            </a:r>
            <a:endParaRPr lang="en-US" sz="533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5269" y="4195762"/>
            <a:ext cx="4876800" cy="1371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Tasdiq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69" y="3586162"/>
            <a:ext cx="2667000" cy="2615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5669" y="1707769"/>
            <a:ext cx="10820400" cy="13716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Darhaqiqat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qildingiz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20097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1-topshiriq</a:t>
            </a:r>
            <a:endParaRPr lang="en-US" sz="533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5269" y="4195762"/>
            <a:ext cx="5715000" cy="16002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Achinish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69" y="3586162"/>
            <a:ext cx="2667000" cy="2615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4669" y="1707769"/>
            <a:ext cx="11201400" cy="13716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Afsuski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rejadagi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ko‘ngildagiday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bajarilmadi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0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20097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1-topshiriq</a:t>
            </a:r>
            <a:endParaRPr lang="en-US" sz="533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49069" y="4195762"/>
            <a:ext cx="5791200" cy="1371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Gumon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69" y="3586162"/>
            <a:ext cx="2667000" cy="2615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4669" y="1707768"/>
            <a:ext cx="11277600" cy="1649793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Kanizak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aftidan</a:t>
            </a:r>
            <a:r>
              <a:rPr lang="en-US" sz="4400" b="1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aytmoqchi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shekilli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noiloj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“ha”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3974</TotalTime>
  <Words>341</Words>
  <Application>Microsoft Office PowerPoint</Application>
  <PresentationFormat>Произвольный</PresentationFormat>
  <Paragraphs>62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1_Office Theme</vt:lpstr>
      <vt:lpstr>3_Тема Office</vt:lpstr>
      <vt:lpstr>ONA TILI</vt:lpstr>
      <vt:lpstr>ALOHIDA OLINGAN SO‘ZLAR</vt:lpstr>
      <vt:lpstr>Презентация PowerPoint</vt:lpstr>
      <vt:lpstr>Презентация PowerPoint</vt:lpstr>
      <vt:lpstr>Презентация PowerPoint</vt:lpstr>
      <vt:lpstr>Презентация PowerPoint</vt:lpstr>
      <vt:lpstr>1-topshiriq</vt:lpstr>
      <vt:lpstr>1-topshiriq</vt:lpstr>
      <vt:lpstr>1-topshiriq</vt:lpstr>
      <vt:lpstr>276- mashq</vt:lpstr>
      <vt:lpstr>276-mashq</vt:lpstr>
      <vt:lpstr>276-mashq</vt:lpstr>
      <vt:lpstr>     277- mashq</vt:lpstr>
      <vt:lpstr>278- mashq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Пользователь</cp:lastModifiedBy>
  <cp:revision>411</cp:revision>
  <dcterms:created xsi:type="dcterms:W3CDTF">2020-04-13T08:06:06Z</dcterms:created>
  <dcterms:modified xsi:type="dcterms:W3CDTF">2021-02-20T12:08:51Z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