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03" r:id="rId2"/>
    <p:sldId id="269" r:id="rId3"/>
    <p:sldId id="304" r:id="rId4"/>
    <p:sldId id="309" r:id="rId5"/>
    <p:sldId id="310" r:id="rId6"/>
    <p:sldId id="312" r:id="rId7"/>
    <p:sldId id="313" r:id="rId8"/>
    <p:sldId id="311" r:id="rId9"/>
    <p:sldId id="315" r:id="rId10"/>
    <p:sldId id="316" r:id="rId11"/>
    <p:sldId id="314" r:id="rId12"/>
    <p:sldId id="317" r:id="rId13"/>
    <p:sldId id="318" r:id="rId14"/>
    <p:sldId id="294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FFFFF"/>
    <a:srgbClr val="FBFB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>
        <p:scale>
          <a:sx n="61" d="100"/>
          <a:sy n="61" d="100"/>
        </p:scale>
        <p:origin x="820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06BD05-2991-4FAA-B752-61CE4B9BD02B}" type="doc">
      <dgm:prSet loTypeId="urn:microsoft.com/office/officeart/2005/8/layout/cycle2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59A28FC-524B-408B-ACD8-C67777FA4EF9}">
      <dgm:prSet phldrT="[Текст]" custT="1"/>
      <dgm:spPr/>
      <dgm:t>
        <a:bodyPr/>
        <a:lstStyle/>
        <a:p>
          <a:pPr algn="ctr"/>
          <a:r>
            <a:rPr lang="en-US" sz="2800" dirty="0" err="1" smtClean="0">
              <a:latin typeface="Arial" panose="020B0604020202020204" pitchFamily="34" charset="0"/>
              <a:cs typeface="Arial" panose="020B0604020202020204" pitchFamily="34" charset="0"/>
            </a:rPr>
            <a:t>ellik-boshi</a:t>
          </a:r>
          <a:endParaRPr lang="ru-RU" sz="2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1B2C24C-B0F2-4D6C-B12A-9077BB77DF9E}" type="parTrans" cxnId="{18AA72A5-1133-4617-865D-B5407634C47D}">
      <dgm:prSet/>
      <dgm:spPr/>
      <dgm:t>
        <a:bodyPr/>
        <a:lstStyle/>
        <a:p>
          <a:endParaRPr lang="ru-RU"/>
        </a:p>
      </dgm:t>
    </dgm:pt>
    <dgm:pt modelId="{15363F43-2D21-476A-90CB-3B91CFF4093E}" type="sibTrans" cxnId="{18AA72A5-1133-4617-865D-B5407634C47D}">
      <dgm:prSet/>
      <dgm:spPr/>
      <dgm:t>
        <a:bodyPr/>
        <a:lstStyle/>
        <a:p>
          <a:endParaRPr lang="ru-RU"/>
        </a:p>
      </dgm:t>
    </dgm:pt>
    <dgm:pt modelId="{F15A7CB2-390E-446A-BB0A-CA9BFB04EE7E}">
      <dgm:prSet phldrT="[Текст]" custT="1"/>
      <dgm:spPr/>
      <dgm:t>
        <a:bodyPr/>
        <a:lstStyle/>
        <a:p>
          <a:r>
            <a:rPr lang="en-US" sz="2800" dirty="0" err="1" smtClean="0">
              <a:latin typeface="Arial" panose="020B0604020202020204" pitchFamily="34" charset="0"/>
              <a:cs typeface="Arial" panose="020B0604020202020204" pitchFamily="34" charset="0"/>
            </a:rPr>
            <a:t>amin</a:t>
          </a:r>
          <a:endParaRPr lang="ru-RU" sz="2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1E97249-6C66-4D0D-9547-5A2DFB1E7957}" type="parTrans" cxnId="{EDDB44E5-BF86-4DBD-8886-019A81CD08A5}">
      <dgm:prSet/>
      <dgm:spPr/>
      <dgm:t>
        <a:bodyPr/>
        <a:lstStyle/>
        <a:p>
          <a:endParaRPr lang="ru-RU"/>
        </a:p>
      </dgm:t>
    </dgm:pt>
    <dgm:pt modelId="{FC666846-2FD7-464B-A782-5A6E998ABE2E}" type="sibTrans" cxnId="{EDDB44E5-BF86-4DBD-8886-019A81CD08A5}">
      <dgm:prSet/>
      <dgm:spPr/>
      <dgm:t>
        <a:bodyPr/>
        <a:lstStyle/>
        <a:p>
          <a:endParaRPr lang="ru-RU"/>
        </a:p>
      </dgm:t>
    </dgm:pt>
    <dgm:pt modelId="{246B2D8C-4372-41EB-B434-465F12576D8D}">
      <dgm:prSet phldrT="[Текст]" custT="1"/>
      <dgm:spPr/>
      <dgm:t>
        <a:bodyPr/>
        <a:lstStyle/>
        <a:p>
          <a:r>
            <a:rPr lang="en-US" sz="2800" dirty="0" err="1" smtClean="0">
              <a:latin typeface="Arial" panose="020B0604020202020204" pitchFamily="34" charset="0"/>
              <a:cs typeface="Arial" panose="020B0604020202020204" pitchFamily="34" charset="0"/>
            </a:rPr>
            <a:t>pristav</a:t>
          </a:r>
          <a:endParaRPr lang="ru-RU" sz="2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0A97654-9087-44E3-80F2-5A36CC4FA96D}" type="parTrans" cxnId="{A6499852-6BFD-41D7-AD3C-756260ED7DB3}">
      <dgm:prSet/>
      <dgm:spPr/>
      <dgm:t>
        <a:bodyPr/>
        <a:lstStyle/>
        <a:p>
          <a:endParaRPr lang="ru-RU"/>
        </a:p>
      </dgm:t>
    </dgm:pt>
    <dgm:pt modelId="{2C09E0B6-58CA-45D9-BCA8-A52E70906EE1}" type="sibTrans" cxnId="{A6499852-6BFD-41D7-AD3C-756260ED7DB3}">
      <dgm:prSet/>
      <dgm:spPr/>
      <dgm:t>
        <a:bodyPr/>
        <a:lstStyle/>
        <a:p>
          <a:endParaRPr lang="ru-RU"/>
        </a:p>
      </dgm:t>
    </dgm:pt>
    <dgm:pt modelId="{73AEFF32-91B4-4E7F-9EA6-3BC24C353056}">
      <dgm:prSet phldrT="[Текст]" custT="1"/>
      <dgm:spPr/>
      <dgm:t>
        <a:bodyPr/>
        <a:lstStyle/>
        <a:p>
          <a:r>
            <a:rPr lang="en-US" sz="2800" dirty="0" err="1" smtClean="0">
              <a:latin typeface="Arial" panose="020B0604020202020204" pitchFamily="34" charset="0"/>
              <a:cs typeface="Arial" panose="020B0604020202020204" pitchFamily="34" charset="0"/>
            </a:rPr>
            <a:t>tilmoch</a:t>
          </a:r>
          <a:endParaRPr lang="ru-RU" sz="2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22D2A90-FC7D-4092-8168-A4CB3DFDAECD}" type="parTrans" cxnId="{4CFD303E-751E-4782-BF6A-9B04DCE3147B}">
      <dgm:prSet/>
      <dgm:spPr/>
      <dgm:t>
        <a:bodyPr/>
        <a:lstStyle/>
        <a:p>
          <a:endParaRPr lang="ru-RU"/>
        </a:p>
      </dgm:t>
    </dgm:pt>
    <dgm:pt modelId="{CD09967B-8CB3-411E-B9E1-4F3C3FB08C6F}" type="sibTrans" cxnId="{4CFD303E-751E-4782-BF6A-9B04DCE3147B}">
      <dgm:prSet/>
      <dgm:spPr/>
      <dgm:t>
        <a:bodyPr/>
        <a:lstStyle/>
        <a:p>
          <a:endParaRPr lang="ru-RU"/>
        </a:p>
      </dgm:t>
    </dgm:pt>
    <dgm:pt modelId="{111233B8-4D4E-4895-8A45-047404E44C82}">
      <dgm:prSet phldrT="[Текст]" custT="1"/>
      <dgm:spPr/>
      <dgm:t>
        <a:bodyPr/>
        <a:lstStyle/>
        <a:p>
          <a:r>
            <a:rPr lang="en-US" sz="2800" dirty="0" err="1" smtClean="0">
              <a:latin typeface="Arial" panose="020B0604020202020204" pitchFamily="34" charset="0"/>
              <a:cs typeface="Arial" panose="020B0604020202020204" pitchFamily="34" charset="0"/>
            </a:rPr>
            <a:t>amin</a:t>
          </a:r>
          <a:endParaRPr lang="ru-RU" sz="2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1AA2DA4-888B-4E2A-8C04-D6B59A8BA2A4}" type="parTrans" cxnId="{1685477E-50CA-4774-9BE5-D522B1EC0C38}">
      <dgm:prSet/>
      <dgm:spPr/>
      <dgm:t>
        <a:bodyPr/>
        <a:lstStyle/>
        <a:p>
          <a:endParaRPr lang="ru-RU"/>
        </a:p>
      </dgm:t>
    </dgm:pt>
    <dgm:pt modelId="{D7105DF2-47C6-47D7-9492-DAC7E5D1C076}" type="sibTrans" cxnId="{1685477E-50CA-4774-9BE5-D522B1EC0C38}">
      <dgm:prSet/>
      <dgm:spPr/>
      <dgm:t>
        <a:bodyPr/>
        <a:lstStyle/>
        <a:p>
          <a:endParaRPr lang="ru-RU"/>
        </a:p>
      </dgm:t>
    </dgm:pt>
    <dgm:pt modelId="{4BE28A5F-B993-4005-BEF9-C213BDD27302}" type="pres">
      <dgm:prSet presAssocID="{1A06BD05-2991-4FAA-B752-61CE4B9BD02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FB664D5-535C-4E64-A491-79640266BC8A}" type="pres">
      <dgm:prSet presAssocID="{C59A28FC-524B-408B-ACD8-C67777FA4EF9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F8139A-787F-4702-94DC-BF882E24BF87}" type="pres">
      <dgm:prSet presAssocID="{15363F43-2D21-476A-90CB-3B91CFF4093E}" presName="sibTrans" presStyleLbl="sibTrans2D1" presStyleIdx="0" presStyleCnt="5"/>
      <dgm:spPr/>
      <dgm:t>
        <a:bodyPr/>
        <a:lstStyle/>
        <a:p>
          <a:endParaRPr lang="ru-RU"/>
        </a:p>
      </dgm:t>
    </dgm:pt>
    <dgm:pt modelId="{39AEBED5-36BE-4869-81A0-5E7251AD53F1}" type="pres">
      <dgm:prSet presAssocID="{15363F43-2D21-476A-90CB-3B91CFF4093E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E958EB4F-B331-40FF-9B12-A1416A0F3BC7}" type="pres">
      <dgm:prSet presAssocID="{F15A7CB2-390E-446A-BB0A-CA9BFB04EE7E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C43902-8508-4E76-98F3-85439462D25B}" type="pres">
      <dgm:prSet presAssocID="{FC666846-2FD7-464B-A782-5A6E998ABE2E}" presName="sibTrans" presStyleLbl="sibTrans2D1" presStyleIdx="1" presStyleCnt="5"/>
      <dgm:spPr/>
      <dgm:t>
        <a:bodyPr/>
        <a:lstStyle/>
        <a:p>
          <a:endParaRPr lang="ru-RU"/>
        </a:p>
      </dgm:t>
    </dgm:pt>
    <dgm:pt modelId="{91C11906-E16B-443C-A5F3-C4929965520C}" type="pres">
      <dgm:prSet presAssocID="{FC666846-2FD7-464B-A782-5A6E998ABE2E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787393C2-BB9C-4AF0-8638-699DF74B2722}" type="pres">
      <dgm:prSet presAssocID="{246B2D8C-4372-41EB-B434-465F12576D8D}" presName="node" presStyleLbl="node1" presStyleIdx="2" presStyleCnt="5" custScaleX="124235" custScaleY="103851" custRadScaleRad="110805" custRadScaleInc="-181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8260AA-2B5A-448E-AA21-A1296643D4F7}" type="pres">
      <dgm:prSet presAssocID="{2C09E0B6-58CA-45D9-BCA8-A52E70906EE1}" presName="sibTrans" presStyleLbl="sibTrans2D1" presStyleIdx="2" presStyleCnt="5"/>
      <dgm:spPr/>
      <dgm:t>
        <a:bodyPr/>
        <a:lstStyle/>
        <a:p>
          <a:endParaRPr lang="ru-RU"/>
        </a:p>
      </dgm:t>
    </dgm:pt>
    <dgm:pt modelId="{1A3FD42F-F329-470D-B3A7-C8AB6F8484B8}" type="pres">
      <dgm:prSet presAssocID="{2C09E0B6-58CA-45D9-BCA8-A52E70906EE1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3A441A2C-0BBF-4354-8575-F351224E65D5}" type="pres">
      <dgm:prSet presAssocID="{73AEFF32-91B4-4E7F-9EA6-3BC24C353056}" presName="node" presStyleLbl="node1" presStyleIdx="3" presStyleCnt="5" custScaleX="1290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9CD5D5-9776-448D-9652-3F0D95CA42B0}" type="pres">
      <dgm:prSet presAssocID="{CD09967B-8CB3-411E-B9E1-4F3C3FB08C6F}" presName="sibTrans" presStyleLbl="sibTrans2D1" presStyleIdx="3" presStyleCnt="5"/>
      <dgm:spPr/>
      <dgm:t>
        <a:bodyPr/>
        <a:lstStyle/>
        <a:p>
          <a:endParaRPr lang="ru-RU"/>
        </a:p>
      </dgm:t>
    </dgm:pt>
    <dgm:pt modelId="{EAC0FCF9-356F-412D-BF73-65DB14CCC2AE}" type="pres">
      <dgm:prSet presAssocID="{CD09967B-8CB3-411E-B9E1-4F3C3FB08C6F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ABEB2850-F407-45B1-8484-1D53141CAA4C}" type="pres">
      <dgm:prSet presAssocID="{111233B8-4D4E-4895-8A45-047404E44C82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A938A9-3B78-427A-961D-FBD05BAC3D08}" type="pres">
      <dgm:prSet presAssocID="{D7105DF2-47C6-47D7-9492-DAC7E5D1C076}" presName="sibTrans" presStyleLbl="sibTrans2D1" presStyleIdx="4" presStyleCnt="5"/>
      <dgm:spPr/>
      <dgm:t>
        <a:bodyPr/>
        <a:lstStyle/>
        <a:p>
          <a:endParaRPr lang="ru-RU"/>
        </a:p>
      </dgm:t>
    </dgm:pt>
    <dgm:pt modelId="{65503152-ACD9-4938-9DC4-CDAA74138F65}" type="pres">
      <dgm:prSet presAssocID="{D7105DF2-47C6-47D7-9492-DAC7E5D1C076}" presName="connectorText" presStyleLbl="sibTrans2D1" presStyleIdx="4" presStyleCnt="5"/>
      <dgm:spPr/>
      <dgm:t>
        <a:bodyPr/>
        <a:lstStyle/>
        <a:p>
          <a:endParaRPr lang="ru-RU"/>
        </a:p>
      </dgm:t>
    </dgm:pt>
  </dgm:ptLst>
  <dgm:cxnLst>
    <dgm:cxn modelId="{7927F389-04CC-430E-9471-A5671B9F368E}" type="presOf" srcId="{C59A28FC-524B-408B-ACD8-C67777FA4EF9}" destId="{4FB664D5-535C-4E64-A491-79640266BC8A}" srcOrd="0" destOrd="0" presId="urn:microsoft.com/office/officeart/2005/8/layout/cycle2"/>
    <dgm:cxn modelId="{3E79DDCB-F985-44CA-B4AA-7F17DC1C67AA}" type="presOf" srcId="{111233B8-4D4E-4895-8A45-047404E44C82}" destId="{ABEB2850-F407-45B1-8484-1D53141CAA4C}" srcOrd="0" destOrd="0" presId="urn:microsoft.com/office/officeart/2005/8/layout/cycle2"/>
    <dgm:cxn modelId="{6E6D0ADB-7A34-45A8-B749-A63E39FA43E4}" type="presOf" srcId="{2C09E0B6-58CA-45D9-BCA8-A52E70906EE1}" destId="{1A3FD42F-F329-470D-B3A7-C8AB6F8484B8}" srcOrd="1" destOrd="0" presId="urn:microsoft.com/office/officeart/2005/8/layout/cycle2"/>
    <dgm:cxn modelId="{EDDB44E5-BF86-4DBD-8886-019A81CD08A5}" srcId="{1A06BD05-2991-4FAA-B752-61CE4B9BD02B}" destId="{F15A7CB2-390E-446A-BB0A-CA9BFB04EE7E}" srcOrd="1" destOrd="0" parTransId="{71E97249-6C66-4D0D-9547-5A2DFB1E7957}" sibTransId="{FC666846-2FD7-464B-A782-5A6E998ABE2E}"/>
    <dgm:cxn modelId="{410613FE-79DD-49CE-99F1-7407565FB265}" type="presOf" srcId="{2C09E0B6-58CA-45D9-BCA8-A52E70906EE1}" destId="{D98260AA-2B5A-448E-AA21-A1296643D4F7}" srcOrd="0" destOrd="0" presId="urn:microsoft.com/office/officeart/2005/8/layout/cycle2"/>
    <dgm:cxn modelId="{DE6B1479-1F40-4AA1-AF20-DB1902EEAF8A}" type="presOf" srcId="{15363F43-2D21-476A-90CB-3B91CFF4093E}" destId="{23F8139A-787F-4702-94DC-BF882E24BF87}" srcOrd="0" destOrd="0" presId="urn:microsoft.com/office/officeart/2005/8/layout/cycle2"/>
    <dgm:cxn modelId="{E35ACAF9-97E8-42B2-A9AA-4C84926ABF85}" type="presOf" srcId="{73AEFF32-91B4-4E7F-9EA6-3BC24C353056}" destId="{3A441A2C-0BBF-4354-8575-F351224E65D5}" srcOrd="0" destOrd="0" presId="urn:microsoft.com/office/officeart/2005/8/layout/cycle2"/>
    <dgm:cxn modelId="{31CC88AD-8C88-419D-8837-32496E3DD508}" type="presOf" srcId="{FC666846-2FD7-464B-A782-5A6E998ABE2E}" destId="{91C11906-E16B-443C-A5F3-C4929965520C}" srcOrd="1" destOrd="0" presId="urn:microsoft.com/office/officeart/2005/8/layout/cycle2"/>
    <dgm:cxn modelId="{C1CED9E9-702E-4413-888D-20B5A00F199F}" type="presOf" srcId="{15363F43-2D21-476A-90CB-3B91CFF4093E}" destId="{39AEBED5-36BE-4869-81A0-5E7251AD53F1}" srcOrd="1" destOrd="0" presId="urn:microsoft.com/office/officeart/2005/8/layout/cycle2"/>
    <dgm:cxn modelId="{4CFD303E-751E-4782-BF6A-9B04DCE3147B}" srcId="{1A06BD05-2991-4FAA-B752-61CE4B9BD02B}" destId="{73AEFF32-91B4-4E7F-9EA6-3BC24C353056}" srcOrd="3" destOrd="0" parTransId="{E22D2A90-FC7D-4092-8168-A4CB3DFDAECD}" sibTransId="{CD09967B-8CB3-411E-B9E1-4F3C3FB08C6F}"/>
    <dgm:cxn modelId="{8175ECF6-8645-4760-AE25-C5F60A0ABE07}" type="presOf" srcId="{CD09967B-8CB3-411E-B9E1-4F3C3FB08C6F}" destId="{EAC0FCF9-356F-412D-BF73-65DB14CCC2AE}" srcOrd="1" destOrd="0" presId="urn:microsoft.com/office/officeart/2005/8/layout/cycle2"/>
    <dgm:cxn modelId="{A6499852-6BFD-41D7-AD3C-756260ED7DB3}" srcId="{1A06BD05-2991-4FAA-B752-61CE4B9BD02B}" destId="{246B2D8C-4372-41EB-B434-465F12576D8D}" srcOrd="2" destOrd="0" parTransId="{E0A97654-9087-44E3-80F2-5A36CC4FA96D}" sibTransId="{2C09E0B6-58CA-45D9-BCA8-A52E70906EE1}"/>
    <dgm:cxn modelId="{4C850042-DA25-4DD5-9028-6938182E13A9}" type="presOf" srcId="{1A06BD05-2991-4FAA-B752-61CE4B9BD02B}" destId="{4BE28A5F-B993-4005-BEF9-C213BDD27302}" srcOrd="0" destOrd="0" presId="urn:microsoft.com/office/officeart/2005/8/layout/cycle2"/>
    <dgm:cxn modelId="{368799BC-3CAF-436A-86E6-86B4AF57C3C1}" type="presOf" srcId="{F15A7CB2-390E-446A-BB0A-CA9BFB04EE7E}" destId="{E958EB4F-B331-40FF-9B12-A1416A0F3BC7}" srcOrd="0" destOrd="0" presId="urn:microsoft.com/office/officeart/2005/8/layout/cycle2"/>
    <dgm:cxn modelId="{7B7E1700-0572-421F-AE38-9402099B5A6A}" type="presOf" srcId="{CD09967B-8CB3-411E-B9E1-4F3C3FB08C6F}" destId="{CB9CD5D5-9776-448D-9652-3F0D95CA42B0}" srcOrd="0" destOrd="0" presId="urn:microsoft.com/office/officeart/2005/8/layout/cycle2"/>
    <dgm:cxn modelId="{BC4C404A-B3A2-4635-9286-65C7B1609C7D}" type="presOf" srcId="{D7105DF2-47C6-47D7-9492-DAC7E5D1C076}" destId="{65503152-ACD9-4938-9DC4-CDAA74138F65}" srcOrd="1" destOrd="0" presId="urn:microsoft.com/office/officeart/2005/8/layout/cycle2"/>
    <dgm:cxn modelId="{18AA72A5-1133-4617-865D-B5407634C47D}" srcId="{1A06BD05-2991-4FAA-B752-61CE4B9BD02B}" destId="{C59A28FC-524B-408B-ACD8-C67777FA4EF9}" srcOrd="0" destOrd="0" parTransId="{51B2C24C-B0F2-4D6C-B12A-9077BB77DF9E}" sibTransId="{15363F43-2D21-476A-90CB-3B91CFF4093E}"/>
    <dgm:cxn modelId="{0D7214C7-DB28-445E-82D5-F9ECCEED0843}" type="presOf" srcId="{246B2D8C-4372-41EB-B434-465F12576D8D}" destId="{787393C2-BB9C-4AF0-8638-699DF74B2722}" srcOrd="0" destOrd="0" presId="urn:microsoft.com/office/officeart/2005/8/layout/cycle2"/>
    <dgm:cxn modelId="{1685477E-50CA-4774-9BE5-D522B1EC0C38}" srcId="{1A06BD05-2991-4FAA-B752-61CE4B9BD02B}" destId="{111233B8-4D4E-4895-8A45-047404E44C82}" srcOrd="4" destOrd="0" parTransId="{11AA2DA4-888B-4E2A-8C04-D6B59A8BA2A4}" sibTransId="{D7105DF2-47C6-47D7-9492-DAC7E5D1C076}"/>
    <dgm:cxn modelId="{6918D358-2FE2-4C91-A17B-07991F269BC2}" type="presOf" srcId="{D7105DF2-47C6-47D7-9492-DAC7E5D1C076}" destId="{5DA938A9-3B78-427A-961D-FBD05BAC3D08}" srcOrd="0" destOrd="0" presId="urn:microsoft.com/office/officeart/2005/8/layout/cycle2"/>
    <dgm:cxn modelId="{25261892-1DCF-4DC8-9647-E0D49263899C}" type="presOf" srcId="{FC666846-2FD7-464B-A782-5A6E998ABE2E}" destId="{6CC43902-8508-4E76-98F3-85439462D25B}" srcOrd="0" destOrd="0" presId="urn:microsoft.com/office/officeart/2005/8/layout/cycle2"/>
    <dgm:cxn modelId="{B9887A22-7899-45BC-8D54-473B1B23762F}" type="presParOf" srcId="{4BE28A5F-B993-4005-BEF9-C213BDD27302}" destId="{4FB664D5-535C-4E64-A491-79640266BC8A}" srcOrd="0" destOrd="0" presId="urn:microsoft.com/office/officeart/2005/8/layout/cycle2"/>
    <dgm:cxn modelId="{904ADCF8-AF3F-442E-8474-7F478CB93DC2}" type="presParOf" srcId="{4BE28A5F-B993-4005-BEF9-C213BDD27302}" destId="{23F8139A-787F-4702-94DC-BF882E24BF87}" srcOrd="1" destOrd="0" presId="urn:microsoft.com/office/officeart/2005/8/layout/cycle2"/>
    <dgm:cxn modelId="{97FBAA07-D29E-4FD1-B3A4-77FFB2D09A80}" type="presParOf" srcId="{23F8139A-787F-4702-94DC-BF882E24BF87}" destId="{39AEBED5-36BE-4869-81A0-5E7251AD53F1}" srcOrd="0" destOrd="0" presId="urn:microsoft.com/office/officeart/2005/8/layout/cycle2"/>
    <dgm:cxn modelId="{6408506F-C82E-4EF7-831C-E832C6E084AE}" type="presParOf" srcId="{4BE28A5F-B993-4005-BEF9-C213BDD27302}" destId="{E958EB4F-B331-40FF-9B12-A1416A0F3BC7}" srcOrd="2" destOrd="0" presId="urn:microsoft.com/office/officeart/2005/8/layout/cycle2"/>
    <dgm:cxn modelId="{F65140B2-B753-452E-A14A-17831F3896BC}" type="presParOf" srcId="{4BE28A5F-B993-4005-BEF9-C213BDD27302}" destId="{6CC43902-8508-4E76-98F3-85439462D25B}" srcOrd="3" destOrd="0" presId="urn:microsoft.com/office/officeart/2005/8/layout/cycle2"/>
    <dgm:cxn modelId="{B2FA6369-B8B9-4922-9D6C-6D562C125FFB}" type="presParOf" srcId="{6CC43902-8508-4E76-98F3-85439462D25B}" destId="{91C11906-E16B-443C-A5F3-C4929965520C}" srcOrd="0" destOrd="0" presId="urn:microsoft.com/office/officeart/2005/8/layout/cycle2"/>
    <dgm:cxn modelId="{EBE00DEF-587D-4E68-B193-CE58BB522EA0}" type="presParOf" srcId="{4BE28A5F-B993-4005-BEF9-C213BDD27302}" destId="{787393C2-BB9C-4AF0-8638-699DF74B2722}" srcOrd="4" destOrd="0" presId="urn:microsoft.com/office/officeart/2005/8/layout/cycle2"/>
    <dgm:cxn modelId="{95D50F7F-BC73-4225-A20B-86C224671D4C}" type="presParOf" srcId="{4BE28A5F-B993-4005-BEF9-C213BDD27302}" destId="{D98260AA-2B5A-448E-AA21-A1296643D4F7}" srcOrd="5" destOrd="0" presId="urn:microsoft.com/office/officeart/2005/8/layout/cycle2"/>
    <dgm:cxn modelId="{DEF21E88-EEE0-4D64-91DE-9FC893C23719}" type="presParOf" srcId="{D98260AA-2B5A-448E-AA21-A1296643D4F7}" destId="{1A3FD42F-F329-470D-B3A7-C8AB6F8484B8}" srcOrd="0" destOrd="0" presId="urn:microsoft.com/office/officeart/2005/8/layout/cycle2"/>
    <dgm:cxn modelId="{86912B8D-6C1C-4BB3-BB2E-F4AAC3897AB0}" type="presParOf" srcId="{4BE28A5F-B993-4005-BEF9-C213BDD27302}" destId="{3A441A2C-0BBF-4354-8575-F351224E65D5}" srcOrd="6" destOrd="0" presId="urn:microsoft.com/office/officeart/2005/8/layout/cycle2"/>
    <dgm:cxn modelId="{BBB5BC23-922C-432B-B3A0-96CC9D75DAFF}" type="presParOf" srcId="{4BE28A5F-B993-4005-BEF9-C213BDD27302}" destId="{CB9CD5D5-9776-448D-9652-3F0D95CA42B0}" srcOrd="7" destOrd="0" presId="urn:microsoft.com/office/officeart/2005/8/layout/cycle2"/>
    <dgm:cxn modelId="{6835EE8D-B7B4-4DDE-933F-987810237555}" type="presParOf" srcId="{CB9CD5D5-9776-448D-9652-3F0D95CA42B0}" destId="{EAC0FCF9-356F-412D-BF73-65DB14CCC2AE}" srcOrd="0" destOrd="0" presId="urn:microsoft.com/office/officeart/2005/8/layout/cycle2"/>
    <dgm:cxn modelId="{0B11BF9D-D618-4886-8C21-D5301EC6F376}" type="presParOf" srcId="{4BE28A5F-B993-4005-BEF9-C213BDD27302}" destId="{ABEB2850-F407-45B1-8484-1D53141CAA4C}" srcOrd="8" destOrd="0" presId="urn:microsoft.com/office/officeart/2005/8/layout/cycle2"/>
    <dgm:cxn modelId="{7A3DEBD1-71F7-46C8-8CA6-02025AE57489}" type="presParOf" srcId="{4BE28A5F-B993-4005-BEF9-C213BDD27302}" destId="{5DA938A9-3B78-427A-961D-FBD05BAC3D08}" srcOrd="9" destOrd="0" presId="urn:microsoft.com/office/officeart/2005/8/layout/cycle2"/>
    <dgm:cxn modelId="{7F84783D-1F9B-445A-B47B-9BDD2D69B49B}" type="presParOf" srcId="{5DA938A9-3B78-427A-961D-FBD05BAC3D08}" destId="{65503152-ACD9-4938-9DC4-CDAA74138F65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B664D5-535C-4E64-A491-79640266BC8A}">
      <dsp:nvSpPr>
        <dsp:cNvPr id="0" name=""/>
        <dsp:cNvSpPr/>
      </dsp:nvSpPr>
      <dsp:spPr>
        <a:xfrm>
          <a:off x="3800914" y="-13468"/>
          <a:ext cx="1412963" cy="141296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ellik-boshi</a:t>
          </a:r>
          <a:endParaRPr lang="ru-RU" sz="2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007838" y="193456"/>
        <a:ext cx="999115" cy="999115"/>
      </dsp:txXfrm>
    </dsp:sp>
    <dsp:sp modelId="{23F8139A-787F-4702-94DC-BF882E24BF87}">
      <dsp:nvSpPr>
        <dsp:cNvPr id="0" name=""/>
        <dsp:cNvSpPr/>
      </dsp:nvSpPr>
      <dsp:spPr>
        <a:xfrm rot="2160000">
          <a:off x="5169418" y="1072309"/>
          <a:ext cx="376432" cy="47687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>
        <a:off x="5180202" y="1134495"/>
        <a:ext cx="263502" cy="286125"/>
      </dsp:txXfrm>
    </dsp:sp>
    <dsp:sp modelId="{E958EB4F-B331-40FF-9B12-A1416A0F3BC7}">
      <dsp:nvSpPr>
        <dsp:cNvPr id="0" name=""/>
        <dsp:cNvSpPr/>
      </dsp:nvSpPr>
      <dsp:spPr>
        <a:xfrm>
          <a:off x="5518629" y="1234524"/>
          <a:ext cx="1412963" cy="141296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amin</a:t>
          </a:r>
          <a:endParaRPr lang="ru-RU" sz="2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725553" y="1441448"/>
        <a:ext cx="999115" cy="999115"/>
      </dsp:txXfrm>
    </dsp:sp>
    <dsp:sp modelId="{6CC43902-8508-4E76-98F3-85439462D25B}">
      <dsp:nvSpPr>
        <dsp:cNvPr id="0" name=""/>
        <dsp:cNvSpPr/>
      </dsp:nvSpPr>
      <dsp:spPr>
        <a:xfrm rot="6014864">
          <a:off x="5885725" y="2688116"/>
          <a:ext cx="322418" cy="47687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 rot="10800000">
        <a:off x="5942691" y="2735900"/>
        <a:ext cx="225693" cy="286125"/>
      </dsp:txXfrm>
    </dsp:sp>
    <dsp:sp modelId="{787393C2-BB9C-4AF0-8638-699DF74B2722}">
      <dsp:nvSpPr>
        <dsp:cNvPr id="0" name=""/>
        <dsp:cNvSpPr/>
      </dsp:nvSpPr>
      <dsp:spPr>
        <a:xfrm>
          <a:off x="4982348" y="3226612"/>
          <a:ext cx="1755394" cy="146737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pristav</a:t>
          </a:r>
          <a:endParaRPr lang="ru-RU" sz="2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239419" y="3441504"/>
        <a:ext cx="1241252" cy="1037592"/>
      </dsp:txXfrm>
    </dsp:sp>
    <dsp:sp modelId="{D98260AA-2B5A-448E-AA21-A1296643D4F7}">
      <dsp:nvSpPr>
        <dsp:cNvPr id="0" name=""/>
        <dsp:cNvSpPr/>
      </dsp:nvSpPr>
      <dsp:spPr>
        <a:xfrm rot="10800000">
          <a:off x="4513715" y="3721863"/>
          <a:ext cx="331167" cy="47687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 rot="10800000">
        <a:off x="4613065" y="3817238"/>
        <a:ext cx="231817" cy="286125"/>
      </dsp:txXfrm>
    </dsp:sp>
    <dsp:sp modelId="{3A441A2C-0BBF-4354-8575-F351224E65D5}">
      <dsp:nvSpPr>
        <dsp:cNvPr id="0" name=""/>
        <dsp:cNvSpPr/>
      </dsp:nvSpPr>
      <dsp:spPr>
        <a:xfrm>
          <a:off x="2534075" y="3253819"/>
          <a:ext cx="1823428" cy="141296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tilmoch</a:t>
          </a:r>
          <a:endParaRPr lang="ru-RU" sz="2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801110" y="3460743"/>
        <a:ext cx="1289358" cy="999115"/>
      </dsp:txXfrm>
    </dsp:sp>
    <dsp:sp modelId="{CB9CD5D5-9776-448D-9652-3F0D95CA42B0}">
      <dsp:nvSpPr>
        <dsp:cNvPr id="0" name=""/>
        <dsp:cNvSpPr/>
      </dsp:nvSpPr>
      <dsp:spPr>
        <a:xfrm rot="15120000">
          <a:off x="2934280" y="2715551"/>
          <a:ext cx="369078" cy="47687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 rot="10800000">
        <a:off x="3006749" y="2863578"/>
        <a:ext cx="258355" cy="286125"/>
      </dsp:txXfrm>
    </dsp:sp>
    <dsp:sp modelId="{ABEB2850-F407-45B1-8484-1D53141CAA4C}">
      <dsp:nvSpPr>
        <dsp:cNvPr id="0" name=""/>
        <dsp:cNvSpPr/>
      </dsp:nvSpPr>
      <dsp:spPr>
        <a:xfrm>
          <a:off x="2083199" y="1234524"/>
          <a:ext cx="1412963" cy="141296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amin</a:t>
          </a:r>
          <a:endParaRPr lang="ru-RU" sz="2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90123" y="1441448"/>
        <a:ext cx="999115" cy="999115"/>
      </dsp:txXfrm>
    </dsp:sp>
    <dsp:sp modelId="{5DA938A9-3B78-427A-961D-FBD05BAC3D08}">
      <dsp:nvSpPr>
        <dsp:cNvPr id="0" name=""/>
        <dsp:cNvSpPr/>
      </dsp:nvSpPr>
      <dsp:spPr>
        <a:xfrm rot="19440000">
          <a:off x="3451703" y="1084833"/>
          <a:ext cx="376432" cy="47687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>
        <a:off x="3462487" y="1213397"/>
        <a:ext cx="263502" cy="2861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EB3729-AEEB-4E5C-B137-06CF33C155FE}" type="datetimeFigureOut">
              <a:rPr lang="ru-RU" smtClean="0"/>
              <a:t>20.02.2021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E51D78-0857-4490-B9BA-15E63EB692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760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9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69578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2985" y="3247"/>
            <a:ext cx="12173957" cy="215805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324954" y="2714259"/>
            <a:ext cx="10851988" cy="1684690"/>
          </a:xfrm>
          <a:prstGeom prst="rect">
            <a:avLst/>
          </a:prstGeom>
        </p:spPr>
        <p:txBody>
          <a:bodyPr vert="horz" wrap="square" lIns="0" tIns="29525" rIns="0" bIns="0" rtlCol="0">
            <a:spAutoFit/>
          </a:bodyPr>
          <a:lstStyle/>
          <a:p>
            <a:pPr marL="38918">
              <a:lnSpc>
                <a:spcPts val="4132"/>
              </a:lnSpc>
              <a:spcBef>
                <a:spcPts val="233"/>
              </a:spcBef>
            </a:pPr>
            <a:r>
              <a:rPr sz="5400" b="1" dirty="0" err="1" smtClean="0">
                <a:solidFill>
                  <a:srgbClr val="002060"/>
                </a:solidFill>
                <a:latin typeface="Arial"/>
                <a:cs typeface="Arial"/>
              </a:rPr>
              <a:t>Mavzu</a:t>
            </a:r>
            <a:r>
              <a:rPr sz="5400" b="1" dirty="0" smtClean="0">
                <a:solidFill>
                  <a:srgbClr val="002060"/>
                </a:solidFill>
                <a:latin typeface="Arial"/>
                <a:cs typeface="Arial"/>
              </a:rPr>
              <a:t>:</a:t>
            </a:r>
            <a:r>
              <a:rPr lang="en-US" sz="5400" b="1" dirty="0" smtClean="0">
                <a:solidFill>
                  <a:srgbClr val="002060"/>
                </a:solidFill>
                <a:latin typeface="Arial"/>
                <a:cs typeface="Arial"/>
              </a:rPr>
              <a:t> Abdulla </a:t>
            </a:r>
            <a:r>
              <a:rPr lang="en-US" sz="5400" b="1" dirty="0" err="1" smtClean="0">
                <a:solidFill>
                  <a:srgbClr val="002060"/>
                </a:solidFill>
                <a:latin typeface="Arial"/>
                <a:cs typeface="Arial"/>
              </a:rPr>
              <a:t>Qahhor</a:t>
            </a:r>
            <a:r>
              <a:rPr lang="en-US" sz="5400" b="1" dirty="0" smtClean="0">
                <a:solidFill>
                  <a:srgbClr val="002060"/>
                </a:solidFill>
                <a:latin typeface="Arial"/>
                <a:cs typeface="Arial"/>
              </a:rPr>
              <a:t> “</a:t>
            </a:r>
            <a:r>
              <a:rPr lang="en-US" sz="5400" b="1" dirty="0" err="1" smtClean="0">
                <a:solidFill>
                  <a:srgbClr val="002060"/>
                </a:solidFill>
                <a:latin typeface="Arial"/>
                <a:cs typeface="Arial"/>
              </a:rPr>
              <a:t>O‘g‘ri</a:t>
            </a:r>
            <a:r>
              <a:rPr lang="en-US" sz="5400" b="1" dirty="0" smtClean="0">
                <a:solidFill>
                  <a:srgbClr val="002060"/>
                </a:solidFill>
                <a:latin typeface="Arial"/>
                <a:cs typeface="Arial"/>
              </a:rPr>
              <a:t>” </a:t>
            </a:r>
          </a:p>
          <a:p>
            <a:pPr marL="38918">
              <a:lnSpc>
                <a:spcPts val="4132"/>
              </a:lnSpc>
              <a:spcBef>
                <a:spcPts val="233"/>
              </a:spcBef>
            </a:pPr>
            <a:endParaRPr lang="en-US" sz="54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 marL="38918">
              <a:lnSpc>
                <a:spcPts val="4132"/>
              </a:lnSpc>
              <a:spcBef>
                <a:spcPts val="233"/>
              </a:spcBef>
            </a:pPr>
            <a:r>
              <a:rPr lang="en-US" sz="5400" b="1" dirty="0" smtClean="0">
                <a:solidFill>
                  <a:srgbClr val="002060"/>
                </a:solidFill>
                <a:latin typeface="Arial"/>
                <a:cs typeface="Arial"/>
              </a:rPr>
              <a:t>							</a:t>
            </a:r>
            <a:r>
              <a:rPr lang="en-US" sz="5400" b="1" dirty="0" err="1" smtClean="0">
                <a:solidFill>
                  <a:srgbClr val="002060"/>
                </a:solidFill>
                <a:latin typeface="Arial"/>
                <a:cs typeface="Arial"/>
              </a:rPr>
              <a:t>hikoyasi</a:t>
            </a:r>
            <a:endParaRPr lang="en-US" sz="54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214455" y="2589496"/>
            <a:ext cx="727405" cy="143870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214455" y="4581128"/>
            <a:ext cx="727405" cy="143870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9134374" y="482101"/>
            <a:ext cx="2096643" cy="1276313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  <a:ln w="57150"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9120336" y="482101"/>
            <a:ext cx="2096643" cy="1276313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9270382" y="687726"/>
            <a:ext cx="1915681" cy="864876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>
              <a:spcBef>
                <a:spcPts val="265"/>
              </a:spcBef>
            </a:pPr>
            <a:r>
              <a:rPr lang="en-US" sz="5400" b="1" spc="21" dirty="0" smtClean="0">
                <a:solidFill>
                  <a:srgbClr val="FEFEFE"/>
                </a:solidFill>
                <a:latin typeface="Arial"/>
                <a:cs typeface="Arial"/>
              </a:rPr>
              <a:t>7</a:t>
            </a:r>
            <a:r>
              <a:rPr lang="ru-RU" sz="5400" b="1" spc="21" dirty="0" smtClean="0">
                <a:solidFill>
                  <a:srgbClr val="FEFEFE"/>
                </a:solidFill>
                <a:latin typeface="Arial"/>
                <a:cs typeface="Arial"/>
              </a:rPr>
              <a:t>- </a:t>
            </a:r>
            <a:r>
              <a:rPr lang="en-US" sz="5400" spc="-11" dirty="0" err="1" smtClean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lang="en-US" sz="5400" dirty="0">
              <a:latin typeface="Arial"/>
              <a:cs typeface="Arial"/>
            </a:endParaRPr>
          </a:p>
        </p:txBody>
      </p:sp>
      <p:sp>
        <p:nvSpPr>
          <p:cNvPr id="46" name="object 2">
            <a:extLst>
              <a:ext uri="{FF2B5EF4-FFF2-40B4-BE49-F238E27FC236}">
                <a16:creationId xmlns:a16="http://schemas.microsoft.com/office/drawing/2014/main" id="{B8AE967A-8A32-463D-BEB3-961169192AFF}"/>
              </a:ext>
            </a:extLst>
          </p:cNvPr>
          <p:cNvSpPr txBox="1">
            <a:spLocks/>
          </p:cNvSpPr>
          <p:nvPr/>
        </p:nvSpPr>
        <p:spPr>
          <a:xfrm>
            <a:off x="3877868" y="473315"/>
            <a:ext cx="3985099" cy="1138567"/>
          </a:xfrm>
          <a:prstGeom prst="rect">
            <a:avLst/>
          </a:prstGeom>
        </p:spPr>
        <p:txBody>
          <a:bodyPr vert="horz" wrap="square" lIns="0" tIns="30911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1" defTabSz="1935419">
              <a:spcBef>
                <a:spcPts val="241"/>
              </a:spcBef>
              <a:defRPr/>
            </a:pPr>
            <a:r>
              <a:rPr lang="en-US" sz="7196" kern="0" spc="21" dirty="0" err="1">
                <a:solidFill>
                  <a:sysClr val="window" lastClr="FFFFFF"/>
                </a:solidFill>
              </a:rPr>
              <a:t>Adabiyot</a:t>
            </a:r>
            <a:endParaRPr lang="en-US" sz="7196" kern="0" spc="21" dirty="0">
              <a:solidFill>
                <a:sysClr val="window" lastClr="FFFFFF"/>
              </a:solidFill>
            </a:endParaRPr>
          </a:p>
        </p:txBody>
      </p:sp>
      <p:sp>
        <p:nvSpPr>
          <p:cNvPr id="47" name="object 11">
            <a:extLst>
              <a:ext uri="{FF2B5EF4-FFF2-40B4-BE49-F238E27FC236}">
                <a16:creationId xmlns:a16="http://schemas.microsoft.com/office/drawing/2014/main" id="{38127922-7F66-46DD-B48F-9CFEFAEAC55F}"/>
              </a:ext>
            </a:extLst>
          </p:cNvPr>
          <p:cNvSpPr/>
          <p:nvPr/>
        </p:nvSpPr>
        <p:spPr>
          <a:xfrm>
            <a:off x="704893" y="614405"/>
            <a:ext cx="936801" cy="897823"/>
          </a:xfrm>
          <a:custGeom>
            <a:avLst/>
            <a:gdLst/>
            <a:ahLst/>
            <a:cxnLst/>
            <a:rect l="l" t="t" r="r" b="b"/>
            <a:pathLst>
              <a:path w="442595" h="424180">
                <a:moveTo>
                  <a:pt x="439548" y="319402"/>
                </a:moveTo>
                <a:lnTo>
                  <a:pt x="52138" y="319402"/>
                </a:lnTo>
                <a:lnTo>
                  <a:pt x="31861" y="323505"/>
                </a:lnTo>
                <a:lnTo>
                  <a:pt x="15286" y="334689"/>
                </a:lnTo>
                <a:lnTo>
                  <a:pt x="4103" y="351264"/>
                </a:lnTo>
                <a:lnTo>
                  <a:pt x="0" y="371541"/>
                </a:lnTo>
                <a:lnTo>
                  <a:pt x="4103" y="391814"/>
                </a:lnTo>
                <a:lnTo>
                  <a:pt x="15286" y="408387"/>
                </a:lnTo>
                <a:lnTo>
                  <a:pt x="31861" y="419570"/>
                </a:lnTo>
                <a:lnTo>
                  <a:pt x="52138" y="423673"/>
                </a:lnTo>
                <a:lnTo>
                  <a:pt x="328301" y="423673"/>
                </a:lnTo>
                <a:lnTo>
                  <a:pt x="331199" y="420775"/>
                </a:lnTo>
                <a:lnTo>
                  <a:pt x="331199" y="413618"/>
                </a:lnTo>
                <a:lnTo>
                  <a:pt x="328301" y="410716"/>
                </a:lnTo>
                <a:lnTo>
                  <a:pt x="52138" y="410716"/>
                </a:lnTo>
                <a:lnTo>
                  <a:pt x="36902" y="407633"/>
                </a:lnTo>
                <a:lnTo>
                  <a:pt x="24445" y="399230"/>
                </a:lnTo>
                <a:lnTo>
                  <a:pt x="16039" y="386776"/>
                </a:lnTo>
                <a:lnTo>
                  <a:pt x="12955" y="371541"/>
                </a:lnTo>
                <a:lnTo>
                  <a:pt x="16039" y="356305"/>
                </a:lnTo>
                <a:lnTo>
                  <a:pt x="24445" y="343850"/>
                </a:lnTo>
                <a:lnTo>
                  <a:pt x="36902" y="335446"/>
                </a:lnTo>
                <a:lnTo>
                  <a:pt x="52138" y="332362"/>
                </a:lnTo>
                <a:lnTo>
                  <a:pt x="439548" y="332362"/>
                </a:lnTo>
                <a:lnTo>
                  <a:pt x="442446" y="329457"/>
                </a:lnTo>
                <a:lnTo>
                  <a:pt x="442446" y="322300"/>
                </a:lnTo>
                <a:lnTo>
                  <a:pt x="439548" y="319402"/>
                </a:lnTo>
                <a:close/>
              </a:path>
              <a:path w="442595" h="424180">
                <a:moveTo>
                  <a:pt x="439548" y="410716"/>
                </a:moveTo>
                <a:lnTo>
                  <a:pt x="354347" y="410716"/>
                </a:lnTo>
                <a:lnTo>
                  <a:pt x="351445" y="413618"/>
                </a:lnTo>
                <a:lnTo>
                  <a:pt x="351445" y="420775"/>
                </a:lnTo>
                <a:lnTo>
                  <a:pt x="354347" y="423673"/>
                </a:lnTo>
                <a:lnTo>
                  <a:pt x="439548" y="423673"/>
                </a:lnTo>
                <a:lnTo>
                  <a:pt x="442446" y="420775"/>
                </a:lnTo>
                <a:lnTo>
                  <a:pt x="442446" y="413618"/>
                </a:lnTo>
                <a:lnTo>
                  <a:pt x="439548" y="410716"/>
                </a:lnTo>
                <a:close/>
              </a:path>
              <a:path w="442595" h="424180">
                <a:moveTo>
                  <a:pt x="432503" y="332362"/>
                </a:moveTo>
                <a:lnTo>
                  <a:pt x="418830" y="332362"/>
                </a:lnTo>
                <a:lnTo>
                  <a:pt x="416437" y="340457"/>
                </a:lnTo>
                <a:lnTo>
                  <a:pt x="414121" y="350137"/>
                </a:lnTo>
                <a:lnTo>
                  <a:pt x="412372" y="360724"/>
                </a:lnTo>
                <a:lnTo>
                  <a:pt x="411680" y="371541"/>
                </a:lnTo>
                <a:lnTo>
                  <a:pt x="412372" y="382354"/>
                </a:lnTo>
                <a:lnTo>
                  <a:pt x="414121" y="392940"/>
                </a:lnTo>
                <a:lnTo>
                  <a:pt x="416437" y="402620"/>
                </a:lnTo>
                <a:lnTo>
                  <a:pt x="418830" y="410716"/>
                </a:lnTo>
                <a:lnTo>
                  <a:pt x="432503" y="410716"/>
                </a:lnTo>
                <a:lnTo>
                  <a:pt x="430159" y="403448"/>
                </a:lnTo>
                <a:lnTo>
                  <a:pt x="427579" y="393776"/>
                </a:lnTo>
                <a:lnTo>
                  <a:pt x="425494" y="382780"/>
                </a:lnTo>
                <a:lnTo>
                  <a:pt x="424637" y="371541"/>
                </a:lnTo>
                <a:lnTo>
                  <a:pt x="425494" y="360297"/>
                </a:lnTo>
                <a:lnTo>
                  <a:pt x="427579" y="349299"/>
                </a:lnTo>
                <a:lnTo>
                  <a:pt x="430159" y="339627"/>
                </a:lnTo>
                <a:lnTo>
                  <a:pt x="432503" y="332362"/>
                </a:lnTo>
                <a:close/>
              </a:path>
              <a:path w="442595" h="424180">
                <a:moveTo>
                  <a:pt x="437324" y="60998"/>
                </a:moveTo>
                <a:lnTo>
                  <a:pt x="91180" y="60998"/>
                </a:lnTo>
                <a:lnTo>
                  <a:pt x="72562" y="64766"/>
                </a:lnTo>
                <a:lnTo>
                  <a:pt x="57340" y="75038"/>
                </a:lnTo>
                <a:lnTo>
                  <a:pt x="47069" y="90259"/>
                </a:lnTo>
                <a:lnTo>
                  <a:pt x="43300" y="108878"/>
                </a:lnTo>
                <a:lnTo>
                  <a:pt x="47069" y="127498"/>
                </a:lnTo>
                <a:lnTo>
                  <a:pt x="57340" y="142719"/>
                </a:lnTo>
                <a:lnTo>
                  <a:pt x="72562" y="152990"/>
                </a:lnTo>
                <a:lnTo>
                  <a:pt x="91180" y="156758"/>
                </a:lnTo>
                <a:lnTo>
                  <a:pt x="69324" y="156758"/>
                </a:lnTo>
                <a:lnTo>
                  <a:pt x="27786" y="184311"/>
                </a:lnTo>
                <a:lnTo>
                  <a:pt x="24237" y="274312"/>
                </a:lnTo>
                <a:lnTo>
                  <a:pt x="27786" y="291847"/>
                </a:lnTo>
                <a:lnTo>
                  <a:pt x="37458" y="306181"/>
                </a:lnTo>
                <a:lnTo>
                  <a:pt x="51791" y="315853"/>
                </a:lnTo>
                <a:lnTo>
                  <a:pt x="69324" y="319402"/>
                </a:lnTo>
                <a:lnTo>
                  <a:pt x="390660" y="319402"/>
                </a:lnTo>
                <a:lnTo>
                  <a:pt x="393559" y="316500"/>
                </a:lnTo>
                <a:lnTo>
                  <a:pt x="393559" y="309347"/>
                </a:lnTo>
                <a:lnTo>
                  <a:pt x="390660" y="306445"/>
                </a:lnTo>
                <a:lnTo>
                  <a:pt x="69324" y="306445"/>
                </a:lnTo>
                <a:lnTo>
                  <a:pt x="56828" y="303917"/>
                </a:lnTo>
                <a:lnTo>
                  <a:pt x="46614" y="297025"/>
                </a:lnTo>
                <a:lnTo>
                  <a:pt x="39723" y="286810"/>
                </a:lnTo>
                <a:lnTo>
                  <a:pt x="37194" y="274312"/>
                </a:lnTo>
                <a:lnTo>
                  <a:pt x="37311" y="201264"/>
                </a:lnTo>
                <a:lnTo>
                  <a:pt x="39723" y="189349"/>
                </a:lnTo>
                <a:lnTo>
                  <a:pt x="46614" y="179135"/>
                </a:lnTo>
                <a:lnTo>
                  <a:pt x="56828" y="172243"/>
                </a:lnTo>
                <a:lnTo>
                  <a:pt x="69324" y="169715"/>
                </a:lnTo>
                <a:lnTo>
                  <a:pt x="272069" y="169715"/>
                </a:lnTo>
                <a:lnTo>
                  <a:pt x="272069" y="143798"/>
                </a:lnTo>
                <a:lnTo>
                  <a:pt x="91180" y="143798"/>
                </a:lnTo>
                <a:lnTo>
                  <a:pt x="77602" y="141049"/>
                </a:lnTo>
                <a:lnTo>
                  <a:pt x="66500" y="133558"/>
                </a:lnTo>
                <a:lnTo>
                  <a:pt x="59008" y="122457"/>
                </a:lnTo>
                <a:lnTo>
                  <a:pt x="56259" y="108878"/>
                </a:lnTo>
                <a:lnTo>
                  <a:pt x="59008" y="95299"/>
                </a:lnTo>
                <a:lnTo>
                  <a:pt x="66500" y="84196"/>
                </a:lnTo>
                <a:lnTo>
                  <a:pt x="77602" y="76703"/>
                </a:lnTo>
                <a:lnTo>
                  <a:pt x="91180" y="73954"/>
                </a:lnTo>
                <a:lnTo>
                  <a:pt x="437324" y="73954"/>
                </a:lnTo>
                <a:lnTo>
                  <a:pt x="440228" y="71056"/>
                </a:lnTo>
                <a:lnTo>
                  <a:pt x="440228" y="63900"/>
                </a:lnTo>
                <a:lnTo>
                  <a:pt x="437324" y="60998"/>
                </a:lnTo>
                <a:close/>
              </a:path>
              <a:path w="442595" h="424180">
                <a:moveTo>
                  <a:pt x="364773" y="279319"/>
                </a:moveTo>
                <a:lnTo>
                  <a:pt x="358407" y="282596"/>
                </a:lnTo>
                <a:lnTo>
                  <a:pt x="357159" y="286501"/>
                </a:lnTo>
                <a:lnTo>
                  <a:pt x="361878" y="295652"/>
                </a:lnTo>
                <a:lnTo>
                  <a:pt x="365412" y="301195"/>
                </a:lnTo>
                <a:lnTo>
                  <a:pt x="369417" y="306445"/>
                </a:lnTo>
                <a:lnTo>
                  <a:pt x="386379" y="306445"/>
                </a:lnTo>
                <a:lnTo>
                  <a:pt x="381764" y="301183"/>
                </a:lnTo>
                <a:lnTo>
                  <a:pt x="377507" y="295584"/>
                </a:lnTo>
                <a:lnTo>
                  <a:pt x="373727" y="289832"/>
                </a:lnTo>
                <a:lnTo>
                  <a:pt x="370316" y="283748"/>
                </a:lnTo>
                <a:lnTo>
                  <a:pt x="368679" y="280569"/>
                </a:lnTo>
                <a:lnTo>
                  <a:pt x="364773" y="279319"/>
                </a:lnTo>
                <a:close/>
              </a:path>
              <a:path w="442595" h="424180">
                <a:moveTo>
                  <a:pt x="386358" y="169715"/>
                </a:moveTo>
                <a:lnTo>
                  <a:pt x="369388" y="169715"/>
                </a:lnTo>
                <a:lnTo>
                  <a:pt x="359477" y="185128"/>
                </a:lnTo>
                <a:lnTo>
                  <a:pt x="352251" y="201849"/>
                </a:lnTo>
                <a:lnTo>
                  <a:pt x="347827" y="219594"/>
                </a:lnTo>
                <a:lnTo>
                  <a:pt x="346326" y="238079"/>
                </a:lnTo>
                <a:lnTo>
                  <a:pt x="346326" y="244717"/>
                </a:lnTo>
                <a:lnTo>
                  <a:pt x="346913" y="251369"/>
                </a:lnTo>
                <a:lnTo>
                  <a:pt x="348612" y="260992"/>
                </a:lnTo>
                <a:lnTo>
                  <a:pt x="351345" y="263199"/>
                </a:lnTo>
                <a:lnTo>
                  <a:pt x="354804" y="263199"/>
                </a:lnTo>
                <a:lnTo>
                  <a:pt x="355185" y="263170"/>
                </a:lnTo>
                <a:lnTo>
                  <a:pt x="359088" y="262475"/>
                </a:lnTo>
                <a:lnTo>
                  <a:pt x="361439" y="259113"/>
                </a:lnTo>
                <a:lnTo>
                  <a:pt x="359801" y="249850"/>
                </a:lnTo>
                <a:lnTo>
                  <a:pt x="359352" y="244717"/>
                </a:lnTo>
                <a:lnTo>
                  <a:pt x="359286" y="238079"/>
                </a:lnTo>
                <a:lnTo>
                  <a:pt x="361058" y="219208"/>
                </a:lnTo>
                <a:lnTo>
                  <a:pt x="366268" y="201264"/>
                </a:lnTo>
                <a:lnTo>
                  <a:pt x="374754" y="184637"/>
                </a:lnTo>
                <a:lnTo>
                  <a:pt x="386358" y="169715"/>
                </a:lnTo>
                <a:close/>
              </a:path>
              <a:path w="442595" h="424180">
                <a:moveTo>
                  <a:pt x="305304" y="191105"/>
                </a:moveTo>
                <a:lnTo>
                  <a:pt x="282202" y="191105"/>
                </a:lnTo>
                <a:lnTo>
                  <a:pt x="291815" y="202039"/>
                </a:lnTo>
                <a:lnTo>
                  <a:pt x="295783" y="203028"/>
                </a:lnTo>
                <a:lnTo>
                  <a:pt x="302975" y="200322"/>
                </a:lnTo>
                <a:lnTo>
                  <a:pt x="305304" y="196959"/>
                </a:lnTo>
                <a:lnTo>
                  <a:pt x="305304" y="191105"/>
                </a:lnTo>
                <a:close/>
              </a:path>
              <a:path w="442595" h="424180">
                <a:moveTo>
                  <a:pt x="272069" y="169715"/>
                </a:moveTo>
                <a:lnTo>
                  <a:pt x="259105" y="169715"/>
                </a:lnTo>
                <a:lnTo>
                  <a:pt x="259105" y="196959"/>
                </a:lnTo>
                <a:lnTo>
                  <a:pt x="261432" y="200322"/>
                </a:lnTo>
                <a:lnTo>
                  <a:pt x="265035" y="201676"/>
                </a:lnTo>
                <a:lnTo>
                  <a:pt x="267544" y="202759"/>
                </a:lnTo>
                <a:lnTo>
                  <a:pt x="272141" y="202359"/>
                </a:lnTo>
                <a:lnTo>
                  <a:pt x="275132" y="199155"/>
                </a:lnTo>
                <a:lnTo>
                  <a:pt x="282202" y="191105"/>
                </a:lnTo>
                <a:lnTo>
                  <a:pt x="305304" y="191105"/>
                </a:lnTo>
                <a:lnTo>
                  <a:pt x="305304" y="183017"/>
                </a:lnTo>
                <a:lnTo>
                  <a:pt x="272069" y="183017"/>
                </a:lnTo>
                <a:lnTo>
                  <a:pt x="272069" y="169715"/>
                </a:lnTo>
                <a:close/>
              </a:path>
              <a:path w="442595" h="424180">
                <a:moveTo>
                  <a:pt x="284565" y="175701"/>
                </a:moveTo>
                <a:lnTo>
                  <a:pt x="279845" y="175701"/>
                </a:lnTo>
                <a:lnTo>
                  <a:pt x="277606" y="176712"/>
                </a:lnTo>
                <a:lnTo>
                  <a:pt x="272069" y="183017"/>
                </a:lnTo>
                <a:lnTo>
                  <a:pt x="292345" y="183017"/>
                </a:lnTo>
                <a:lnTo>
                  <a:pt x="286804" y="176712"/>
                </a:lnTo>
                <a:lnTo>
                  <a:pt x="284565" y="175701"/>
                </a:lnTo>
                <a:close/>
              </a:path>
              <a:path w="442595" h="424180">
                <a:moveTo>
                  <a:pt x="367595" y="104612"/>
                </a:moveTo>
                <a:lnTo>
                  <a:pt x="292345" y="104612"/>
                </a:lnTo>
                <a:lnTo>
                  <a:pt x="292345" y="183017"/>
                </a:lnTo>
                <a:lnTo>
                  <a:pt x="305304" y="183017"/>
                </a:lnTo>
                <a:lnTo>
                  <a:pt x="305304" y="169715"/>
                </a:lnTo>
                <a:lnTo>
                  <a:pt x="390660" y="169715"/>
                </a:lnTo>
                <a:lnTo>
                  <a:pt x="393559" y="166813"/>
                </a:lnTo>
                <a:lnTo>
                  <a:pt x="393559" y="159656"/>
                </a:lnTo>
                <a:lnTo>
                  <a:pt x="390660" y="156758"/>
                </a:lnTo>
                <a:lnTo>
                  <a:pt x="437324" y="156758"/>
                </a:lnTo>
                <a:lnTo>
                  <a:pt x="440228" y="153860"/>
                </a:lnTo>
                <a:lnTo>
                  <a:pt x="440228" y="146704"/>
                </a:lnTo>
                <a:lnTo>
                  <a:pt x="437324" y="143798"/>
                </a:lnTo>
                <a:lnTo>
                  <a:pt x="305297" y="143798"/>
                </a:lnTo>
                <a:lnTo>
                  <a:pt x="305297" y="104616"/>
                </a:lnTo>
                <a:lnTo>
                  <a:pt x="367595" y="104612"/>
                </a:lnTo>
                <a:close/>
              </a:path>
              <a:path w="442595" h="424180">
                <a:moveTo>
                  <a:pt x="367591" y="91659"/>
                </a:moveTo>
                <a:lnTo>
                  <a:pt x="253306" y="91659"/>
                </a:lnTo>
                <a:lnTo>
                  <a:pt x="250404" y="94557"/>
                </a:lnTo>
                <a:lnTo>
                  <a:pt x="250404" y="101714"/>
                </a:lnTo>
                <a:lnTo>
                  <a:pt x="253306" y="104616"/>
                </a:lnTo>
                <a:lnTo>
                  <a:pt x="259105" y="104616"/>
                </a:lnTo>
                <a:lnTo>
                  <a:pt x="259105" y="143798"/>
                </a:lnTo>
                <a:lnTo>
                  <a:pt x="272069" y="143798"/>
                </a:lnTo>
                <a:lnTo>
                  <a:pt x="272069" y="104612"/>
                </a:lnTo>
                <a:lnTo>
                  <a:pt x="367595" y="104612"/>
                </a:lnTo>
                <a:lnTo>
                  <a:pt x="370493" y="101714"/>
                </a:lnTo>
                <a:lnTo>
                  <a:pt x="370493" y="94557"/>
                </a:lnTo>
                <a:lnTo>
                  <a:pt x="367591" y="91659"/>
                </a:lnTo>
                <a:close/>
              </a:path>
              <a:path w="442595" h="424180">
                <a:moveTo>
                  <a:pt x="431038" y="73954"/>
                </a:moveTo>
                <a:lnTo>
                  <a:pt x="417382" y="73954"/>
                </a:lnTo>
                <a:lnTo>
                  <a:pt x="415252" y="81289"/>
                </a:lnTo>
                <a:lnTo>
                  <a:pt x="413226" y="89930"/>
                </a:lnTo>
                <a:lnTo>
                  <a:pt x="411711" y="99314"/>
                </a:lnTo>
                <a:lnTo>
                  <a:pt x="411115" y="108878"/>
                </a:lnTo>
                <a:lnTo>
                  <a:pt x="411711" y="118442"/>
                </a:lnTo>
                <a:lnTo>
                  <a:pt x="413226" y="127825"/>
                </a:lnTo>
                <a:lnTo>
                  <a:pt x="415252" y="136465"/>
                </a:lnTo>
                <a:lnTo>
                  <a:pt x="417382" y="143798"/>
                </a:lnTo>
                <a:lnTo>
                  <a:pt x="431038" y="143798"/>
                </a:lnTo>
                <a:lnTo>
                  <a:pt x="428929" y="137197"/>
                </a:lnTo>
                <a:lnTo>
                  <a:pt x="426650" y="128562"/>
                </a:lnTo>
                <a:lnTo>
                  <a:pt x="424826" y="118815"/>
                </a:lnTo>
                <a:lnTo>
                  <a:pt x="424079" y="108878"/>
                </a:lnTo>
                <a:lnTo>
                  <a:pt x="424826" y="98940"/>
                </a:lnTo>
                <a:lnTo>
                  <a:pt x="426650" y="89193"/>
                </a:lnTo>
                <a:lnTo>
                  <a:pt x="428929" y="80557"/>
                </a:lnTo>
                <a:lnTo>
                  <a:pt x="431038" y="73954"/>
                </a:lnTo>
                <a:close/>
              </a:path>
              <a:path w="442595" h="424180">
                <a:moveTo>
                  <a:pt x="64557" y="118"/>
                </a:moveTo>
                <a:lnTo>
                  <a:pt x="30742" y="118"/>
                </a:lnTo>
                <a:lnTo>
                  <a:pt x="18905" y="2514"/>
                </a:lnTo>
                <a:lnTo>
                  <a:pt x="9229" y="9045"/>
                </a:lnTo>
                <a:lnTo>
                  <a:pt x="2701" y="18723"/>
                </a:lnTo>
                <a:lnTo>
                  <a:pt x="306" y="30560"/>
                </a:lnTo>
                <a:lnTo>
                  <a:pt x="2701" y="42397"/>
                </a:lnTo>
                <a:lnTo>
                  <a:pt x="9229" y="52074"/>
                </a:lnTo>
                <a:lnTo>
                  <a:pt x="18905" y="58602"/>
                </a:lnTo>
                <a:lnTo>
                  <a:pt x="30742" y="60998"/>
                </a:lnTo>
                <a:lnTo>
                  <a:pt x="388849" y="60998"/>
                </a:lnTo>
                <a:lnTo>
                  <a:pt x="391222" y="59400"/>
                </a:lnTo>
                <a:lnTo>
                  <a:pt x="393209" y="54518"/>
                </a:lnTo>
                <a:lnTo>
                  <a:pt x="392619" y="51714"/>
                </a:lnTo>
                <a:lnTo>
                  <a:pt x="388842" y="48041"/>
                </a:lnTo>
                <a:lnTo>
                  <a:pt x="21102" y="48041"/>
                </a:lnTo>
                <a:lnTo>
                  <a:pt x="13265" y="40200"/>
                </a:lnTo>
                <a:lnTo>
                  <a:pt x="13265" y="20923"/>
                </a:lnTo>
                <a:lnTo>
                  <a:pt x="21102" y="13078"/>
                </a:lnTo>
                <a:lnTo>
                  <a:pt x="64557" y="13078"/>
                </a:lnTo>
                <a:lnTo>
                  <a:pt x="67456" y="10180"/>
                </a:lnTo>
                <a:lnTo>
                  <a:pt x="67456" y="3023"/>
                </a:lnTo>
                <a:lnTo>
                  <a:pt x="64557" y="118"/>
                </a:lnTo>
                <a:close/>
              </a:path>
              <a:path w="442595" h="424180">
                <a:moveTo>
                  <a:pt x="392421" y="0"/>
                </a:moveTo>
                <a:lnTo>
                  <a:pt x="386206" y="118"/>
                </a:lnTo>
                <a:lnTo>
                  <a:pt x="90333" y="118"/>
                </a:lnTo>
                <a:lnTo>
                  <a:pt x="87435" y="3023"/>
                </a:lnTo>
                <a:lnTo>
                  <a:pt x="87435" y="10180"/>
                </a:lnTo>
                <a:lnTo>
                  <a:pt x="90333" y="13078"/>
                </a:lnTo>
                <a:lnTo>
                  <a:pt x="373614" y="13078"/>
                </a:lnTo>
                <a:lnTo>
                  <a:pt x="370989" y="18453"/>
                </a:lnTo>
                <a:lnTo>
                  <a:pt x="369600" y="24392"/>
                </a:lnTo>
                <a:lnTo>
                  <a:pt x="369600" y="36730"/>
                </a:lnTo>
                <a:lnTo>
                  <a:pt x="370987" y="42670"/>
                </a:lnTo>
                <a:lnTo>
                  <a:pt x="373611" y="48041"/>
                </a:lnTo>
                <a:lnTo>
                  <a:pt x="388842" y="48041"/>
                </a:lnTo>
                <a:lnTo>
                  <a:pt x="385462" y="44754"/>
                </a:lnTo>
                <a:lnTo>
                  <a:pt x="382557" y="37890"/>
                </a:lnTo>
                <a:lnTo>
                  <a:pt x="382557" y="23227"/>
                </a:lnTo>
                <a:lnTo>
                  <a:pt x="385462" y="16369"/>
                </a:lnTo>
                <a:lnTo>
                  <a:pt x="390729" y="11245"/>
                </a:lnTo>
                <a:lnTo>
                  <a:pt x="394487" y="7793"/>
                </a:lnTo>
                <a:lnTo>
                  <a:pt x="392421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8" name="object 12">
            <a:extLst>
              <a:ext uri="{FF2B5EF4-FFF2-40B4-BE49-F238E27FC236}">
                <a16:creationId xmlns:a16="http://schemas.microsoft.com/office/drawing/2014/main" id="{4BA87E8F-AB13-4B1A-98DA-14DD43AEABCF}"/>
              </a:ext>
            </a:extLst>
          </p:cNvPr>
          <p:cNvSpPr/>
          <p:nvPr/>
        </p:nvSpPr>
        <p:spPr>
          <a:xfrm>
            <a:off x="1094599" y="1111867"/>
            <a:ext cx="329292" cy="0"/>
          </a:xfrm>
          <a:custGeom>
            <a:avLst/>
            <a:gdLst/>
            <a:ahLst/>
            <a:cxnLst/>
            <a:rect l="l" t="t" r="r" b="b"/>
            <a:pathLst>
              <a:path w="155575">
                <a:moveTo>
                  <a:pt x="0" y="0"/>
                </a:moveTo>
                <a:lnTo>
                  <a:pt x="155365" y="0"/>
                </a:lnTo>
              </a:path>
            </a:pathLst>
          </a:custGeom>
          <a:ln w="12956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9" name="object 13">
            <a:extLst>
              <a:ext uri="{FF2B5EF4-FFF2-40B4-BE49-F238E27FC236}">
                <a16:creationId xmlns:a16="http://schemas.microsoft.com/office/drawing/2014/main" id="{B0334A9A-6476-4878-93C5-A3D2EC2917B4}"/>
              </a:ext>
            </a:extLst>
          </p:cNvPr>
          <p:cNvSpPr/>
          <p:nvPr/>
        </p:nvSpPr>
        <p:spPr>
          <a:xfrm>
            <a:off x="1234903" y="1405393"/>
            <a:ext cx="90051" cy="28225"/>
          </a:xfrm>
          <a:custGeom>
            <a:avLst/>
            <a:gdLst/>
            <a:ahLst/>
            <a:cxnLst/>
            <a:rect l="l" t="t" r="r" b="b"/>
            <a:pathLst>
              <a:path w="42545" h="13334">
                <a:moveTo>
                  <a:pt x="39164" y="0"/>
                </a:moveTo>
                <a:lnTo>
                  <a:pt x="2901" y="0"/>
                </a:lnTo>
                <a:lnTo>
                  <a:pt x="0" y="2901"/>
                </a:lnTo>
                <a:lnTo>
                  <a:pt x="0" y="10058"/>
                </a:lnTo>
                <a:lnTo>
                  <a:pt x="2901" y="12960"/>
                </a:lnTo>
                <a:lnTo>
                  <a:pt x="39164" y="12960"/>
                </a:lnTo>
                <a:lnTo>
                  <a:pt x="42062" y="10058"/>
                </a:lnTo>
                <a:lnTo>
                  <a:pt x="42062" y="2901"/>
                </a:lnTo>
                <a:lnTo>
                  <a:pt x="3916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0" name="object 14">
            <a:extLst>
              <a:ext uri="{FF2B5EF4-FFF2-40B4-BE49-F238E27FC236}">
                <a16:creationId xmlns:a16="http://schemas.microsoft.com/office/drawing/2014/main" id="{6631407E-AD9B-4D71-ADDE-1AE5738A212F}"/>
              </a:ext>
            </a:extLst>
          </p:cNvPr>
          <p:cNvSpPr/>
          <p:nvPr/>
        </p:nvSpPr>
        <p:spPr>
          <a:xfrm>
            <a:off x="941860" y="1419110"/>
            <a:ext cx="260743" cy="0"/>
          </a:xfrm>
          <a:custGeom>
            <a:avLst/>
            <a:gdLst/>
            <a:ahLst/>
            <a:cxnLst/>
            <a:rect l="l" t="t" r="r" b="b"/>
            <a:pathLst>
              <a:path w="123190">
                <a:moveTo>
                  <a:pt x="0" y="0"/>
                </a:moveTo>
                <a:lnTo>
                  <a:pt x="123033" y="0"/>
                </a:lnTo>
              </a:path>
            </a:pathLst>
          </a:custGeom>
          <a:ln w="12960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1" name="object 15">
            <a:extLst>
              <a:ext uri="{FF2B5EF4-FFF2-40B4-BE49-F238E27FC236}">
                <a16:creationId xmlns:a16="http://schemas.microsoft.com/office/drawing/2014/main" id="{23E1226E-F095-46EB-B6A9-68DAB40DE3D5}"/>
              </a:ext>
            </a:extLst>
          </p:cNvPr>
          <p:cNvSpPr/>
          <p:nvPr/>
        </p:nvSpPr>
        <p:spPr>
          <a:xfrm>
            <a:off x="1142483" y="808414"/>
            <a:ext cx="63170" cy="28225"/>
          </a:xfrm>
          <a:custGeom>
            <a:avLst/>
            <a:gdLst/>
            <a:ahLst/>
            <a:cxnLst/>
            <a:rect l="l" t="t" r="r" b="b"/>
            <a:pathLst>
              <a:path w="29845" h="13335">
                <a:moveTo>
                  <a:pt x="26700" y="0"/>
                </a:moveTo>
                <a:lnTo>
                  <a:pt x="2898" y="0"/>
                </a:lnTo>
                <a:lnTo>
                  <a:pt x="0" y="2898"/>
                </a:lnTo>
                <a:lnTo>
                  <a:pt x="0" y="10054"/>
                </a:lnTo>
                <a:lnTo>
                  <a:pt x="2898" y="12952"/>
                </a:lnTo>
                <a:lnTo>
                  <a:pt x="26700" y="12952"/>
                </a:lnTo>
                <a:lnTo>
                  <a:pt x="29606" y="10054"/>
                </a:lnTo>
                <a:lnTo>
                  <a:pt x="29606" y="2898"/>
                </a:lnTo>
                <a:lnTo>
                  <a:pt x="26700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2" name="object 16">
            <a:extLst>
              <a:ext uri="{FF2B5EF4-FFF2-40B4-BE49-F238E27FC236}">
                <a16:creationId xmlns:a16="http://schemas.microsoft.com/office/drawing/2014/main" id="{F081E63C-06CE-423D-AAE9-690F6D2219A1}"/>
              </a:ext>
            </a:extLst>
          </p:cNvPr>
          <p:cNvSpPr/>
          <p:nvPr/>
        </p:nvSpPr>
        <p:spPr>
          <a:xfrm>
            <a:off x="855503" y="1042599"/>
            <a:ext cx="255369" cy="177414"/>
          </a:xfrm>
          <a:custGeom>
            <a:avLst/>
            <a:gdLst/>
            <a:ahLst/>
            <a:cxnLst/>
            <a:rect l="l" t="t" r="r" b="b"/>
            <a:pathLst>
              <a:path w="120650" h="83820">
                <a:moveTo>
                  <a:pt x="80314" y="64068"/>
                </a:moveTo>
                <a:lnTo>
                  <a:pt x="58356" y="64068"/>
                </a:lnTo>
                <a:lnTo>
                  <a:pt x="78800" y="79019"/>
                </a:lnTo>
                <a:lnTo>
                  <a:pt x="83786" y="83310"/>
                </a:lnTo>
                <a:lnTo>
                  <a:pt x="94640" y="79689"/>
                </a:lnTo>
                <a:lnTo>
                  <a:pt x="94557" y="65012"/>
                </a:lnTo>
                <a:lnTo>
                  <a:pt x="81601" y="65012"/>
                </a:lnTo>
                <a:lnTo>
                  <a:pt x="80314" y="64068"/>
                </a:lnTo>
                <a:close/>
              </a:path>
              <a:path w="120650" h="83820">
                <a:moveTo>
                  <a:pt x="35111" y="12956"/>
                </a:moveTo>
                <a:lnTo>
                  <a:pt x="22157" y="12956"/>
                </a:lnTo>
                <a:lnTo>
                  <a:pt x="22157" y="74771"/>
                </a:lnTo>
                <a:lnTo>
                  <a:pt x="24231" y="78155"/>
                </a:lnTo>
                <a:lnTo>
                  <a:pt x="30928" y="81554"/>
                </a:lnTo>
                <a:lnTo>
                  <a:pt x="34888" y="81234"/>
                </a:lnTo>
                <a:lnTo>
                  <a:pt x="57066" y="65012"/>
                </a:lnTo>
                <a:lnTo>
                  <a:pt x="35111" y="65012"/>
                </a:lnTo>
                <a:lnTo>
                  <a:pt x="35111" y="12956"/>
                </a:lnTo>
                <a:close/>
              </a:path>
              <a:path w="120650" h="83820">
                <a:moveTo>
                  <a:pt x="59698" y="49560"/>
                </a:moveTo>
                <a:lnTo>
                  <a:pt x="57016" y="49560"/>
                </a:lnTo>
                <a:lnTo>
                  <a:pt x="55670" y="49982"/>
                </a:lnTo>
                <a:lnTo>
                  <a:pt x="35111" y="65012"/>
                </a:lnTo>
                <a:lnTo>
                  <a:pt x="57070" y="65009"/>
                </a:lnTo>
                <a:lnTo>
                  <a:pt x="58356" y="64068"/>
                </a:lnTo>
                <a:lnTo>
                  <a:pt x="80314" y="64068"/>
                </a:lnTo>
                <a:lnTo>
                  <a:pt x="61045" y="49982"/>
                </a:lnTo>
                <a:lnTo>
                  <a:pt x="59698" y="49560"/>
                </a:lnTo>
                <a:close/>
              </a:path>
              <a:path w="120650" h="83820">
                <a:moveTo>
                  <a:pt x="94557" y="12956"/>
                </a:moveTo>
                <a:lnTo>
                  <a:pt x="81601" y="12956"/>
                </a:lnTo>
                <a:lnTo>
                  <a:pt x="81605" y="65012"/>
                </a:lnTo>
                <a:lnTo>
                  <a:pt x="94557" y="65012"/>
                </a:lnTo>
                <a:lnTo>
                  <a:pt x="94557" y="12956"/>
                </a:lnTo>
                <a:close/>
              </a:path>
              <a:path w="120650" h="83820">
                <a:moveTo>
                  <a:pt x="117187" y="0"/>
                </a:moveTo>
                <a:lnTo>
                  <a:pt x="2901" y="0"/>
                </a:lnTo>
                <a:lnTo>
                  <a:pt x="0" y="2901"/>
                </a:lnTo>
                <a:lnTo>
                  <a:pt x="0" y="10058"/>
                </a:lnTo>
                <a:lnTo>
                  <a:pt x="2901" y="12956"/>
                </a:lnTo>
                <a:lnTo>
                  <a:pt x="117187" y="12956"/>
                </a:lnTo>
                <a:lnTo>
                  <a:pt x="120084" y="10058"/>
                </a:lnTo>
                <a:lnTo>
                  <a:pt x="120084" y="2901"/>
                </a:lnTo>
                <a:lnTo>
                  <a:pt x="117187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2" name="Picture 2" descr="Картинки по запросу &quot;qahhor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7808" y="3556604"/>
            <a:ext cx="2448272" cy="3060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500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19336" y="116632"/>
            <a:ext cx="11953328" cy="1301006"/>
          </a:xfr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“O‘G‘RI”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79376" y="1772816"/>
            <a:ext cx="11305256" cy="43924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alt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Qobil</a:t>
            </a:r>
            <a:r>
              <a:rPr lang="en-US" alt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bobo </a:t>
            </a:r>
            <a:r>
              <a:rPr lang="en-US" alt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ro‘para</a:t>
            </a:r>
            <a:r>
              <a:rPr lang="en-US" alt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bo‘lganda</a:t>
            </a:r>
            <a:r>
              <a:rPr lang="en-US" alt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amin</a:t>
            </a:r>
            <a:r>
              <a:rPr lang="en-US" alt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og‘zini</a:t>
            </a:r>
            <a:r>
              <a:rPr lang="en-US" alt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ochmasdan</a:t>
            </a:r>
            <a:r>
              <a:rPr lang="en-US" alt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qattiq</a:t>
            </a:r>
            <a:r>
              <a:rPr lang="en-US" alt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kekirdi</a:t>
            </a:r>
            <a:r>
              <a:rPr lang="en-US" altLang="ru-RU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keyin</a:t>
            </a:r>
            <a:r>
              <a:rPr lang="en-US" alt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bag‘baqasini</a:t>
            </a:r>
            <a:r>
              <a:rPr lang="en-US" alt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osiltirib</a:t>
            </a:r>
            <a:r>
              <a:rPr lang="en-US" alt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kuldi</a:t>
            </a:r>
            <a:r>
              <a:rPr lang="en-US" altLang="ru-RU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en-US" altLang="ru-RU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ru-RU" sz="3200" dirty="0">
                <a:latin typeface="Arial" panose="020B0604020202020204" pitchFamily="34" charset="0"/>
                <a:cs typeface="Arial" panose="020B0604020202020204" pitchFamily="34" charset="0"/>
              </a:rPr>
              <a:t>—Ha, </a:t>
            </a:r>
            <a:r>
              <a:rPr lang="en-US" alt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sigir</a:t>
            </a:r>
            <a:r>
              <a:rPr lang="en-US" altLang="ru-RU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yo‘qoldimi</a:t>
            </a:r>
            <a:r>
              <a:rPr lang="en-US" altLang="ru-RU" sz="32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  <a:p>
            <a:pPr algn="just"/>
            <a:r>
              <a:rPr lang="en-US" altLang="ru-RU" sz="3200" dirty="0">
                <a:latin typeface="Arial" panose="020B0604020202020204" pitchFamily="34" charset="0"/>
                <a:cs typeface="Arial" panose="020B0604020202020204" pitchFamily="34" charset="0"/>
              </a:rPr>
              <a:t>—</a:t>
            </a:r>
            <a:r>
              <a:rPr lang="en-US" alt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Yo‘q</a:t>
            </a:r>
            <a:r>
              <a:rPr lang="en-US" altLang="ru-RU" sz="3200" dirty="0">
                <a:latin typeface="Arial" panose="020B0604020202020204" pitchFamily="34" charset="0"/>
                <a:cs typeface="Arial" panose="020B0604020202020204" pitchFamily="34" charset="0"/>
              </a:rPr>
              <a:t>... </a:t>
            </a:r>
            <a:r>
              <a:rPr lang="en-US" alt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sigir</a:t>
            </a:r>
            <a:r>
              <a:rPr lang="en-US" alt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emas</a:t>
            </a:r>
            <a:r>
              <a:rPr lang="en-US" altLang="ru-RU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ho‘kiz</a:t>
            </a:r>
            <a:r>
              <a:rPr lang="en-US" altLang="ru-RU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ola</a:t>
            </a:r>
            <a:r>
              <a:rPr lang="en-US" alt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ho‘kiz</a:t>
            </a:r>
            <a:r>
              <a:rPr lang="en-US" alt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alt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alt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alt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—</a:t>
            </a:r>
            <a:r>
              <a:rPr lang="en-US" altLang="ru-RU" sz="3200" dirty="0">
                <a:latin typeface="Arial" panose="020B0604020202020204" pitchFamily="34" charset="0"/>
                <a:cs typeface="Arial" panose="020B0604020202020204" pitchFamily="34" charset="0"/>
              </a:rPr>
              <a:t>Ho‘</a:t>
            </a:r>
            <a:r>
              <a:rPr lang="en-US" alt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kizmi</a:t>
            </a:r>
            <a:r>
              <a:rPr lang="en-US" altLang="ru-RU" sz="3200" dirty="0">
                <a:latin typeface="Arial" panose="020B0604020202020204" pitchFamily="34" charset="0"/>
                <a:cs typeface="Arial" panose="020B0604020202020204" pitchFamily="34" charset="0"/>
              </a:rPr>
              <a:t>?..</a:t>
            </a:r>
            <a:r>
              <a:rPr lang="en-US" alt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Ho‘kiz</a:t>
            </a:r>
            <a:r>
              <a:rPr lang="en-US" alt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ekan</a:t>
            </a:r>
            <a:r>
              <a:rPr lang="en-US" altLang="ru-RU" sz="3200" dirty="0">
                <a:latin typeface="Arial" panose="020B0604020202020204" pitchFamily="34" charset="0"/>
                <a:cs typeface="Arial" panose="020B0604020202020204" pitchFamily="34" charset="0"/>
              </a:rPr>
              <a:t>-da! </a:t>
            </a:r>
            <a:r>
              <a:rPr lang="en-US" alt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Himm</a:t>
            </a:r>
            <a:r>
              <a:rPr lang="en-US" altLang="ru-RU" sz="3200" dirty="0">
                <a:latin typeface="Arial" panose="020B0604020202020204" pitchFamily="34" charset="0"/>
                <a:cs typeface="Arial" panose="020B0604020202020204" pitchFamily="34" charset="0"/>
              </a:rPr>
              <a:t>... Ola </a:t>
            </a:r>
            <a:r>
              <a:rPr lang="en-US" alt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ho‘kiz</a:t>
            </a:r>
            <a:r>
              <a:rPr lang="en-US" altLang="ru-RU" sz="32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alt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Tavba</a:t>
            </a:r>
            <a:r>
              <a:rPr lang="en-US" alt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!.. </a:t>
            </a:r>
          </a:p>
          <a:p>
            <a:pPr algn="just"/>
            <a:r>
              <a:rPr lang="en-US" alt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—</a:t>
            </a:r>
            <a:r>
              <a:rPr lang="en-US" alt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Bori-yo‘g‘im</a:t>
            </a:r>
            <a:r>
              <a:rPr lang="en-US" alt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alt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bitta</a:t>
            </a:r>
            <a:r>
              <a:rPr lang="en-US" alt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ho‘kiz</a:t>
            </a:r>
            <a:r>
              <a:rPr lang="en-US" alt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alt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... </a:t>
            </a:r>
          </a:p>
          <a:p>
            <a:pPr algn="just"/>
            <a:r>
              <a:rPr lang="en-US" alt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Amin </a:t>
            </a:r>
            <a:r>
              <a:rPr lang="en-US" alt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chinchalog‘ini</a:t>
            </a:r>
            <a:r>
              <a:rPr lang="en-US" alt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ikkinchi</a:t>
            </a:r>
            <a:r>
              <a:rPr lang="en-US" alt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bo‘g‘inigacha</a:t>
            </a:r>
            <a:r>
              <a:rPr lang="en-US" alt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burniga</a:t>
            </a:r>
            <a:r>
              <a:rPr lang="en-US" alt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tiqib</a:t>
            </a:r>
            <a:r>
              <a:rPr lang="en-US" alt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kuldi</a:t>
            </a:r>
            <a:r>
              <a:rPr lang="en-US" altLang="ru-RU" sz="3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en-US" altLang="ru-RU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ru-RU" sz="3200" dirty="0">
                <a:latin typeface="Arial" panose="020B0604020202020204" pitchFamily="34" charset="0"/>
                <a:cs typeface="Arial" panose="020B0604020202020204" pitchFamily="34" charset="0"/>
              </a:rPr>
              <a:t>—</a:t>
            </a:r>
            <a:r>
              <a:rPr lang="en-US" alt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Yo‘qolmasdan</a:t>
            </a:r>
            <a:r>
              <a:rPr lang="en-US" alt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ilgari</a:t>
            </a:r>
            <a:r>
              <a:rPr lang="en-US" alt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bormidi</a:t>
            </a:r>
            <a:r>
              <a:rPr lang="en-US" altLang="ru-RU" sz="32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alt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Qanaqa</a:t>
            </a:r>
            <a:r>
              <a:rPr lang="en-US" alt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ho‘kiz</a:t>
            </a:r>
            <a:r>
              <a:rPr lang="en-US" alt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altLang="ru-RU" sz="32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br>
              <a:rPr lang="en-US" altLang="ru-RU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ru-RU" sz="3200" dirty="0">
                <a:latin typeface="Arial" panose="020B0604020202020204" pitchFamily="34" charset="0"/>
                <a:cs typeface="Arial" panose="020B0604020202020204" pitchFamily="34" charset="0"/>
              </a:rPr>
              <a:t>—Ola </a:t>
            </a:r>
            <a:r>
              <a:rPr lang="en-US" alt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ho‘kiz</a:t>
            </a:r>
            <a:r>
              <a:rPr lang="en-US" altLang="ru-RU" sz="3200" dirty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endParaRPr lang="ru-RU" alt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658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19336" y="116632"/>
            <a:ext cx="11953328" cy="1301006"/>
          </a:xfr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“ZANJIR”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4654981"/>
              </p:ext>
            </p:extLst>
          </p:nvPr>
        </p:nvGraphicFramePr>
        <p:xfrm>
          <a:off x="2495600" y="1844824"/>
          <a:ext cx="9014792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кругленный прямоугольник 2"/>
          <p:cNvSpPr/>
          <p:nvPr/>
        </p:nvSpPr>
        <p:spPr>
          <a:xfrm>
            <a:off x="263352" y="1700808"/>
            <a:ext cx="4104456" cy="496855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Qobil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boboning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harakatlari</a:t>
            </a: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algn="ctr"/>
            <a:endParaRPr lang="en-US" altLang="ru-RU" sz="3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ru-RU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ish</a:t>
            </a:r>
            <a:r>
              <a:rPr lang="en-US" alt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bitirish</a:t>
            </a:r>
            <a:r>
              <a:rPr lang="en-US" alt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alt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qilingan</a:t>
            </a:r>
            <a:r>
              <a:rPr lang="en-US" alt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uddabu-ronlikmi</a:t>
            </a:r>
            <a:r>
              <a:rPr lang="en-US" altLang="ru-RU" sz="32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chorasizlikmi</a:t>
            </a:r>
            <a:r>
              <a:rPr lang="en-US" altLang="ru-RU" sz="32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poraxo‘rlikmi</a:t>
            </a:r>
            <a:r>
              <a:rPr lang="en-US" altLang="ru-RU" sz="32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alt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136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9681" y="128191"/>
            <a:ext cx="11953328" cy="1143000"/>
          </a:xfr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“O‘G‘RI”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79720" y="1628800"/>
            <a:ext cx="11404911" cy="346653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Gumoningizni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ayting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bo‘lmasa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 —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dedi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ellikboshi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tajang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-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olganini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men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bilmasam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avliyo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bo‘lmasam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Olgan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odam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allaqachon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so‘yib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saranjomladi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-da!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Uzoq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demasangiz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erinmasangiz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ko‘nchilikka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borib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terilarni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qarab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chiqing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Ammo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terisi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ko‘nchilikka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tushgan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allaqachon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charm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bo‘ldi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xudo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biladi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kavush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bozorga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chiqdimi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endParaRPr lang="ru-RU" altLang="ru-RU" sz="3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8677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9681" y="128191"/>
            <a:ext cx="11953328" cy="1143000"/>
          </a:xfr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“O‘G‘RI”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63352" y="3933056"/>
            <a:ext cx="11349617" cy="116227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Ertasiga</a:t>
            </a:r>
            <a:r>
              <a:rPr lang="en-US" alt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ellikboshi</a:t>
            </a:r>
            <a:r>
              <a:rPr lang="en-US" alt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Qobil</a:t>
            </a:r>
            <a:r>
              <a:rPr lang="en-US" alt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boboni</a:t>
            </a:r>
            <a:r>
              <a:rPr lang="en-US" alt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boshlab</a:t>
            </a:r>
            <a:r>
              <a:rPr lang="en-US" alt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qaynatasi</a:t>
            </a:r>
            <a:r>
              <a:rPr lang="en-US" altLang="ru-RU" dirty="0">
                <a:latin typeface="Arial" panose="020B0604020202020204" pitchFamily="34" charset="0"/>
                <a:cs typeface="Arial" panose="020B0604020202020204" pitchFamily="34" charset="0"/>
              </a:rPr>
              <a:t>— </a:t>
            </a:r>
            <a:r>
              <a:rPr lang="en-US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Egamberdi</a:t>
            </a:r>
            <a:r>
              <a:rPr lang="en-US" alt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paxtafurushning</a:t>
            </a:r>
            <a:r>
              <a:rPr lang="en-US" alt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oldiga</a:t>
            </a:r>
            <a:r>
              <a:rPr lang="en-US" alt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olib</a:t>
            </a:r>
            <a:r>
              <a:rPr lang="en-US" alt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bordi</a:t>
            </a:r>
            <a:r>
              <a:rPr lang="en-US" altLang="ru-RU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Paxtafurush</a:t>
            </a:r>
            <a:r>
              <a:rPr lang="en-US" alt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cholning</a:t>
            </a:r>
            <a:r>
              <a:rPr lang="en-US" alt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holiga</a:t>
            </a:r>
            <a:r>
              <a:rPr lang="en-US" alt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ko‘p</a:t>
            </a:r>
            <a:r>
              <a:rPr lang="en-US" alt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achindi</a:t>
            </a:r>
            <a:r>
              <a:rPr lang="en-US" alt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alt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yerini</a:t>
            </a:r>
            <a:r>
              <a:rPr lang="en-US" alt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haydab</a:t>
            </a:r>
            <a:r>
              <a:rPr lang="en-US" alt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olgani</a:t>
            </a:r>
            <a:r>
              <a:rPr lang="en-US" alt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bitta</a:t>
            </a:r>
            <a:r>
              <a:rPr lang="en-US" alt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emas</a:t>
            </a:r>
            <a:r>
              <a:rPr lang="en-US" alt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ikkita</a:t>
            </a:r>
            <a:r>
              <a:rPr lang="en-US" alt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ho‘kiz</a:t>
            </a:r>
            <a:r>
              <a:rPr lang="en-US" alt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berdi</a:t>
            </a:r>
            <a:r>
              <a:rPr lang="en-US" alt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lekin</a:t>
            </a:r>
            <a:r>
              <a:rPr lang="en-US" alt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alt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kichkinagina</a:t>
            </a:r>
            <a:r>
              <a:rPr lang="en-US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sharti</a:t>
            </a:r>
            <a:r>
              <a:rPr lang="en-US" altLang="ru-RU" dirty="0">
                <a:latin typeface="Arial" panose="020B0604020202020204" pitchFamily="34" charset="0"/>
                <a:cs typeface="Arial" panose="020B0604020202020204" pitchFamily="34" charset="0"/>
              </a:rPr>
              <a:t> bor. </a:t>
            </a:r>
            <a:r>
              <a:rPr lang="ru-RU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shart</a:t>
            </a: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kuzda</a:t>
            </a: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ma’lum</a:t>
            </a: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</a:p>
        </p:txBody>
      </p:sp>
      <p:sp>
        <p:nvSpPr>
          <p:cNvPr id="2" name="Блок-схема: несколько документов 1"/>
          <p:cNvSpPr/>
          <p:nvPr/>
        </p:nvSpPr>
        <p:spPr>
          <a:xfrm>
            <a:off x="8688288" y="1412777"/>
            <a:ext cx="3096344" cy="1584175"/>
          </a:xfrm>
          <a:prstGeom prst="flowChartMulti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Ellikboshi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кругленная прямоугольная выноска 2"/>
          <p:cNvSpPr/>
          <p:nvPr/>
        </p:nvSpPr>
        <p:spPr>
          <a:xfrm>
            <a:off x="263352" y="1412776"/>
            <a:ext cx="6912768" cy="2232247"/>
          </a:xfrm>
          <a:prstGeom prst="wedgeRoundRectCallout">
            <a:avLst>
              <a:gd name="adj1" fmla="val 70799"/>
              <a:gd name="adj2" fmla="val 21319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alt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Ey</a:t>
            </a:r>
            <a:r>
              <a:rPr lang="en-US" altLang="ru-RU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yosh</a:t>
            </a:r>
            <a:r>
              <a:rPr lang="en-US" alt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bolamisiz</a:t>
            </a:r>
            <a:r>
              <a:rPr lang="en-US" altLang="ru-RU" sz="3200" dirty="0">
                <a:latin typeface="Arial" panose="020B0604020202020204" pitchFamily="34" charset="0"/>
                <a:cs typeface="Arial" panose="020B0604020202020204" pitchFamily="34" charset="0"/>
              </a:rPr>
              <a:t>! </a:t>
            </a:r>
            <a:r>
              <a:rPr lang="en-US" alt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Nega</a:t>
            </a:r>
            <a:r>
              <a:rPr lang="en-US" alt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yig‘laysiz</a:t>
            </a:r>
            <a:r>
              <a:rPr lang="en-US" altLang="ru-RU" sz="32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alt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Kap-katta</a:t>
            </a:r>
            <a:r>
              <a:rPr lang="en-US" alt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odam</a:t>
            </a:r>
            <a:r>
              <a:rPr lang="en-US" altLang="ru-RU" sz="3200" dirty="0">
                <a:latin typeface="Arial" panose="020B0604020202020204" pitchFamily="34" charset="0"/>
                <a:cs typeface="Arial" panose="020B0604020202020204" pitchFamily="34" charset="0"/>
              </a:rPr>
              <a:t>... </a:t>
            </a:r>
            <a:r>
              <a:rPr lang="en-US" alt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Bitta</a:t>
            </a:r>
            <a:r>
              <a:rPr lang="en-US" alt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ho‘kiz</a:t>
            </a:r>
            <a:r>
              <a:rPr lang="en-US" alt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alt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alt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gap </a:t>
            </a:r>
            <a:r>
              <a:rPr lang="en-US" alt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bo‘lar</a:t>
            </a:r>
            <a:r>
              <a:rPr lang="en-US" altLang="ru-RU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ru-RU" sz="32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xudo</a:t>
            </a:r>
            <a:r>
              <a:rPr lang="en-US" altLang="ru-RU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2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ajalga</a:t>
            </a:r>
            <a:r>
              <a:rPr lang="en-US" altLang="ru-RU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2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to‘zim</a:t>
            </a:r>
            <a:r>
              <a:rPr lang="en-US" altLang="ru-RU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2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bersin</a:t>
            </a:r>
            <a:r>
              <a:rPr lang="en-US" altLang="ru-RU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500970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/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3352" y="1556792"/>
            <a:ext cx="11521280" cy="4813995"/>
          </a:xfrm>
        </p:spPr>
        <p:txBody>
          <a:bodyPr>
            <a:normAutofit/>
          </a:bodyPr>
          <a:lstStyle/>
          <a:p>
            <a:pPr marL="742950" indent="-742950" algn="just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O‘ylab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dirty="0" err="1">
                <a:latin typeface="Arial" panose="020B0604020202020204" pitchFamily="34" charset="0"/>
                <a:cs typeface="Arial" panose="020B0604020202020204" pitchFamily="34" charset="0"/>
              </a:rPr>
              <a:t>ko‘ring</a:t>
            </a:r>
            <a:r>
              <a:rPr lang="en-US" sz="4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600" dirty="0" err="1">
                <a:latin typeface="Arial" panose="020B0604020202020204" pitchFamily="34" charset="0"/>
                <a:cs typeface="Arial" panose="020B0604020202020204" pitchFamily="34" charset="0"/>
              </a:rPr>
              <a:t>voqea</a:t>
            </a:r>
            <a:r>
              <a:rPr lang="en-US" sz="4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dirty="0" err="1">
                <a:latin typeface="Arial" panose="020B0604020202020204" pitchFamily="34" charset="0"/>
                <a:cs typeface="Arial" panose="020B0604020202020204" pitchFamily="34" charset="0"/>
              </a:rPr>
              <a:t>boshqachasiga</a:t>
            </a:r>
            <a:r>
              <a:rPr lang="en-US" sz="4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dirty="0" err="1">
                <a:latin typeface="Arial" panose="020B0604020202020204" pitchFamily="34" charset="0"/>
                <a:cs typeface="Arial" panose="020B0604020202020204" pitchFamily="34" charset="0"/>
              </a:rPr>
              <a:t>yuz</a:t>
            </a:r>
            <a:r>
              <a:rPr lang="en-US" sz="4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dirty="0" err="1">
                <a:latin typeface="Arial" panose="020B0604020202020204" pitchFamily="34" charset="0"/>
                <a:cs typeface="Arial" panose="020B0604020202020204" pitchFamily="34" charset="0"/>
              </a:rPr>
              <a:t>berishi</a:t>
            </a:r>
            <a:r>
              <a:rPr lang="en-US" sz="4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mumkinmidi</a:t>
            </a:r>
            <a:r>
              <a:rPr lang="en-US" sz="46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742950" indent="-742950" algn="just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4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Muallif</a:t>
            </a:r>
            <a:r>
              <a:rPr lang="en-US" sz="4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4600" dirty="0" err="1">
                <a:latin typeface="Arial" panose="020B0604020202020204" pitchFamily="34" charset="0"/>
                <a:cs typeface="Arial" panose="020B0604020202020204" pitchFamily="34" charset="0"/>
              </a:rPr>
              <a:t>o‘g‘ri</a:t>
            </a:r>
            <a:r>
              <a:rPr lang="en-US" sz="4600" dirty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4600" dirty="0" err="1">
                <a:latin typeface="Arial" panose="020B0604020202020204" pitchFamily="34" charset="0"/>
                <a:cs typeface="Arial" panose="020B0604020202020204" pitchFamily="34" charset="0"/>
              </a:rPr>
              <a:t>deganda</a:t>
            </a:r>
            <a:r>
              <a:rPr lang="en-US" sz="4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dirty="0" err="1">
                <a:latin typeface="Arial" panose="020B0604020202020204" pitchFamily="34" charset="0"/>
                <a:cs typeface="Arial" panose="020B0604020202020204" pitchFamily="34" charset="0"/>
              </a:rPr>
              <a:t>kimni</a:t>
            </a:r>
            <a:r>
              <a:rPr lang="en-US" sz="4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dirty="0" err="1">
                <a:latin typeface="Arial" panose="020B0604020202020204" pitchFamily="34" charset="0"/>
                <a:cs typeface="Arial" panose="020B0604020202020204" pitchFamily="34" charset="0"/>
              </a:rPr>
              <a:t>nazarda</a:t>
            </a:r>
            <a:r>
              <a:rPr lang="en-US" sz="4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tutgan</a:t>
            </a:r>
            <a:r>
              <a:rPr lang="en-US" sz="46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742950" indent="-742950" algn="just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4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Hikoyada</a:t>
            </a:r>
            <a:r>
              <a:rPr lang="en-US" sz="4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4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dirty="0" err="1">
                <a:latin typeface="Arial" panose="020B0604020202020204" pitchFamily="34" charset="0"/>
                <a:cs typeface="Arial" panose="020B0604020202020204" pitchFamily="34" charset="0"/>
              </a:rPr>
              <a:t>illatlar</a:t>
            </a:r>
            <a:r>
              <a:rPr lang="en-US" sz="4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dirty="0" err="1">
                <a:latin typeface="Arial" panose="020B0604020202020204" pitchFamily="34" charset="0"/>
                <a:cs typeface="Arial" panose="020B0604020202020204" pitchFamily="34" charset="0"/>
              </a:rPr>
              <a:t>haqida</a:t>
            </a:r>
            <a:r>
              <a:rPr lang="en-US" sz="4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dirty="0" err="1">
                <a:latin typeface="Arial" panose="020B0604020202020204" pitchFamily="34" charset="0"/>
                <a:cs typeface="Arial" panose="020B0604020202020204" pitchFamily="34" charset="0"/>
              </a:rPr>
              <a:t>hikoya</a:t>
            </a:r>
            <a:r>
              <a:rPr lang="en-US" sz="4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dirty="0" err="1">
                <a:latin typeface="Arial" panose="020B0604020202020204" pitchFamily="34" charset="0"/>
                <a:cs typeface="Arial" panose="020B0604020202020204" pitchFamily="34" charset="0"/>
              </a:rPr>
              <a:t>qilingan</a:t>
            </a:r>
            <a:r>
              <a:rPr lang="en-US" sz="46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uz-Cyrl-UZ" sz="4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0" indent="-628650" algn="just">
              <a:buNone/>
            </a:pPr>
            <a:endParaRPr lang="ru-RU" sz="4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43000"/>
          </a:xfr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MUSTAQIL BAJARISH UCHUN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r>
              <a:rPr lang="uz-Latn-UZ" b="1" dirty="0" smtClean="0">
                <a:latin typeface="Arial" panose="020B0604020202020204" pitchFamily="34" charset="0"/>
                <a:cs typeface="Arial" panose="020B0604020202020204" pitchFamily="34" charset="0"/>
              </a:rPr>
              <a:t>LAR: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029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43000"/>
          </a:xfr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ABDULLA QODIRIY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Блок-схема: перфолента 4"/>
          <p:cNvSpPr/>
          <p:nvPr/>
        </p:nvSpPr>
        <p:spPr>
          <a:xfrm>
            <a:off x="405070" y="5301208"/>
            <a:ext cx="2952328" cy="1201614"/>
          </a:xfrm>
          <a:prstGeom prst="flowChartPunchedTap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907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1968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503712" y="1417859"/>
            <a:ext cx="8280920" cy="435250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en-US" sz="3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Qo‘qonda</a:t>
            </a:r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temirchi</a:t>
            </a:r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oilasida</a:t>
            </a:r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tug‘ilgan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400" dirty="0" err="1">
                <a:latin typeface="Arial" panose="020B0604020202020204" pitchFamily="34" charset="0"/>
                <a:cs typeface="Arial" panose="020B0604020202020204" pitchFamily="34" charset="0"/>
              </a:rPr>
              <a:t>Buvayda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400" dirty="0" err="1">
                <a:latin typeface="Arial" panose="020B0604020202020204" pitchFamily="34" charset="0"/>
                <a:cs typeface="Arial" panose="020B0604020202020204" pitchFamily="34" charset="0"/>
              </a:rPr>
              <a:t>Yaypan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400" dirty="0" err="1">
                <a:latin typeface="Arial" panose="020B0604020202020204" pitchFamily="34" charset="0"/>
                <a:cs typeface="Arial" panose="020B0604020202020204" pitchFamily="34" charset="0"/>
              </a:rPr>
              <a:t>Oqqo‘rg‘on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, Qu- dash, </a:t>
            </a:r>
            <a:r>
              <a:rPr lang="en-US" sz="3400" dirty="0" err="1">
                <a:latin typeface="Arial" panose="020B0604020202020204" pitchFamily="34" charset="0"/>
                <a:cs typeface="Arial" panose="020B0604020202020204" pitchFamily="34" charset="0"/>
              </a:rPr>
              <a:t>Olqor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qishloqlarida</a:t>
            </a:r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yashagan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jadid</a:t>
            </a:r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maktabida</a:t>
            </a:r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texnikumda</a:t>
            </a:r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O‘rta</a:t>
            </a:r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Osiyo</a:t>
            </a:r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davlat</a:t>
            </a:r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universitetida</a:t>
            </a:r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latin typeface="Arial" panose="020B0604020202020204" pitchFamily="34" charset="0"/>
                <a:cs typeface="Arial" panose="020B0604020202020204" pitchFamily="34" charset="0"/>
              </a:rPr>
              <a:t>o‘qigan</a:t>
            </a:r>
            <a:endParaRPr lang="en-US" sz="3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2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082" y="1479855"/>
            <a:ext cx="2736304" cy="3553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997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43000"/>
          </a:xfr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IJODIY MEROS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3352" y="1340768"/>
            <a:ext cx="842493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Hikoyalari</a:t>
            </a:r>
            <a:r>
              <a:rPr lang="en-US" sz="3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3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O‘g‘ri</a:t>
            </a: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”, “</a:t>
            </a:r>
            <a:r>
              <a:rPr lang="en-US" sz="3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Bemor</a:t>
            </a: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”, “</a:t>
            </a:r>
            <a:r>
              <a:rPr lang="en-US" sz="3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Dahshat</a:t>
            </a: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”, “Ming </a:t>
            </a:r>
            <a:r>
              <a:rPr lang="en-US" sz="3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jon</a:t>
            </a: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</a:p>
          <a:p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3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Adabiyot</a:t>
            </a: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muallimi</a:t>
            </a: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”, “Anor”…</a:t>
            </a:r>
          </a:p>
          <a:p>
            <a:r>
              <a:rPr lang="en-US" sz="34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Dramalari</a:t>
            </a:r>
            <a:r>
              <a:rPr lang="en-US" sz="3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3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Ayajonlarim</a:t>
            </a: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”, </a:t>
            </a: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3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Shohi</a:t>
            </a: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so‘zana</a:t>
            </a: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”, </a:t>
            </a:r>
            <a:endParaRPr lang="uz-Latn-UZ" sz="3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3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Og‘riq</a:t>
            </a: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tishlar</a:t>
            </a: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</a:p>
          <a:p>
            <a:r>
              <a:rPr lang="en-US" sz="34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Qissalari</a:t>
            </a:r>
            <a:r>
              <a:rPr lang="en-US" sz="3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3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3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Sinchalak</a:t>
            </a: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”, “</a:t>
            </a:r>
            <a:r>
              <a:rPr lang="en-US" sz="3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Muhabbat</a:t>
            </a: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”,“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O‘tmishdan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ertaklar</a:t>
            </a: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’”</a:t>
            </a:r>
            <a:r>
              <a:rPr lang="uz-Latn-UZ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47728" y="5671729"/>
            <a:ext cx="4425250" cy="81417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O‘ZBEK HIKOYACHILIGI USTASI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Картинки по запросу &quot;qahhor sarob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0" y="1340768"/>
            <a:ext cx="4000500" cy="4000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2175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45517"/>
            <a:ext cx="12192000" cy="1417638"/>
          </a:xfr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ABDULLA QAHHOR UY-MUZEYI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71864" y="1844824"/>
            <a:ext cx="11521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  <a:endParaRPr lang="ru-RU" sz="2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6" name="Picture 4" descr="Картинки по запросу &quot;qahhor uy muzeyi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344" y="1754111"/>
            <a:ext cx="2897491" cy="3953869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88088" y="1844824"/>
            <a:ext cx="5082866" cy="337544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9" name="Picture 5" descr="D:\1.   Jamoliddinxon-TEGMANG\0.   SLAYDLAR - 5-9 ADABIYOT\R-A-S-M\3. ijod ahli\6-sinf\6. abdulla qahhor\images (2)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19"/>
          <a:stretch/>
        </p:blipFill>
        <p:spPr bwMode="auto">
          <a:xfrm>
            <a:off x="5068955" y="1816015"/>
            <a:ext cx="1508707" cy="2095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7" descr="D:\1.   Jamoliddinxon-TEGMANG\0.   SLAYDLAR - 5-9 ADABIYOT\R-A-S-M\3. ijod ahli\6-sinf\6. abdulla qahhor\загружено (9)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87" b="7355"/>
          <a:stretch/>
        </p:blipFill>
        <p:spPr bwMode="auto">
          <a:xfrm>
            <a:off x="3335639" y="1816015"/>
            <a:ext cx="1622146" cy="2095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D:\1.   Jamoliddinxon-TEGMANG\0.   SLAYDLAR - 5-9 ADABIYOT\R-A-S-M\3. ijod ahli\6-sinf\6. abdulla qahhor\загружено (4).jp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017"/>
          <a:stretch/>
        </p:blipFill>
        <p:spPr bwMode="auto">
          <a:xfrm>
            <a:off x="3319395" y="4253640"/>
            <a:ext cx="1622727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D:\1.   Jamoliddinxon-TEGMANG\0.   SLAYDLAR - 5-9 ADABIYOT\R-A-S-M\3. ijod ahli\6-sinf\6. abdulla qahhor\images (1)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0337" y="4253640"/>
            <a:ext cx="1593512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235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19336" y="116632"/>
            <a:ext cx="11953328" cy="1301006"/>
          </a:xfr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r"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“O‘G‘RI”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Otning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o‘limi-itning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bayrami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Maqol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-312712" y="1700808"/>
            <a:ext cx="8064896" cy="4752528"/>
          </a:xfrm>
        </p:spPr>
        <p:txBody>
          <a:bodyPr>
            <a:noAutofit/>
          </a:bodyPr>
          <a:lstStyle/>
          <a:p>
            <a:pPr marL="623888" indent="-514350" algn="just">
              <a:buNone/>
            </a:pPr>
            <a:r>
              <a:rPr lang="en-US" alt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alt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Kampir</a:t>
            </a:r>
            <a:r>
              <a:rPr lang="en-US" alt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tong </a:t>
            </a:r>
            <a:r>
              <a:rPr lang="en-US" alt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qorong‘isida</a:t>
            </a:r>
            <a:r>
              <a:rPr lang="en-US" alt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xamir</a:t>
            </a:r>
            <a:r>
              <a:rPr lang="en-US" alt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qilgani</a:t>
            </a:r>
            <a:r>
              <a:rPr lang="en-US" alt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turib</a:t>
            </a:r>
            <a:r>
              <a:rPr lang="en-US" alt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ho‘kizidan</a:t>
            </a:r>
            <a:r>
              <a:rPr lang="en-US" alt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xabar</a:t>
            </a:r>
            <a:r>
              <a:rPr lang="en-US" alt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oldi</a:t>
            </a:r>
            <a:r>
              <a:rPr lang="en-US" alt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O!.. </a:t>
            </a:r>
            <a:r>
              <a:rPr lang="en-US" alt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Ho‘kiz</a:t>
            </a:r>
            <a:r>
              <a:rPr lang="en-US" alt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yo‘q</a:t>
            </a:r>
            <a:r>
              <a:rPr lang="en-US" alt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og‘il</a:t>
            </a:r>
            <a:r>
              <a:rPr lang="en-US" alt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ko‘cha</a:t>
            </a:r>
            <a:r>
              <a:rPr lang="en-US" alt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tomondan</a:t>
            </a:r>
            <a:r>
              <a:rPr lang="en-US" alt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teshilgan</a:t>
            </a:r>
            <a:r>
              <a:rPr lang="en-US" alt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 </a:t>
            </a:r>
            <a:r>
              <a:rPr lang="en-US" alt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Dehqonning</a:t>
            </a:r>
            <a:r>
              <a:rPr lang="en-US" alt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uyi</a:t>
            </a:r>
            <a:r>
              <a:rPr lang="en-US" alt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kuysa</a:t>
            </a:r>
            <a:r>
              <a:rPr lang="en-US" alt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kuysin</a:t>
            </a:r>
            <a:r>
              <a:rPr lang="en-US" alt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ho‘kizi</a:t>
            </a:r>
            <a:r>
              <a:rPr lang="en-US" alt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yo‘qolmasin</a:t>
            </a:r>
            <a:r>
              <a:rPr lang="en-US" alt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alt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qop</a:t>
            </a:r>
            <a:r>
              <a:rPr lang="en-US" alt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somon</a:t>
            </a:r>
            <a:r>
              <a:rPr lang="en-US" alt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o‘n-o‘n</a:t>
            </a:r>
            <a:r>
              <a:rPr lang="en-US" alt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beshta</a:t>
            </a:r>
            <a:r>
              <a:rPr lang="en-US" alt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xoda</a:t>
            </a:r>
            <a:r>
              <a:rPr lang="en-US" alt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alt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arava</a:t>
            </a:r>
            <a:r>
              <a:rPr lang="en-US" alt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qamish</a:t>
            </a:r>
            <a:r>
              <a:rPr lang="en-US" alt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—</a:t>
            </a:r>
            <a:r>
              <a:rPr lang="en-US" alt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</a:t>
            </a:r>
            <a:r>
              <a:rPr lang="en-US" alt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ho‘kiz</a:t>
            </a:r>
            <a:r>
              <a:rPr lang="en-US" alt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topish</a:t>
            </a:r>
            <a:r>
              <a:rPr lang="en-US" alt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alt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necha</a:t>
            </a:r>
            <a:r>
              <a:rPr lang="en-US" alt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zamonlar</a:t>
            </a:r>
            <a:r>
              <a:rPr lang="en-US" alt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qozonni</a:t>
            </a:r>
            <a:r>
              <a:rPr lang="en-US" alt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suvga</a:t>
            </a:r>
            <a:r>
              <a:rPr lang="en-US" alt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tashlab</a:t>
            </a:r>
            <a:r>
              <a:rPr lang="en-US" alt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qo‘yish</a:t>
            </a:r>
            <a:r>
              <a:rPr lang="en-US" alt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alt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alt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uz-Cyrl-UZ" alt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Объект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930259" y="1710649"/>
            <a:ext cx="4140267" cy="33123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3311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19336" y="116632"/>
            <a:ext cx="11953328" cy="1301006"/>
          </a:xfr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en-US" spc="-150" dirty="0" smtClean="0">
                <a:latin typeface="Arial" panose="020B0604020202020204" pitchFamily="34" charset="0"/>
                <a:cs typeface="Arial" panose="020B0604020202020204" pitchFamily="34" charset="0"/>
              </a:rPr>
              <a:t>“O‘G‘RI”</a:t>
            </a:r>
            <a:endParaRPr lang="ru-RU" spc="-1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07368" y="1700808"/>
            <a:ext cx="11377264" cy="460851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Odamlar</a:t>
            </a:r>
            <a:r>
              <a:rPr lang="en-US" alt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dod</a:t>
            </a:r>
            <a:r>
              <a:rPr lang="en-US" alt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ovoziga</a:t>
            </a:r>
            <a:r>
              <a:rPr lang="en-US" alt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o‘rganib</a:t>
            </a:r>
            <a:r>
              <a:rPr lang="en-US" alt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qolgan</a:t>
            </a:r>
            <a:r>
              <a:rPr lang="en-US" alt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birovni</a:t>
            </a:r>
            <a:r>
              <a:rPr lang="en-US" alt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eri</a:t>
            </a:r>
            <a:r>
              <a:rPr lang="en-US" alt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uradi</a:t>
            </a:r>
            <a:r>
              <a:rPr lang="en-US" alt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birovning</a:t>
            </a:r>
            <a:r>
              <a:rPr lang="en-US" alt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uyi</a:t>
            </a:r>
            <a:r>
              <a:rPr lang="en-US" alt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xatga</a:t>
            </a:r>
            <a:r>
              <a:rPr lang="en-US" alt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tushadi</a:t>
            </a:r>
            <a:r>
              <a:rPr lang="en-US" alt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 Ammo </a:t>
            </a:r>
            <a:r>
              <a:rPr lang="en-US" alt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kampirning</a:t>
            </a:r>
            <a:r>
              <a:rPr lang="en-US" alt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dodiga</a:t>
            </a:r>
            <a:r>
              <a:rPr lang="en-US" alt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odam</a:t>
            </a:r>
            <a:r>
              <a:rPr lang="en-US" alt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tez</a:t>
            </a:r>
            <a:r>
              <a:rPr lang="en-US" alt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to‘plandi</a:t>
            </a:r>
            <a:r>
              <a:rPr lang="en-US" alt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Qobil</a:t>
            </a:r>
            <a:r>
              <a:rPr lang="en-US" alt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bobo </a:t>
            </a:r>
            <a:r>
              <a:rPr lang="en-US" alt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yalang</a:t>
            </a:r>
            <a:r>
              <a:rPr lang="en-US" alt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bosh, </a:t>
            </a:r>
            <a:r>
              <a:rPr lang="en-US" alt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yalang</a:t>
            </a:r>
            <a:r>
              <a:rPr lang="en-US" alt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oyoq</a:t>
            </a:r>
            <a:r>
              <a:rPr lang="en-US" alt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yaktakchan</a:t>
            </a:r>
            <a:r>
              <a:rPr lang="en-US" alt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og‘il</a:t>
            </a:r>
            <a:r>
              <a:rPr lang="en-US" alt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eshigi</a:t>
            </a:r>
            <a:r>
              <a:rPr lang="en-US" alt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yonida</a:t>
            </a:r>
            <a:r>
              <a:rPr lang="en-US" alt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turib</a:t>
            </a:r>
            <a:r>
              <a:rPr lang="en-US" alt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dag‘-dag‘ </a:t>
            </a:r>
            <a:r>
              <a:rPr lang="en-US" alt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titraydi</a:t>
            </a:r>
            <a:r>
              <a:rPr lang="en-US" alt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tizzalari</a:t>
            </a:r>
            <a:r>
              <a:rPr lang="en-US" alt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bukilib-bukilib</a:t>
            </a:r>
            <a:r>
              <a:rPr lang="en-US" alt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ketadi</a:t>
            </a:r>
            <a:r>
              <a:rPr lang="en-US" alt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alt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ko‘zlari</a:t>
            </a:r>
            <a:r>
              <a:rPr lang="en-US" alt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javdiraydi</a:t>
            </a:r>
            <a:r>
              <a:rPr lang="en-US" alt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hammaga</a:t>
            </a:r>
            <a:r>
              <a:rPr lang="en-US" alt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qaraydi</a:t>
            </a:r>
            <a:r>
              <a:rPr lang="en-US" alt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ammo </a:t>
            </a:r>
            <a:r>
              <a:rPr lang="en-US" alt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hech</a:t>
            </a:r>
            <a:r>
              <a:rPr lang="en-US" alt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kimni</a:t>
            </a:r>
            <a:r>
              <a:rPr lang="en-US" alt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ko‘rmaydi</a:t>
            </a:r>
            <a:r>
              <a:rPr lang="en-US" alt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Xotinlar</a:t>
            </a:r>
            <a:r>
              <a:rPr lang="en-US" alt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o‘g‘rini</a:t>
            </a:r>
            <a:r>
              <a:rPr lang="en-US" alt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qarg‘aydi</a:t>
            </a:r>
            <a:r>
              <a:rPr lang="en-US" alt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it </a:t>
            </a:r>
            <a:r>
              <a:rPr lang="en-US" alt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huradi</a:t>
            </a:r>
            <a:r>
              <a:rPr lang="en-US" alt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tovuqlar</a:t>
            </a:r>
            <a:r>
              <a:rPr lang="en-US" alt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qaqag‘laydi</a:t>
            </a:r>
            <a:r>
              <a:rPr lang="en-US" alt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Kimdir</a:t>
            </a:r>
            <a:r>
              <a:rPr lang="en-US" alt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shunday</a:t>
            </a:r>
            <a:r>
              <a:rPr lang="en-US" alt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kichkina</a:t>
            </a:r>
            <a:r>
              <a:rPr lang="en-US" alt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teshikdan</a:t>
            </a:r>
            <a:r>
              <a:rPr lang="en-US" alt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ho‘kiz</a:t>
            </a:r>
            <a:r>
              <a:rPr lang="en-US" alt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sig‘ishiga</a:t>
            </a:r>
            <a:r>
              <a:rPr lang="en-US" alt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aql</a:t>
            </a:r>
            <a:r>
              <a:rPr lang="en-US" alt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ishonmasligi</a:t>
            </a:r>
            <a:r>
              <a:rPr lang="en-US" alt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to‘g‘risida</a:t>
            </a:r>
            <a:r>
              <a:rPr lang="en-US" alt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kishilarga</a:t>
            </a:r>
            <a:r>
              <a:rPr lang="en-US" alt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gap </a:t>
            </a:r>
            <a:r>
              <a:rPr lang="en-US" alt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ma’qullaydi</a:t>
            </a:r>
            <a:r>
              <a:rPr lang="en-US" alt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9791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19336" y="116632"/>
            <a:ext cx="11953328" cy="1301006"/>
          </a:xfr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“O‘G‘RI”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63352" y="1417638"/>
            <a:ext cx="5688632" cy="467565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Qobil</a:t>
            </a:r>
            <a:r>
              <a:rPr lang="en-US" alt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boboning</a:t>
            </a:r>
            <a:r>
              <a:rPr lang="en-US" alt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qo‘shnisi</a:t>
            </a:r>
            <a:r>
              <a:rPr lang="en-US" alt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alt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burunsiz</a:t>
            </a:r>
            <a:r>
              <a:rPr lang="en-US" alt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ellikboshi</a:t>
            </a:r>
            <a:r>
              <a:rPr lang="en-US" alt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kirdi</a:t>
            </a:r>
            <a:r>
              <a:rPr lang="en-US" alt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U </a:t>
            </a:r>
            <a:r>
              <a:rPr lang="en-US" alt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og‘ilga</a:t>
            </a:r>
            <a:r>
              <a:rPr lang="en-US" alt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kirib</a:t>
            </a:r>
            <a:r>
              <a:rPr lang="en-US" alt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teshikni</a:t>
            </a:r>
            <a:r>
              <a:rPr lang="en-US" alt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ho‘kiz</a:t>
            </a:r>
            <a:r>
              <a:rPr lang="en-US" alt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bog‘langan</a:t>
            </a:r>
            <a:r>
              <a:rPr lang="en-US" alt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ustunni</a:t>
            </a:r>
            <a:r>
              <a:rPr lang="en-US" alt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diqqat</a:t>
            </a:r>
            <a:r>
              <a:rPr lang="en-US" alt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alt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ko‘zdan</a:t>
            </a:r>
            <a:r>
              <a:rPr lang="en-US" alt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kechirdi</a:t>
            </a:r>
            <a:r>
              <a:rPr lang="en-US" alt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alt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negadir</a:t>
            </a:r>
            <a:r>
              <a:rPr lang="en-US" alt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ustunni</a:t>
            </a:r>
            <a:r>
              <a:rPr lang="en-US" alt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qimirlatib</a:t>
            </a:r>
            <a:r>
              <a:rPr lang="en-US" alt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alt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ko‘rdi</a:t>
            </a:r>
            <a:r>
              <a:rPr lang="en-US" alt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so‘ngra</a:t>
            </a:r>
            <a:r>
              <a:rPr lang="en-US" alt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Qobil</a:t>
            </a:r>
            <a:r>
              <a:rPr lang="en-US" alt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boboni</a:t>
            </a:r>
            <a:r>
              <a:rPr lang="en-US" alt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chaqirdi</a:t>
            </a:r>
            <a:r>
              <a:rPr lang="en-US" alt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alt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past </a:t>
            </a:r>
            <a:r>
              <a:rPr lang="en-US" alt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tovush</a:t>
            </a:r>
            <a:r>
              <a:rPr lang="en-US" alt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alt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dedi</a:t>
            </a:r>
            <a:r>
              <a:rPr lang="en-US" alt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0" indent="0" algn="just">
              <a:buNone/>
            </a:pPr>
            <a:r>
              <a:rPr lang="en-US" alt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alt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  </a:t>
            </a:r>
            <a:r>
              <a:rPr lang="en-US" alt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Ho‘kizing</a:t>
            </a:r>
            <a:r>
              <a:rPr lang="en-US" alt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hech</a:t>
            </a:r>
            <a:r>
              <a:rPr lang="en-US" alt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qayoqqa</a:t>
            </a:r>
            <a:r>
              <a:rPr lang="en-US" alt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ketmaydi</a:t>
            </a:r>
            <a:r>
              <a:rPr lang="en-US" alt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topiladi</a:t>
            </a:r>
            <a:r>
              <a:rPr lang="en-US" alt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 </a:t>
            </a:r>
            <a:endParaRPr lang="en-US" alt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7936" y="1700808"/>
            <a:ext cx="5851001" cy="29559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913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9681" y="128191"/>
            <a:ext cx="11953328" cy="1143000"/>
          </a:xfr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“O‘G‘RI”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79721" y="3151114"/>
            <a:ext cx="11233248" cy="194421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Ellikboshi</a:t>
            </a:r>
            <a:r>
              <a:rPr lang="en-US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ho‘kizni</a:t>
            </a:r>
            <a:r>
              <a:rPr lang="en-US" alt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juda</a:t>
            </a:r>
            <a:r>
              <a:rPr lang="en-US" alt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naqd</a:t>
            </a:r>
            <a:r>
              <a:rPr lang="en-US" alt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qilib</a:t>
            </a:r>
            <a:r>
              <a:rPr lang="en-US" alt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qo‘ydi</a:t>
            </a:r>
            <a:r>
              <a:rPr lang="en-US" altLang="ru-RU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go‘yo</a:t>
            </a:r>
            <a:r>
              <a:rPr lang="en-US" altLang="ru-RU" dirty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ko‘chaga</a:t>
            </a:r>
            <a:r>
              <a:rPr lang="en-US" alt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chiqsa</a:t>
            </a:r>
            <a:r>
              <a:rPr lang="en-US" altLang="ru-RU" dirty="0">
                <a:latin typeface="Arial" panose="020B0604020202020204" pitchFamily="34" charset="0"/>
                <a:cs typeface="Arial" panose="020B0604020202020204" pitchFamily="34" charset="0"/>
              </a:rPr>
              <a:t> bas – </a:t>
            </a:r>
            <a:r>
              <a:rPr lang="en-US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ho‘kiz</a:t>
            </a:r>
            <a:r>
              <a:rPr lang="en-US" alt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topiladi</a:t>
            </a:r>
            <a:r>
              <a:rPr lang="en-US" altLang="ru-RU" dirty="0">
                <a:latin typeface="Arial" panose="020B0604020202020204" pitchFamily="34" charset="0"/>
                <a:cs typeface="Arial" panose="020B0604020202020204" pitchFamily="34" charset="0"/>
              </a:rPr>
              <a:t>. Bu "</a:t>
            </a:r>
            <a:r>
              <a:rPr lang="en-US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xudo</a:t>
            </a:r>
            <a:r>
              <a:rPr lang="en-US" alt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yallaqagur</a:t>
            </a:r>
            <a:r>
              <a:rPr lang="en-US" altLang="ru-RU" dirty="0">
                <a:latin typeface="Arial" panose="020B0604020202020204" pitchFamily="34" charset="0"/>
                <a:cs typeface="Arial" panose="020B0604020202020204" pitchFamily="34" charset="0"/>
              </a:rPr>
              <a:t>" </a:t>
            </a:r>
            <a:r>
              <a:rPr lang="en-US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shunchalik</a:t>
            </a:r>
            <a:r>
              <a:rPr lang="en-US" alt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qilgandan</a:t>
            </a:r>
            <a:r>
              <a:rPr lang="en-US" alt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keyin</a:t>
            </a:r>
            <a:r>
              <a:rPr lang="en-US" alt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alt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nima</a:t>
            </a:r>
            <a:r>
              <a:rPr lang="en-US" alt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berish</a:t>
            </a:r>
            <a:r>
              <a:rPr lang="en-US" alt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lozim</a:t>
            </a:r>
            <a:r>
              <a:rPr lang="en-US" altLang="ru-RU" dirty="0">
                <a:latin typeface="Arial" panose="020B0604020202020204" pitchFamily="34" charset="0"/>
                <a:cs typeface="Arial" panose="020B0604020202020204" pitchFamily="34" charset="0"/>
              </a:rPr>
              <a:t>-da. </a:t>
            </a:r>
            <a:r>
              <a:rPr lang="en-US" altLang="ru-RU" dirty="0" err="1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Tekinga</a:t>
            </a:r>
            <a:r>
              <a:rPr lang="en-US" altLang="ru-RU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mushuk</a:t>
            </a:r>
            <a:r>
              <a:rPr lang="en-US" altLang="ru-RU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oftobga</a:t>
            </a:r>
            <a:r>
              <a:rPr lang="en-US" altLang="ru-RU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chiqmaydi</a:t>
            </a:r>
            <a:r>
              <a:rPr lang="en-US" altLang="ru-RU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altLang="ru-RU" dirty="0">
                <a:latin typeface="Arial" panose="020B0604020202020204" pitchFamily="34" charset="0"/>
                <a:cs typeface="Arial" panose="020B0604020202020204" pitchFamily="34" charset="0"/>
              </a:rPr>
              <a:t> Bu </a:t>
            </a:r>
            <a:r>
              <a:rPr lang="en-US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odam</a:t>
            </a:r>
            <a:r>
              <a:rPr lang="en-US" alt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ellikboshi</a:t>
            </a:r>
            <a:r>
              <a:rPr lang="en-US" alt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bo‘lish</a:t>
            </a:r>
            <a:r>
              <a:rPr lang="en-US" alt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alt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ozmuncha</a:t>
            </a:r>
            <a:r>
              <a:rPr lang="en-US" alt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pul</a:t>
            </a:r>
            <a:r>
              <a:rPr lang="en-US" alt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sochganmi</a:t>
            </a:r>
            <a:r>
              <a:rPr lang="en-US" altLang="ru-RU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Mingboshining</a:t>
            </a:r>
            <a:r>
              <a:rPr lang="en-US" alt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alt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o‘ziga</a:t>
            </a:r>
            <a:r>
              <a:rPr lang="en-US" alt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yetti</a:t>
            </a:r>
            <a:r>
              <a:rPr lang="en-US" alt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yuz</a:t>
            </a:r>
            <a:r>
              <a:rPr lang="en-US" altLang="ru-RU" dirty="0">
                <a:latin typeface="Arial" panose="020B0604020202020204" pitchFamily="34" charset="0"/>
                <a:cs typeface="Arial" panose="020B0604020202020204" pitchFamily="34" charset="0"/>
              </a:rPr>
              <a:t> bog‘ </a:t>
            </a:r>
            <a:r>
              <a:rPr lang="en-US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beda</a:t>
            </a:r>
            <a:r>
              <a:rPr lang="en-US" alt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altLang="ru-RU" dirty="0">
                <a:latin typeface="Arial" panose="020B0604020202020204" pitchFamily="34" charset="0"/>
                <a:cs typeface="Arial" panose="020B0604020202020204" pitchFamily="34" charset="0"/>
              </a:rPr>
              <a:t> toy </a:t>
            </a:r>
            <a:r>
              <a:rPr lang="en-US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bergani</a:t>
            </a:r>
            <a:r>
              <a:rPr lang="en-US" alt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ma’lum</a:t>
            </a:r>
            <a:r>
              <a:rPr lang="en-US" altLang="ru-RU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Poshsholikdan</a:t>
            </a:r>
            <a:r>
              <a:rPr lang="en-US" alt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oylik</a:t>
            </a:r>
            <a:r>
              <a:rPr lang="en-US" alt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ye</a:t>
            </a:r>
            <a:r>
              <a:rPr lang="uz-Latn-UZ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masa</a:t>
            </a:r>
            <a:r>
              <a:rPr lang="en-US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alt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Блок-схема: несколько документов 1"/>
          <p:cNvSpPr/>
          <p:nvPr/>
        </p:nvSpPr>
        <p:spPr>
          <a:xfrm>
            <a:off x="8688288" y="1412777"/>
            <a:ext cx="3096344" cy="1584175"/>
          </a:xfrm>
          <a:prstGeom prst="flowChartMulti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Ellikboshi</a:t>
            </a:r>
            <a:endParaRPr lang="ru-RU" sz="3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кругленная прямоугольная выноска 2"/>
          <p:cNvSpPr/>
          <p:nvPr/>
        </p:nvSpPr>
        <p:spPr>
          <a:xfrm>
            <a:off x="263352" y="1412777"/>
            <a:ext cx="6850810" cy="1435298"/>
          </a:xfrm>
          <a:prstGeom prst="wedgeRoundRectCallout">
            <a:avLst>
              <a:gd name="adj1" fmla="val 70799"/>
              <a:gd name="adj2" fmla="val 21319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altLang="ru-RU" sz="3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altLang="ru-RU" sz="3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Yig‘lama</a:t>
            </a:r>
            <a:r>
              <a:rPr lang="en-US" altLang="ru-RU" sz="3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ru-RU" sz="3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yig‘lama</a:t>
            </a:r>
            <a:r>
              <a:rPr lang="en-US" altLang="ru-RU" sz="3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deyman</a:t>
            </a:r>
            <a:r>
              <a:rPr lang="en-US" altLang="ru-RU" sz="3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 </a:t>
            </a:r>
            <a:r>
              <a:rPr lang="en-US" altLang="ru-RU" sz="3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Ho‘kizing</a:t>
            </a:r>
            <a:r>
              <a:rPr lang="en-US" altLang="ru-RU" sz="3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oq</a:t>
            </a:r>
            <a:r>
              <a:rPr lang="en-US" altLang="ru-RU" sz="3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poshsho</a:t>
            </a:r>
            <a:r>
              <a:rPr lang="en-US" altLang="ru-RU" sz="3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qo‘l</a:t>
            </a:r>
            <a:r>
              <a:rPr lang="en-US" altLang="ru-RU" sz="3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ostidan</a:t>
            </a:r>
            <a:r>
              <a:rPr lang="en-US" altLang="ru-RU" sz="3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chiqib</a:t>
            </a:r>
            <a:r>
              <a:rPr lang="en-US" altLang="ru-RU" sz="3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ketmagan</a:t>
            </a:r>
            <a:r>
              <a:rPr lang="en-US" altLang="ru-RU" sz="3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altLang="ru-RU" sz="3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ru-RU" sz="3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topiladi</a:t>
            </a:r>
            <a:r>
              <a:rPr lang="en-US" altLang="ru-RU" sz="3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88405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/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19336" y="116632"/>
            <a:ext cx="11953328" cy="1301006"/>
          </a:xfr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“O‘G‘RI”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79376" y="1772816"/>
            <a:ext cx="11305256" cy="43924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altLang="ru-RU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ru-RU" sz="3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Kechqurun</a:t>
            </a:r>
            <a:r>
              <a:rPr lang="en-US" altLang="ru-RU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400" dirty="0" err="1">
                <a:latin typeface="Arial" panose="020B0604020202020204" pitchFamily="34" charset="0"/>
                <a:cs typeface="Arial" panose="020B0604020202020204" pitchFamily="34" charset="0"/>
              </a:rPr>
              <a:t>Qobil</a:t>
            </a:r>
            <a:r>
              <a:rPr lang="en-US" altLang="ru-RU" sz="3400" dirty="0">
                <a:latin typeface="Arial" panose="020B0604020202020204" pitchFamily="34" charset="0"/>
                <a:cs typeface="Arial" panose="020B0604020202020204" pitchFamily="34" charset="0"/>
              </a:rPr>
              <a:t> bobo </a:t>
            </a:r>
            <a:r>
              <a:rPr lang="en-US" altLang="ru-RU" sz="3400" dirty="0" err="1">
                <a:latin typeface="Arial" panose="020B0604020202020204" pitchFamily="34" charset="0"/>
                <a:cs typeface="Arial" panose="020B0604020202020204" pitchFamily="34" charset="0"/>
              </a:rPr>
              <a:t>aminning</a:t>
            </a:r>
            <a:r>
              <a:rPr lang="en-US" altLang="ru-RU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400" dirty="0" err="1">
                <a:latin typeface="Arial" panose="020B0604020202020204" pitchFamily="34" charset="0"/>
                <a:cs typeface="Arial" panose="020B0604020202020204" pitchFamily="34" charset="0"/>
              </a:rPr>
              <a:t>oldiga</a:t>
            </a:r>
            <a:r>
              <a:rPr lang="en-US" altLang="ru-RU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400" dirty="0" err="1">
                <a:latin typeface="Arial" panose="020B0604020202020204" pitchFamily="34" charset="0"/>
                <a:cs typeface="Arial" panose="020B0604020202020204" pitchFamily="34" charset="0"/>
              </a:rPr>
              <a:t>boradigan</a:t>
            </a:r>
            <a:r>
              <a:rPr lang="en-US" altLang="ru-RU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400" dirty="0" err="1">
                <a:latin typeface="Arial" panose="020B0604020202020204" pitchFamily="34" charset="0"/>
                <a:cs typeface="Arial" panose="020B0604020202020204" pitchFamily="34" charset="0"/>
              </a:rPr>
              <a:t>bo‘ldi</a:t>
            </a:r>
            <a:r>
              <a:rPr lang="en-US" altLang="ru-RU" sz="3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ru-RU" sz="3400" dirty="0" err="1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Quruq</a:t>
            </a:r>
            <a:r>
              <a:rPr lang="en-US" altLang="ru-RU" sz="3400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400" dirty="0" err="1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qoshiq</a:t>
            </a:r>
            <a:r>
              <a:rPr lang="en-US" altLang="ru-RU" sz="3400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400" dirty="0" err="1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og‘iz</a:t>
            </a:r>
            <a:r>
              <a:rPr lang="en-US" altLang="ru-RU" sz="3400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400" dirty="0" err="1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yirtadi</a:t>
            </a:r>
            <a:r>
              <a:rPr lang="en-US" altLang="ru-RU" sz="3400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altLang="ru-RU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400" dirty="0" err="1">
                <a:latin typeface="Arial" panose="020B0604020202020204" pitchFamily="34" charset="0"/>
                <a:cs typeface="Arial" panose="020B0604020202020204" pitchFamily="34" charset="0"/>
              </a:rPr>
              <a:t>aminga</a:t>
            </a:r>
            <a:r>
              <a:rPr lang="en-US" altLang="ru-RU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400" dirty="0" err="1">
                <a:latin typeface="Arial" panose="020B0604020202020204" pitchFamily="34" charset="0"/>
                <a:cs typeface="Arial" panose="020B0604020202020204" pitchFamily="34" charset="0"/>
              </a:rPr>
              <a:t>qancha</a:t>
            </a:r>
            <a:r>
              <a:rPr lang="en-US" altLang="ru-RU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400" dirty="0" err="1">
                <a:latin typeface="Arial" panose="020B0604020202020204" pitchFamily="34" charset="0"/>
                <a:cs typeface="Arial" panose="020B0604020202020204" pitchFamily="34" charset="0"/>
              </a:rPr>
              <a:t>pul</a:t>
            </a:r>
            <a:r>
              <a:rPr lang="en-US" altLang="ru-RU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400" dirty="0" err="1">
                <a:latin typeface="Arial" panose="020B0604020202020204" pitchFamily="34" charset="0"/>
                <a:cs typeface="Arial" panose="020B0604020202020204" pitchFamily="34" charset="0"/>
              </a:rPr>
              <a:t>olib</a:t>
            </a:r>
            <a:r>
              <a:rPr lang="en-US" altLang="ru-RU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400" dirty="0" err="1">
                <a:latin typeface="Arial" panose="020B0604020202020204" pitchFamily="34" charset="0"/>
                <a:cs typeface="Arial" panose="020B0604020202020204" pitchFamily="34" charset="0"/>
              </a:rPr>
              <a:t>borsa</a:t>
            </a:r>
            <a:r>
              <a:rPr lang="en-US" altLang="ru-RU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400" dirty="0" err="1"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altLang="ru-RU" sz="34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altLang="ru-RU" sz="3400" dirty="0" err="1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Berganga</a:t>
            </a:r>
            <a:r>
              <a:rPr lang="en-US" altLang="ru-RU" sz="3400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400" dirty="0" err="1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bitta</a:t>
            </a:r>
            <a:r>
              <a:rPr lang="en-US" altLang="ru-RU" sz="3400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altLang="ru-RU" sz="3400" dirty="0" err="1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</a:t>
            </a:r>
            <a:r>
              <a:rPr lang="en-US" altLang="ru-RU" sz="3400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ru-RU" sz="3400" dirty="0" err="1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olganga</a:t>
            </a:r>
            <a:r>
              <a:rPr lang="en-US" altLang="ru-RU" sz="3400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400" dirty="0" err="1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o‘nta</a:t>
            </a:r>
            <a:r>
              <a:rPr lang="en-US" altLang="ru-RU" sz="3400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oz.</a:t>
            </a:r>
            <a:r>
              <a:rPr lang="en-US" altLang="ru-RU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400" dirty="0" err="1">
                <a:latin typeface="Arial" panose="020B0604020202020204" pitchFamily="34" charset="0"/>
                <a:cs typeface="Arial" panose="020B0604020202020204" pitchFamily="34" charset="0"/>
              </a:rPr>
              <a:t>Chol-kampir</a:t>
            </a:r>
            <a:r>
              <a:rPr lang="en-US" altLang="ru-RU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400" dirty="0" err="1">
                <a:latin typeface="Arial" panose="020B0604020202020204" pitchFamily="34" charset="0"/>
                <a:cs typeface="Arial" panose="020B0604020202020204" pitchFamily="34" charset="0"/>
              </a:rPr>
              <a:t>kengashib</a:t>
            </a:r>
            <a:r>
              <a:rPr lang="en-US" altLang="ru-RU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400" dirty="0" err="1">
                <a:latin typeface="Arial" panose="020B0604020202020204" pitchFamily="34" charset="0"/>
                <a:cs typeface="Arial" panose="020B0604020202020204" pitchFamily="34" charset="0"/>
              </a:rPr>
              <a:t>shunday</a:t>
            </a:r>
            <a:r>
              <a:rPr lang="en-US" altLang="ru-RU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400" dirty="0" err="1">
                <a:latin typeface="Arial" panose="020B0604020202020204" pitchFamily="34" charset="0"/>
                <a:cs typeface="Arial" panose="020B0604020202020204" pitchFamily="34" charset="0"/>
              </a:rPr>
              <a:t>qarorga</a:t>
            </a:r>
            <a:r>
              <a:rPr lang="en-US" altLang="ru-RU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400" dirty="0" err="1">
                <a:latin typeface="Arial" panose="020B0604020202020204" pitchFamily="34" charset="0"/>
                <a:cs typeface="Arial" panose="020B0604020202020204" pitchFamily="34" charset="0"/>
              </a:rPr>
              <a:t>kelishdi</a:t>
            </a:r>
            <a:r>
              <a:rPr lang="en-US" altLang="ru-RU" sz="3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ru-RU" sz="3400" dirty="0" err="1"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altLang="ru-RU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400" dirty="0" err="1">
                <a:latin typeface="Arial" panose="020B0604020202020204" pitchFamily="34" charset="0"/>
                <a:cs typeface="Arial" panose="020B0604020202020204" pitchFamily="34" charset="0"/>
              </a:rPr>
              <a:t>chiqim</a:t>
            </a:r>
            <a:r>
              <a:rPr lang="en-US" altLang="ru-RU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4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oxirgi</a:t>
            </a:r>
            <a:r>
              <a:rPr lang="en-US" altLang="ru-RU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4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altLang="ru-RU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400" dirty="0" err="1">
                <a:latin typeface="Arial" panose="020B0604020202020204" pitchFamily="34" charset="0"/>
                <a:cs typeface="Arial" panose="020B0604020202020204" pitchFamily="34" charset="0"/>
              </a:rPr>
              <a:t>ho‘kizni</a:t>
            </a:r>
            <a:r>
              <a:rPr lang="en-US" altLang="ru-RU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400" dirty="0" err="1">
                <a:latin typeface="Arial" panose="020B0604020202020204" pitchFamily="34" charset="0"/>
                <a:cs typeface="Arial" panose="020B0604020202020204" pitchFamily="34" charset="0"/>
              </a:rPr>
              <a:t>bo‘ynidan</a:t>
            </a:r>
            <a:r>
              <a:rPr lang="en-US" altLang="ru-RU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400" dirty="0" err="1">
                <a:latin typeface="Arial" panose="020B0604020202020204" pitchFamily="34" charset="0"/>
                <a:cs typeface="Arial" panose="020B0604020202020204" pitchFamily="34" charset="0"/>
              </a:rPr>
              <a:t>bog‘lab</a:t>
            </a:r>
            <a:r>
              <a:rPr lang="en-US" altLang="ru-RU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400" dirty="0" err="1">
                <a:latin typeface="Arial" panose="020B0604020202020204" pitchFamily="34" charset="0"/>
                <a:cs typeface="Arial" panose="020B0604020202020204" pitchFamily="34" charset="0"/>
              </a:rPr>
              <a:t>beradigan</a:t>
            </a:r>
            <a:r>
              <a:rPr lang="en-US" altLang="ru-RU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400" dirty="0" err="1">
                <a:latin typeface="Arial" panose="020B0604020202020204" pitchFamily="34" charset="0"/>
                <a:cs typeface="Arial" panose="020B0604020202020204" pitchFamily="34" charset="0"/>
              </a:rPr>
              <a:t>chiqim</a:t>
            </a:r>
            <a:r>
              <a:rPr lang="en-US" altLang="ru-RU" sz="3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ru-RU" sz="3400" dirty="0" err="1">
                <a:latin typeface="Arial" panose="020B0604020202020204" pitchFamily="34" charset="0"/>
                <a:cs typeface="Arial" panose="020B0604020202020204" pitchFamily="34" charset="0"/>
              </a:rPr>
              <a:t>shuning</a:t>
            </a:r>
            <a:r>
              <a:rPr lang="en-US" altLang="ru-RU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400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altLang="ru-RU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400" dirty="0" err="1">
                <a:latin typeface="Arial" panose="020B0604020202020204" pitchFamily="34" charset="0"/>
                <a:cs typeface="Arial" panose="020B0604020202020204" pitchFamily="34" charset="0"/>
              </a:rPr>
              <a:t>pulning</a:t>
            </a:r>
            <a:r>
              <a:rPr lang="en-US" altLang="ru-RU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400" dirty="0" err="1">
                <a:latin typeface="Arial" panose="020B0604020202020204" pitchFamily="34" charset="0"/>
                <a:cs typeface="Arial" panose="020B0604020202020204" pitchFamily="34" charset="0"/>
              </a:rPr>
              <a:t>yuziga</a:t>
            </a:r>
            <a:r>
              <a:rPr lang="en-US" altLang="ru-RU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400" dirty="0" err="1">
                <a:latin typeface="Arial" panose="020B0604020202020204" pitchFamily="34" charset="0"/>
                <a:cs typeface="Arial" panose="020B0604020202020204" pitchFamily="34" charset="0"/>
              </a:rPr>
              <a:t>qarash</a:t>
            </a:r>
            <a:r>
              <a:rPr lang="en-US" altLang="ru-RU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400" dirty="0" err="1">
                <a:latin typeface="Arial" panose="020B0604020202020204" pitchFamily="34" charset="0"/>
                <a:cs typeface="Arial" panose="020B0604020202020204" pitchFamily="34" charset="0"/>
              </a:rPr>
              <a:t>aqldan</a:t>
            </a:r>
            <a:r>
              <a:rPr lang="en-US" altLang="ru-RU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400" dirty="0" err="1">
                <a:latin typeface="Arial" panose="020B0604020202020204" pitchFamily="34" charset="0"/>
                <a:cs typeface="Arial" panose="020B0604020202020204" pitchFamily="34" charset="0"/>
              </a:rPr>
              <a:t>emas</a:t>
            </a:r>
            <a:r>
              <a:rPr lang="en-US" altLang="ru-RU" sz="3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altLang="ru-RU" sz="3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990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7321</TotalTime>
  <Words>413</Words>
  <Application>Microsoft Office PowerPoint</Application>
  <PresentationFormat>Широкоэкранный</PresentationFormat>
  <Paragraphs>64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Тема Office</vt:lpstr>
      <vt:lpstr>Презентация PowerPoint</vt:lpstr>
      <vt:lpstr>ABDULLA QODIRIY</vt:lpstr>
      <vt:lpstr>IJODIY MEROS</vt:lpstr>
      <vt:lpstr>ABDULLA QAHHOR UY-MUZEYI</vt:lpstr>
      <vt:lpstr>“O‘G‘RI” Otning o‘limi-itning bayrami (Maqol)</vt:lpstr>
      <vt:lpstr>“O‘G‘RI”</vt:lpstr>
      <vt:lpstr>“O‘G‘RI”</vt:lpstr>
      <vt:lpstr>“O‘G‘RI”</vt:lpstr>
      <vt:lpstr>“O‘G‘RI”</vt:lpstr>
      <vt:lpstr>“O‘G‘RI”</vt:lpstr>
      <vt:lpstr>“ZANJIR”</vt:lpstr>
      <vt:lpstr>“O‘G‘RI”</vt:lpstr>
      <vt:lpstr>“O‘G‘RI”</vt:lpstr>
      <vt:lpstr>MUSTAQIL BAJARISH UCHUN TOPSHIRIQLAR: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Пользователь</cp:lastModifiedBy>
  <cp:revision>308</cp:revision>
  <dcterms:created xsi:type="dcterms:W3CDTF">2020-08-03T09:44:14Z</dcterms:created>
  <dcterms:modified xsi:type="dcterms:W3CDTF">2021-02-20T08:07:53Z</dcterms:modified>
</cp:coreProperties>
</file>