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03" r:id="rId2"/>
    <p:sldId id="269" r:id="rId3"/>
    <p:sldId id="304" r:id="rId4"/>
    <p:sldId id="309" r:id="rId5"/>
    <p:sldId id="310" r:id="rId6"/>
    <p:sldId id="312" r:id="rId7"/>
    <p:sldId id="313" r:id="rId8"/>
    <p:sldId id="311" r:id="rId9"/>
    <p:sldId id="315" r:id="rId10"/>
    <p:sldId id="316" r:id="rId11"/>
    <p:sldId id="314" r:id="rId12"/>
    <p:sldId id="317" r:id="rId13"/>
    <p:sldId id="318" r:id="rId14"/>
    <p:sldId id="294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FFFF"/>
    <a:srgbClr val="FBFB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>
        <p:scale>
          <a:sx n="61" d="100"/>
          <a:sy n="61" d="100"/>
        </p:scale>
        <p:origin x="820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06BD05-2991-4FAA-B752-61CE4B9BD02B}" type="doc">
      <dgm:prSet loTypeId="urn:microsoft.com/office/officeart/2005/8/layout/cycle2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59A28FC-524B-408B-ACD8-C67777FA4EF9}">
      <dgm:prSet phldrT="[Текст]" custT="1"/>
      <dgm:spPr/>
      <dgm:t>
        <a:bodyPr/>
        <a:lstStyle/>
        <a:p>
          <a:pPr algn="ctr"/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ellik-boshi</a:t>
          </a:r>
          <a:endParaRPr lang="ru-RU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1B2C24C-B0F2-4D6C-B12A-9077BB77DF9E}" type="parTrans" cxnId="{18AA72A5-1133-4617-865D-B5407634C47D}">
      <dgm:prSet/>
      <dgm:spPr/>
      <dgm:t>
        <a:bodyPr/>
        <a:lstStyle/>
        <a:p>
          <a:endParaRPr lang="ru-RU"/>
        </a:p>
      </dgm:t>
    </dgm:pt>
    <dgm:pt modelId="{15363F43-2D21-476A-90CB-3B91CFF4093E}" type="sibTrans" cxnId="{18AA72A5-1133-4617-865D-B5407634C47D}">
      <dgm:prSet/>
      <dgm:spPr/>
      <dgm:t>
        <a:bodyPr/>
        <a:lstStyle/>
        <a:p>
          <a:endParaRPr lang="ru-RU"/>
        </a:p>
      </dgm:t>
    </dgm:pt>
    <dgm:pt modelId="{F15A7CB2-390E-446A-BB0A-CA9BFB04EE7E}">
      <dgm:prSet phldrT="[Текст]" custT="1"/>
      <dgm:spPr/>
      <dgm:t>
        <a:bodyPr/>
        <a:lstStyle/>
        <a:p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amin</a:t>
          </a:r>
          <a:endParaRPr lang="ru-RU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E97249-6C66-4D0D-9547-5A2DFB1E7957}" type="parTrans" cxnId="{EDDB44E5-BF86-4DBD-8886-019A81CD08A5}">
      <dgm:prSet/>
      <dgm:spPr/>
      <dgm:t>
        <a:bodyPr/>
        <a:lstStyle/>
        <a:p>
          <a:endParaRPr lang="ru-RU"/>
        </a:p>
      </dgm:t>
    </dgm:pt>
    <dgm:pt modelId="{FC666846-2FD7-464B-A782-5A6E998ABE2E}" type="sibTrans" cxnId="{EDDB44E5-BF86-4DBD-8886-019A81CD08A5}">
      <dgm:prSet/>
      <dgm:spPr/>
      <dgm:t>
        <a:bodyPr/>
        <a:lstStyle/>
        <a:p>
          <a:endParaRPr lang="ru-RU"/>
        </a:p>
      </dgm:t>
    </dgm:pt>
    <dgm:pt modelId="{246B2D8C-4372-41EB-B434-465F12576D8D}">
      <dgm:prSet phldrT="[Текст]" custT="1"/>
      <dgm:spPr/>
      <dgm:t>
        <a:bodyPr/>
        <a:lstStyle/>
        <a:p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pristav</a:t>
          </a:r>
          <a:endParaRPr lang="ru-RU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A97654-9087-44E3-80F2-5A36CC4FA96D}" type="parTrans" cxnId="{A6499852-6BFD-41D7-AD3C-756260ED7DB3}">
      <dgm:prSet/>
      <dgm:spPr/>
      <dgm:t>
        <a:bodyPr/>
        <a:lstStyle/>
        <a:p>
          <a:endParaRPr lang="ru-RU"/>
        </a:p>
      </dgm:t>
    </dgm:pt>
    <dgm:pt modelId="{2C09E0B6-58CA-45D9-BCA8-A52E70906EE1}" type="sibTrans" cxnId="{A6499852-6BFD-41D7-AD3C-756260ED7DB3}">
      <dgm:prSet/>
      <dgm:spPr/>
      <dgm:t>
        <a:bodyPr/>
        <a:lstStyle/>
        <a:p>
          <a:endParaRPr lang="ru-RU"/>
        </a:p>
      </dgm:t>
    </dgm:pt>
    <dgm:pt modelId="{73AEFF32-91B4-4E7F-9EA6-3BC24C353056}">
      <dgm:prSet phldrT="[Текст]" custT="1"/>
      <dgm:spPr/>
      <dgm:t>
        <a:bodyPr/>
        <a:lstStyle/>
        <a:p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tilmoch</a:t>
          </a:r>
          <a:endParaRPr lang="ru-RU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22D2A90-FC7D-4092-8168-A4CB3DFDAECD}" type="parTrans" cxnId="{4CFD303E-751E-4782-BF6A-9B04DCE3147B}">
      <dgm:prSet/>
      <dgm:spPr/>
      <dgm:t>
        <a:bodyPr/>
        <a:lstStyle/>
        <a:p>
          <a:endParaRPr lang="ru-RU"/>
        </a:p>
      </dgm:t>
    </dgm:pt>
    <dgm:pt modelId="{CD09967B-8CB3-411E-B9E1-4F3C3FB08C6F}" type="sibTrans" cxnId="{4CFD303E-751E-4782-BF6A-9B04DCE3147B}">
      <dgm:prSet/>
      <dgm:spPr/>
      <dgm:t>
        <a:bodyPr/>
        <a:lstStyle/>
        <a:p>
          <a:endParaRPr lang="ru-RU"/>
        </a:p>
      </dgm:t>
    </dgm:pt>
    <dgm:pt modelId="{111233B8-4D4E-4895-8A45-047404E44C82}">
      <dgm:prSet phldrT="[Текст]" custT="1"/>
      <dgm:spPr/>
      <dgm:t>
        <a:bodyPr/>
        <a:lstStyle/>
        <a:p>
          <a:r>
            <a:rPr lang="en-US" sz="2800" dirty="0" err="1" smtClean="0">
              <a:latin typeface="Arial" panose="020B0604020202020204" pitchFamily="34" charset="0"/>
              <a:cs typeface="Arial" panose="020B0604020202020204" pitchFamily="34" charset="0"/>
            </a:rPr>
            <a:t>amin</a:t>
          </a:r>
          <a:endParaRPr lang="ru-RU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1AA2DA4-888B-4E2A-8C04-D6B59A8BA2A4}" type="parTrans" cxnId="{1685477E-50CA-4774-9BE5-D522B1EC0C38}">
      <dgm:prSet/>
      <dgm:spPr/>
      <dgm:t>
        <a:bodyPr/>
        <a:lstStyle/>
        <a:p>
          <a:endParaRPr lang="ru-RU"/>
        </a:p>
      </dgm:t>
    </dgm:pt>
    <dgm:pt modelId="{D7105DF2-47C6-47D7-9492-DAC7E5D1C076}" type="sibTrans" cxnId="{1685477E-50CA-4774-9BE5-D522B1EC0C38}">
      <dgm:prSet/>
      <dgm:spPr/>
      <dgm:t>
        <a:bodyPr/>
        <a:lstStyle/>
        <a:p>
          <a:endParaRPr lang="ru-RU"/>
        </a:p>
      </dgm:t>
    </dgm:pt>
    <dgm:pt modelId="{4BE28A5F-B993-4005-BEF9-C213BDD27302}" type="pres">
      <dgm:prSet presAssocID="{1A06BD05-2991-4FAA-B752-61CE4B9BD02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FB664D5-535C-4E64-A491-79640266BC8A}" type="pres">
      <dgm:prSet presAssocID="{C59A28FC-524B-408B-ACD8-C67777FA4EF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F8139A-787F-4702-94DC-BF882E24BF87}" type="pres">
      <dgm:prSet presAssocID="{15363F43-2D21-476A-90CB-3B91CFF4093E}" presName="sibTrans" presStyleLbl="sibTrans2D1" presStyleIdx="0" presStyleCnt="5"/>
      <dgm:spPr/>
      <dgm:t>
        <a:bodyPr/>
        <a:lstStyle/>
        <a:p>
          <a:endParaRPr lang="ru-RU"/>
        </a:p>
      </dgm:t>
    </dgm:pt>
    <dgm:pt modelId="{39AEBED5-36BE-4869-81A0-5E7251AD53F1}" type="pres">
      <dgm:prSet presAssocID="{15363F43-2D21-476A-90CB-3B91CFF4093E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E958EB4F-B331-40FF-9B12-A1416A0F3BC7}" type="pres">
      <dgm:prSet presAssocID="{F15A7CB2-390E-446A-BB0A-CA9BFB04EE7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C43902-8508-4E76-98F3-85439462D25B}" type="pres">
      <dgm:prSet presAssocID="{FC666846-2FD7-464B-A782-5A6E998ABE2E}" presName="sibTrans" presStyleLbl="sibTrans2D1" presStyleIdx="1" presStyleCnt="5"/>
      <dgm:spPr/>
      <dgm:t>
        <a:bodyPr/>
        <a:lstStyle/>
        <a:p>
          <a:endParaRPr lang="ru-RU"/>
        </a:p>
      </dgm:t>
    </dgm:pt>
    <dgm:pt modelId="{91C11906-E16B-443C-A5F3-C4929965520C}" type="pres">
      <dgm:prSet presAssocID="{FC666846-2FD7-464B-A782-5A6E998ABE2E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787393C2-BB9C-4AF0-8638-699DF74B2722}" type="pres">
      <dgm:prSet presAssocID="{246B2D8C-4372-41EB-B434-465F12576D8D}" presName="node" presStyleLbl="node1" presStyleIdx="2" presStyleCnt="5" custScaleX="124235" custScaleY="103851" custRadScaleRad="110805" custRadScaleInc="-181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8260AA-2B5A-448E-AA21-A1296643D4F7}" type="pres">
      <dgm:prSet presAssocID="{2C09E0B6-58CA-45D9-BCA8-A52E70906EE1}" presName="sibTrans" presStyleLbl="sibTrans2D1" presStyleIdx="2" presStyleCnt="5"/>
      <dgm:spPr/>
      <dgm:t>
        <a:bodyPr/>
        <a:lstStyle/>
        <a:p>
          <a:endParaRPr lang="ru-RU"/>
        </a:p>
      </dgm:t>
    </dgm:pt>
    <dgm:pt modelId="{1A3FD42F-F329-470D-B3A7-C8AB6F8484B8}" type="pres">
      <dgm:prSet presAssocID="{2C09E0B6-58CA-45D9-BCA8-A52E70906EE1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3A441A2C-0BBF-4354-8575-F351224E65D5}" type="pres">
      <dgm:prSet presAssocID="{73AEFF32-91B4-4E7F-9EA6-3BC24C353056}" presName="node" presStyleLbl="node1" presStyleIdx="3" presStyleCnt="5" custScaleX="1290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9CD5D5-9776-448D-9652-3F0D95CA42B0}" type="pres">
      <dgm:prSet presAssocID="{CD09967B-8CB3-411E-B9E1-4F3C3FB08C6F}" presName="sibTrans" presStyleLbl="sibTrans2D1" presStyleIdx="3" presStyleCnt="5"/>
      <dgm:spPr/>
      <dgm:t>
        <a:bodyPr/>
        <a:lstStyle/>
        <a:p>
          <a:endParaRPr lang="ru-RU"/>
        </a:p>
      </dgm:t>
    </dgm:pt>
    <dgm:pt modelId="{EAC0FCF9-356F-412D-BF73-65DB14CCC2AE}" type="pres">
      <dgm:prSet presAssocID="{CD09967B-8CB3-411E-B9E1-4F3C3FB08C6F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ABEB2850-F407-45B1-8484-1D53141CAA4C}" type="pres">
      <dgm:prSet presAssocID="{111233B8-4D4E-4895-8A45-047404E44C8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A938A9-3B78-427A-961D-FBD05BAC3D08}" type="pres">
      <dgm:prSet presAssocID="{D7105DF2-47C6-47D7-9492-DAC7E5D1C076}" presName="sibTrans" presStyleLbl="sibTrans2D1" presStyleIdx="4" presStyleCnt="5"/>
      <dgm:spPr/>
      <dgm:t>
        <a:bodyPr/>
        <a:lstStyle/>
        <a:p>
          <a:endParaRPr lang="ru-RU"/>
        </a:p>
      </dgm:t>
    </dgm:pt>
    <dgm:pt modelId="{65503152-ACD9-4938-9DC4-CDAA74138F65}" type="pres">
      <dgm:prSet presAssocID="{D7105DF2-47C6-47D7-9492-DAC7E5D1C076}" presName="connectorText" presStyleLbl="sibTrans2D1" presStyleIdx="4" presStyleCnt="5"/>
      <dgm:spPr/>
      <dgm:t>
        <a:bodyPr/>
        <a:lstStyle/>
        <a:p>
          <a:endParaRPr lang="ru-RU"/>
        </a:p>
      </dgm:t>
    </dgm:pt>
  </dgm:ptLst>
  <dgm:cxnLst>
    <dgm:cxn modelId="{7927F389-04CC-430E-9471-A5671B9F368E}" type="presOf" srcId="{C59A28FC-524B-408B-ACD8-C67777FA4EF9}" destId="{4FB664D5-535C-4E64-A491-79640266BC8A}" srcOrd="0" destOrd="0" presId="urn:microsoft.com/office/officeart/2005/8/layout/cycle2"/>
    <dgm:cxn modelId="{3E79DDCB-F985-44CA-B4AA-7F17DC1C67AA}" type="presOf" srcId="{111233B8-4D4E-4895-8A45-047404E44C82}" destId="{ABEB2850-F407-45B1-8484-1D53141CAA4C}" srcOrd="0" destOrd="0" presId="urn:microsoft.com/office/officeart/2005/8/layout/cycle2"/>
    <dgm:cxn modelId="{6E6D0ADB-7A34-45A8-B749-A63E39FA43E4}" type="presOf" srcId="{2C09E0B6-58CA-45D9-BCA8-A52E70906EE1}" destId="{1A3FD42F-F329-470D-B3A7-C8AB6F8484B8}" srcOrd="1" destOrd="0" presId="urn:microsoft.com/office/officeart/2005/8/layout/cycle2"/>
    <dgm:cxn modelId="{EDDB44E5-BF86-4DBD-8886-019A81CD08A5}" srcId="{1A06BD05-2991-4FAA-B752-61CE4B9BD02B}" destId="{F15A7CB2-390E-446A-BB0A-CA9BFB04EE7E}" srcOrd="1" destOrd="0" parTransId="{71E97249-6C66-4D0D-9547-5A2DFB1E7957}" sibTransId="{FC666846-2FD7-464B-A782-5A6E998ABE2E}"/>
    <dgm:cxn modelId="{410613FE-79DD-49CE-99F1-7407565FB265}" type="presOf" srcId="{2C09E0B6-58CA-45D9-BCA8-A52E70906EE1}" destId="{D98260AA-2B5A-448E-AA21-A1296643D4F7}" srcOrd="0" destOrd="0" presId="urn:microsoft.com/office/officeart/2005/8/layout/cycle2"/>
    <dgm:cxn modelId="{DE6B1479-1F40-4AA1-AF20-DB1902EEAF8A}" type="presOf" srcId="{15363F43-2D21-476A-90CB-3B91CFF4093E}" destId="{23F8139A-787F-4702-94DC-BF882E24BF87}" srcOrd="0" destOrd="0" presId="urn:microsoft.com/office/officeart/2005/8/layout/cycle2"/>
    <dgm:cxn modelId="{E35ACAF9-97E8-42B2-A9AA-4C84926ABF85}" type="presOf" srcId="{73AEFF32-91B4-4E7F-9EA6-3BC24C353056}" destId="{3A441A2C-0BBF-4354-8575-F351224E65D5}" srcOrd="0" destOrd="0" presId="urn:microsoft.com/office/officeart/2005/8/layout/cycle2"/>
    <dgm:cxn modelId="{31CC88AD-8C88-419D-8837-32496E3DD508}" type="presOf" srcId="{FC666846-2FD7-464B-A782-5A6E998ABE2E}" destId="{91C11906-E16B-443C-A5F3-C4929965520C}" srcOrd="1" destOrd="0" presId="urn:microsoft.com/office/officeart/2005/8/layout/cycle2"/>
    <dgm:cxn modelId="{C1CED9E9-702E-4413-888D-20B5A00F199F}" type="presOf" srcId="{15363F43-2D21-476A-90CB-3B91CFF4093E}" destId="{39AEBED5-36BE-4869-81A0-5E7251AD53F1}" srcOrd="1" destOrd="0" presId="urn:microsoft.com/office/officeart/2005/8/layout/cycle2"/>
    <dgm:cxn modelId="{4CFD303E-751E-4782-BF6A-9B04DCE3147B}" srcId="{1A06BD05-2991-4FAA-B752-61CE4B9BD02B}" destId="{73AEFF32-91B4-4E7F-9EA6-3BC24C353056}" srcOrd="3" destOrd="0" parTransId="{E22D2A90-FC7D-4092-8168-A4CB3DFDAECD}" sibTransId="{CD09967B-8CB3-411E-B9E1-4F3C3FB08C6F}"/>
    <dgm:cxn modelId="{8175ECF6-8645-4760-AE25-C5F60A0ABE07}" type="presOf" srcId="{CD09967B-8CB3-411E-B9E1-4F3C3FB08C6F}" destId="{EAC0FCF9-356F-412D-BF73-65DB14CCC2AE}" srcOrd="1" destOrd="0" presId="urn:microsoft.com/office/officeart/2005/8/layout/cycle2"/>
    <dgm:cxn modelId="{A6499852-6BFD-41D7-AD3C-756260ED7DB3}" srcId="{1A06BD05-2991-4FAA-B752-61CE4B9BD02B}" destId="{246B2D8C-4372-41EB-B434-465F12576D8D}" srcOrd="2" destOrd="0" parTransId="{E0A97654-9087-44E3-80F2-5A36CC4FA96D}" sibTransId="{2C09E0B6-58CA-45D9-BCA8-A52E70906EE1}"/>
    <dgm:cxn modelId="{4C850042-DA25-4DD5-9028-6938182E13A9}" type="presOf" srcId="{1A06BD05-2991-4FAA-B752-61CE4B9BD02B}" destId="{4BE28A5F-B993-4005-BEF9-C213BDD27302}" srcOrd="0" destOrd="0" presId="urn:microsoft.com/office/officeart/2005/8/layout/cycle2"/>
    <dgm:cxn modelId="{368799BC-3CAF-436A-86E6-86B4AF57C3C1}" type="presOf" srcId="{F15A7CB2-390E-446A-BB0A-CA9BFB04EE7E}" destId="{E958EB4F-B331-40FF-9B12-A1416A0F3BC7}" srcOrd="0" destOrd="0" presId="urn:microsoft.com/office/officeart/2005/8/layout/cycle2"/>
    <dgm:cxn modelId="{7B7E1700-0572-421F-AE38-9402099B5A6A}" type="presOf" srcId="{CD09967B-8CB3-411E-B9E1-4F3C3FB08C6F}" destId="{CB9CD5D5-9776-448D-9652-3F0D95CA42B0}" srcOrd="0" destOrd="0" presId="urn:microsoft.com/office/officeart/2005/8/layout/cycle2"/>
    <dgm:cxn modelId="{BC4C404A-B3A2-4635-9286-65C7B1609C7D}" type="presOf" srcId="{D7105DF2-47C6-47D7-9492-DAC7E5D1C076}" destId="{65503152-ACD9-4938-9DC4-CDAA74138F65}" srcOrd="1" destOrd="0" presId="urn:microsoft.com/office/officeart/2005/8/layout/cycle2"/>
    <dgm:cxn modelId="{18AA72A5-1133-4617-865D-B5407634C47D}" srcId="{1A06BD05-2991-4FAA-B752-61CE4B9BD02B}" destId="{C59A28FC-524B-408B-ACD8-C67777FA4EF9}" srcOrd="0" destOrd="0" parTransId="{51B2C24C-B0F2-4D6C-B12A-9077BB77DF9E}" sibTransId="{15363F43-2D21-476A-90CB-3B91CFF4093E}"/>
    <dgm:cxn modelId="{0D7214C7-DB28-445E-82D5-F9ECCEED0843}" type="presOf" srcId="{246B2D8C-4372-41EB-B434-465F12576D8D}" destId="{787393C2-BB9C-4AF0-8638-699DF74B2722}" srcOrd="0" destOrd="0" presId="urn:microsoft.com/office/officeart/2005/8/layout/cycle2"/>
    <dgm:cxn modelId="{1685477E-50CA-4774-9BE5-D522B1EC0C38}" srcId="{1A06BD05-2991-4FAA-B752-61CE4B9BD02B}" destId="{111233B8-4D4E-4895-8A45-047404E44C82}" srcOrd="4" destOrd="0" parTransId="{11AA2DA4-888B-4E2A-8C04-D6B59A8BA2A4}" sibTransId="{D7105DF2-47C6-47D7-9492-DAC7E5D1C076}"/>
    <dgm:cxn modelId="{6918D358-2FE2-4C91-A17B-07991F269BC2}" type="presOf" srcId="{D7105DF2-47C6-47D7-9492-DAC7E5D1C076}" destId="{5DA938A9-3B78-427A-961D-FBD05BAC3D08}" srcOrd="0" destOrd="0" presId="urn:microsoft.com/office/officeart/2005/8/layout/cycle2"/>
    <dgm:cxn modelId="{25261892-1DCF-4DC8-9647-E0D49263899C}" type="presOf" srcId="{FC666846-2FD7-464B-A782-5A6E998ABE2E}" destId="{6CC43902-8508-4E76-98F3-85439462D25B}" srcOrd="0" destOrd="0" presId="urn:microsoft.com/office/officeart/2005/8/layout/cycle2"/>
    <dgm:cxn modelId="{B9887A22-7899-45BC-8D54-473B1B23762F}" type="presParOf" srcId="{4BE28A5F-B993-4005-BEF9-C213BDD27302}" destId="{4FB664D5-535C-4E64-A491-79640266BC8A}" srcOrd="0" destOrd="0" presId="urn:microsoft.com/office/officeart/2005/8/layout/cycle2"/>
    <dgm:cxn modelId="{904ADCF8-AF3F-442E-8474-7F478CB93DC2}" type="presParOf" srcId="{4BE28A5F-B993-4005-BEF9-C213BDD27302}" destId="{23F8139A-787F-4702-94DC-BF882E24BF87}" srcOrd="1" destOrd="0" presId="urn:microsoft.com/office/officeart/2005/8/layout/cycle2"/>
    <dgm:cxn modelId="{97FBAA07-D29E-4FD1-B3A4-77FFB2D09A80}" type="presParOf" srcId="{23F8139A-787F-4702-94DC-BF882E24BF87}" destId="{39AEBED5-36BE-4869-81A0-5E7251AD53F1}" srcOrd="0" destOrd="0" presId="urn:microsoft.com/office/officeart/2005/8/layout/cycle2"/>
    <dgm:cxn modelId="{6408506F-C82E-4EF7-831C-E832C6E084AE}" type="presParOf" srcId="{4BE28A5F-B993-4005-BEF9-C213BDD27302}" destId="{E958EB4F-B331-40FF-9B12-A1416A0F3BC7}" srcOrd="2" destOrd="0" presId="urn:microsoft.com/office/officeart/2005/8/layout/cycle2"/>
    <dgm:cxn modelId="{F65140B2-B753-452E-A14A-17831F3896BC}" type="presParOf" srcId="{4BE28A5F-B993-4005-BEF9-C213BDD27302}" destId="{6CC43902-8508-4E76-98F3-85439462D25B}" srcOrd="3" destOrd="0" presId="urn:microsoft.com/office/officeart/2005/8/layout/cycle2"/>
    <dgm:cxn modelId="{B2FA6369-B8B9-4922-9D6C-6D562C125FFB}" type="presParOf" srcId="{6CC43902-8508-4E76-98F3-85439462D25B}" destId="{91C11906-E16B-443C-A5F3-C4929965520C}" srcOrd="0" destOrd="0" presId="urn:microsoft.com/office/officeart/2005/8/layout/cycle2"/>
    <dgm:cxn modelId="{EBE00DEF-587D-4E68-B193-CE58BB522EA0}" type="presParOf" srcId="{4BE28A5F-B993-4005-BEF9-C213BDD27302}" destId="{787393C2-BB9C-4AF0-8638-699DF74B2722}" srcOrd="4" destOrd="0" presId="urn:microsoft.com/office/officeart/2005/8/layout/cycle2"/>
    <dgm:cxn modelId="{95D50F7F-BC73-4225-A20B-86C224671D4C}" type="presParOf" srcId="{4BE28A5F-B993-4005-BEF9-C213BDD27302}" destId="{D98260AA-2B5A-448E-AA21-A1296643D4F7}" srcOrd="5" destOrd="0" presId="urn:microsoft.com/office/officeart/2005/8/layout/cycle2"/>
    <dgm:cxn modelId="{DEF21E88-EEE0-4D64-91DE-9FC893C23719}" type="presParOf" srcId="{D98260AA-2B5A-448E-AA21-A1296643D4F7}" destId="{1A3FD42F-F329-470D-B3A7-C8AB6F8484B8}" srcOrd="0" destOrd="0" presId="urn:microsoft.com/office/officeart/2005/8/layout/cycle2"/>
    <dgm:cxn modelId="{86912B8D-6C1C-4BB3-BB2E-F4AAC3897AB0}" type="presParOf" srcId="{4BE28A5F-B993-4005-BEF9-C213BDD27302}" destId="{3A441A2C-0BBF-4354-8575-F351224E65D5}" srcOrd="6" destOrd="0" presId="urn:microsoft.com/office/officeart/2005/8/layout/cycle2"/>
    <dgm:cxn modelId="{BBB5BC23-922C-432B-B3A0-96CC9D75DAFF}" type="presParOf" srcId="{4BE28A5F-B993-4005-BEF9-C213BDD27302}" destId="{CB9CD5D5-9776-448D-9652-3F0D95CA42B0}" srcOrd="7" destOrd="0" presId="urn:microsoft.com/office/officeart/2005/8/layout/cycle2"/>
    <dgm:cxn modelId="{6835EE8D-B7B4-4DDE-933F-987810237555}" type="presParOf" srcId="{CB9CD5D5-9776-448D-9652-3F0D95CA42B0}" destId="{EAC0FCF9-356F-412D-BF73-65DB14CCC2AE}" srcOrd="0" destOrd="0" presId="urn:microsoft.com/office/officeart/2005/8/layout/cycle2"/>
    <dgm:cxn modelId="{0B11BF9D-D618-4886-8C21-D5301EC6F376}" type="presParOf" srcId="{4BE28A5F-B993-4005-BEF9-C213BDD27302}" destId="{ABEB2850-F407-45B1-8484-1D53141CAA4C}" srcOrd="8" destOrd="0" presId="urn:microsoft.com/office/officeart/2005/8/layout/cycle2"/>
    <dgm:cxn modelId="{7A3DEBD1-71F7-46C8-8CA6-02025AE57489}" type="presParOf" srcId="{4BE28A5F-B993-4005-BEF9-C213BDD27302}" destId="{5DA938A9-3B78-427A-961D-FBD05BAC3D08}" srcOrd="9" destOrd="0" presId="urn:microsoft.com/office/officeart/2005/8/layout/cycle2"/>
    <dgm:cxn modelId="{7F84783D-1F9B-445A-B47B-9BDD2D69B49B}" type="presParOf" srcId="{5DA938A9-3B78-427A-961D-FBD05BAC3D08}" destId="{65503152-ACD9-4938-9DC4-CDAA74138F6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B664D5-535C-4E64-A491-79640266BC8A}">
      <dsp:nvSpPr>
        <dsp:cNvPr id="0" name=""/>
        <dsp:cNvSpPr/>
      </dsp:nvSpPr>
      <dsp:spPr>
        <a:xfrm>
          <a:off x="3800914" y="-13468"/>
          <a:ext cx="1412963" cy="141296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ellik-boshi</a:t>
          </a:r>
          <a:endParaRPr lang="ru-RU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07838" y="193456"/>
        <a:ext cx="999115" cy="999115"/>
      </dsp:txXfrm>
    </dsp:sp>
    <dsp:sp modelId="{23F8139A-787F-4702-94DC-BF882E24BF87}">
      <dsp:nvSpPr>
        <dsp:cNvPr id="0" name=""/>
        <dsp:cNvSpPr/>
      </dsp:nvSpPr>
      <dsp:spPr>
        <a:xfrm rot="2160000">
          <a:off x="5169418" y="1072309"/>
          <a:ext cx="376432" cy="47687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5180202" y="1134495"/>
        <a:ext cx="263502" cy="286125"/>
      </dsp:txXfrm>
    </dsp:sp>
    <dsp:sp modelId="{E958EB4F-B331-40FF-9B12-A1416A0F3BC7}">
      <dsp:nvSpPr>
        <dsp:cNvPr id="0" name=""/>
        <dsp:cNvSpPr/>
      </dsp:nvSpPr>
      <dsp:spPr>
        <a:xfrm>
          <a:off x="5518629" y="1234524"/>
          <a:ext cx="1412963" cy="141296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amin</a:t>
          </a:r>
          <a:endParaRPr lang="ru-RU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725553" y="1441448"/>
        <a:ext cx="999115" cy="999115"/>
      </dsp:txXfrm>
    </dsp:sp>
    <dsp:sp modelId="{6CC43902-8508-4E76-98F3-85439462D25B}">
      <dsp:nvSpPr>
        <dsp:cNvPr id="0" name=""/>
        <dsp:cNvSpPr/>
      </dsp:nvSpPr>
      <dsp:spPr>
        <a:xfrm rot="6014864">
          <a:off x="5885725" y="2688116"/>
          <a:ext cx="322418" cy="47687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10800000">
        <a:off x="5942691" y="2735900"/>
        <a:ext cx="225693" cy="286125"/>
      </dsp:txXfrm>
    </dsp:sp>
    <dsp:sp modelId="{787393C2-BB9C-4AF0-8638-699DF74B2722}">
      <dsp:nvSpPr>
        <dsp:cNvPr id="0" name=""/>
        <dsp:cNvSpPr/>
      </dsp:nvSpPr>
      <dsp:spPr>
        <a:xfrm>
          <a:off x="4982348" y="3226612"/>
          <a:ext cx="1755394" cy="146737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pristav</a:t>
          </a:r>
          <a:endParaRPr lang="ru-RU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39419" y="3441504"/>
        <a:ext cx="1241252" cy="1037592"/>
      </dsp:txXfrm>
    </dsp:sp>
    <dsp:sp modelId="{D98260AA-2B5A-448E-AA21-A1296643D4F7}">
      <dsp:nvSpPr>
        <dsp:cNvPr id="0" name=""/>
        <dsp:cNvSpPr/>
      </dsp:nvSpPr>
      <dsp:spPr>
        <a:xfrm rot="10800000">
          <a:off x="4513715" y="3721863"/>
          <a:ext cx="331167" cy="47687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10800000">
        <a:off x="4613065" y="3817238"/>
        <a:ext cx="231817" cy="286125"/>
      </dsp:txXfrm>
    </dsp:sp>
    <dsp:sp modelId="{3A441A2C-0BBF-4354-8575-F351224E65D5}">
      <dsp:nvSpPr>
        <dsp:cNvPr id="0" name=""/>
        <dsp:cNvSpPr/>
      </dsp:nvSpPr>
      <dsp:spPr>
        <a:xfrm>
          <a:off x="2534075" y="3253819"/>
          <a:ext cx="1823428" cy="141296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tilmoch</a:t>
          </a:r>
          <a:endParaRPr lang="ru-RU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01110" y="3460743"/>
        <a:ext cx="1289358" cy="999115"/>
      </dsp:txXfrm>
    </dsp:sp>
    <dsp:sp modelId="{CB9CD5D5-9776-448D-9652-3F0D95CA42B0}">
      <dsp:nvSpPr>
        <dsp:cNvPr id="0" name=""/>
        <dsp:cNvSpPr/>
      </dsp:nvSpPr>
      <dsp:spPr>
        <a:xfrm rot="15120000">
          <a:off x="2934280" y="2715551"/>
          <a:ext cx="369078" cy="47687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 rot="10800000">
        <a:off x="3006749" y="2863578"/>
        <a:ext cx="258355" cy="286125"/>
      </dsp:txXfrm>
    </dsp:sp>
    <dsp:sp modelId="{ABEB2850-F407-45B1-8484-1D53141CAA4C}">
      <dsp:nvSpPr>
        <dsp:cNvPr id="0" name=""/>
        <dsp:cNvSpPr/>
      </dsp:nvSpPr>
      <dsp:spPr>
        <a:xfrm>
          <a:off x="2083199" y="1234524"/>
          <a:ext cx="1412963" cy="141296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amin</a:t>
          </a:r>
          <a:endParaRPr lang="ru-RU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90123" y="1441448"/>
        <a:ext cx="999115" cy="999115"/>
      </dsp:txXfrm>
    </dsp:sp>
    <dsp:sp modelId="{5DA938A9-3B78-427A-961D-FBD05BAC3D08}">
      <dsp:nvSpPr>
        <dsp:cNvPr id="0" name=""/>
        <dsp:cNvSpPr/>
      </dsp:nvSpPr>
      <dsp:spPr>
        <a:xfrm rot="19440000">
          <a:off x="3451703" y="1084833"/>
          <a:ext cx="376432" cy="47687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3462487" y="1213397"/>
        <a:ext cx="263502" cy="2861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B3729-AEEB-4E5C-B137-06CF33C155FE}" type="datetimeFigureOut">
              <a:rPr lang="ru-RU" smtClean="0"/>
              <a:t>20.02.2021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51D78-0857-4490-B9BA-15E63EB69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760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69578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73957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24954" y="2714259"/>
            <a:ext cx="10851988" cy="1684690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sz="5400" b="1" dirty="0" err="1" smtClean="0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sz="54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r>
              <a:rPr lang="en-US" sz="5400" b="1" dirty="0" smtClean="0">
                <a:solidFill>
                  <a:srgbClr val="002060"/>
                </a:solidFill>
                <a:latin typeface="Arial"/>
                <a:cs typeface="Arial"/>
              </a:rPr>
              <a:t> Abdulla </a:t>
            </a:r>
            <a:r>
              <a:rPr lang="en-US" sz="5400" b="1" dirty="0" err="1" smtClean="0">
                <a:solidFill>
                  <a:srgbClr val="002060"/>
                </a:solidFill>
                <a:latin typeface="Arial"/>
                <a:cs typeface="Arial"/>
              </a:rPr>
              <a:t>Qahhor</a:t>
            </a:r>
            <a:r>
              <a:rPr lang="en-US" sz="5400" b="1" dirty="0" smtClean="0">
                <a:solidFill>
                  <a:srgbClr val="002060"/>
                </a:solidFill>
                <a:latin typeface="Arial"/>
                <a:cs typeface="Arial"/>
              </a:rPr>
              <a:t> “</a:t>
            </a:r>
            <a:r>
              <a:rPr lang="en-US" sz="5400" b="1" dirty="0" err="1" smtClean="0">
                <a:solidFill>
                  <a:srgbClr val="002060"/>
                </a:solidFill>
                <a:latin typeface="Arial"/>
                <a:cs typeface="Arial"/>
              </a:rPr>
              <a:t>O‘g‘ri</a:t>
            </a:r>
            <a:r>
              <a:rPr lang="en-US" sz="5400" b="1" dirty="0" smtClean="0">
                <a:solidFill>
                  <a:srgbClr val="002060"/>
                </a:solidFill>
                <a:latin typeface="Arial"/>
                <a:cs typeface="Arial"/>
              </a:rPr>
              <a:t>” 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5400" b="1" dirty="0" smtClean="0">
                <a:solidFill>
                  <a:srgbClr val="002060"/>
                </a:solidFill>
                <a:latin typeface="Arial"/>
                <a:cs typeface="Arial"/>
              </a:rPr>
              <a:t>							</a:t>
            </a:r>
            <a:r>
              <a:rPr lang="en-US" sz="5400" b="1" dirty="0" err="1" smtClean="0">
                <a:solidFill>
                  <a:srgbClr val="002060"/>
                </a:solidFill>
                <a:latin typeface="Arial"/>
                <a:cs typeface="Arial"/>
              </a:rPr>
              <a:t>hikoyasi</a:t>
            </a: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14455" y="2589496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214455" y="4581128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134374" y="482101"/>
            <a:ext cx="209664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5715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120336" y="482101"/>
            <a:ext cx="209664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270382" y="687726"/>
            <a:ext cx="1915681" cy="864876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5"/>
              </a:spcBef>
            </a:pPr>
            <a:r>
              <a:rPr lang="en-US" sz="5400" b="1" spc="21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5400" b="1" spc="21" dirty="0" smtClean="0">
                <a:solidFill>
                  <a:srgbClr val="FEFEFE"/>
                </a:solidFill>
                <a:latin typeface="Arial"/>
                <a:cs typeface="Arial"/>
              </a:rPr>
              <a:t>- </a:t>
            </a:r>
            <a:r>
              <a:rPr lang="en-US" sz="5400" spc="-11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54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3877868" y="473315"/>
            <a:ext cx="3985099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19">
              <a:spcBef>
                <a:spcPts val="241"/>
              </a:spcBef>
              <a:defRPr/>
            </a:pPr>
            <a:r>
              <a:rPr lang="en-US" sz="7196" kern="0" spc="21" dirty="0" err="1">
                <a:solidFill>
                  <a:sysClr val="window" lastClr="FFFFFF"/>
                </a:solidFill>
              </a:rPr>
              <a:t>Adabiyot</a:t>
            </a:r>
            <a:endParaRPr lang="en-US" sz="7196" kern="0" spc="21" dirty="0">
              <a:solidFill>
                <a:sysClr val="window" lastClr="FFFFFF"/>
              </a:solidFill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704893" y="614405"/>
            <a:ext cx="936801" cy="897823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1094599" y="1111867"/>
            <a:ext cx="329292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1234903" y="1405393"/>
            <a:ext cx="90051" cy="28225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941860" y="1419110"/>
            <a:ext cx="260743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1142483" y="808414"/>
            <a:ext cx="63170" cy="28225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855503" y="1042599"/>
            <a:ext cx="255369" cy="177414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2" name="Picture 2" descr="Картинки по запросу &quot;qahhor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7808" y="3556604"/>
            <a:ext cx="2448272" cy="3060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500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9336" y="116632"/>
            <a:ext cx="11953328" cy="1301006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“O‘G‘RI”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79376" y="1772816"/>
            <a:ext cx="11305256" cy="43924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alt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Qobil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bobo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ro‘para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bo‘lganda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amin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og‘zini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ochmasdan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qattiq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kekirdi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bag‘baqasini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osiltirib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kuldi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—Ha,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sigir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yo‘qoldimi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algn="just"/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—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...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sigir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ho‘kiz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ola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ho‘kiz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alt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alt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alt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—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Ho‘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kizmi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?..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Ho‘kiz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-da!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Himm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... Ola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ho‘kiz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Tavba</a:t>
            </a:r>
            <a:r>
              <a:rPr lang="en-US" alt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!.. </a:t>
            </a:r>
          </a:p>
          <a:p>
            <a:pPr algn="just"/>
            <a:r>
              <a:rPr lang="en-US" alt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—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Bori-yo‘g‘im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ho‘kiz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alt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... </a:t>
            </a:r>
          </a:p>
          <a:p>
            <a:pPr algn="just"/>
            <a:r>
              <a:rPr lang="en-US" alt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Amin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chinchalog‘ini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bo‘g‘inigacha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burniga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tiqib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kuldi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—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Yo‘qolmasdan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ilgari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bormidi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Qanaqa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ho‘kiz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b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—Ola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ho‘kiz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endParaRPr lang="ru-RU" alt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58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9336" y="116632"/>
            <a:ext cx="11953328" cy="1301006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“ZANJIR”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4654981"/>
              </p:ext>
            </p:extLst>
          </p:nvPr>
        </p:nvGraphicFramePr>
        <p:xfrm>
          <a:off x="2495600" y="1844824"/>
          <a:ext cx="9014792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кругленный прямоугольник 2"/>
          <p:cNvSpPr/>
          <p:nvPr/>
        </p:nvSpPr>
        <p:spPr>
          <a:xfrm>
            <a:off x="263352" y="1700808"/>
            <a:ext cx="4104456" cy="496855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Qobil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boboning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harakatlari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endParaRPr lang="en-US" altLang="ru-RU" sz="3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alt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bitirish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uddabu-ronlikmi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chorasizlikmi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poraxo‘rlikmi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alt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136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9681" y="128191"/>
            <a:ext cx="11953328" cy="1143000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“O‘G‘RI”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79720" y="1628800"/>
            <a:ext cx="11404911" cy="346653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Gumoningizni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ayting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bo‘lmasa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—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ellikboshi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tajang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olganini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bilmasam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avliyo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bo‘lmasam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allaqachon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so‘yib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saranjomladi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-da!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demasangiz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erinmasangiz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ko‘nchilikka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borib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terilarni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qarab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chiqing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Ammo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terisi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ko‘nchilikka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tushgan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allaqachon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charm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xudo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biladi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kavush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bozorga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chiqdimi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endParaRPr lang="ru-RU" alt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677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9681" y="128191"/>
            <a:ext cx="11953328" cy="1143000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“O‘G‘RI”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63352" y="3933056"/>
            <a:ext cx="11349617" cy="116227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Ertasiga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ellikboshi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Qobil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boboni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boshlab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qaynatasi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—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Egamberdi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paxtafurushning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oldiga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bordi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Paxtafurush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cholning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holiga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achindi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yerini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haydab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olgani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ho‘kiz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kichkinagina</a:t>
            </a:r>
            <a:r>
              <a:rPr lang="en-US" alt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sharti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bor.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kuzda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</a:p>
        </p:txBody>
      </p:sp>
      <p:sp>
        <p:nvSpPr>
          <p:cNvPr id="2" name="Блок-схема: несколько документов 1"/>
          <p:cNvSpPr/>
          <p:nvPr/>
        </p:nvSpPr>
        <p:spPr>
          <a:xfrm>
            <a:off x="8688288" y="1412777"/>
            <a:ext cx="3096344" cy="1584175"/>
          </a:xfrm>
          <a:prstGeom prst="flowChartMulti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Ellikboshi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ая прямоугольная выноска 2"/>
          <p:cNvSpPr/>
          <p:nvPr/>
        </p:nvSpPr>
        <p:spPr>
          <a:xfrm>
            <a:off x="263352" y="1412776"/>
            <a:ext cx="6912768" cy="2232247"/>
          </a:xfrm>
          <a:prstGeom prst="wedgeRoundRectCallout">
            <a:avLst>
              <a:gd name="adj1" fmla="val 70799"/>
              <a:gd name="adj2" fmla="val 2131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Ey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bolamisiz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yig‘laysiz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Kap-katta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...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ho‘kiz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gap </a:t>
            </a:r>
            <a:r>
              <a:rPr lang="en-US" alt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bo‘lar</a:t>
            </a:r>
            <a:r>
              <a:rPr lang="en-US" alt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sz="32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xudo</a:t>
            </a:r>
            <a:r>
              <a:rPr lang="en-US" altLang="ru-RU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ajalga</a:t>
            </a:r>
            <a:r>
              <a:rPr lang="en-US" altLang="ru-RU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to‘zim</a:t>
            </a:r>
            <a:r>
              <a:rPr lang="en-US" altLang="ru-RU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bersin</a:t>
            </a:r>
            <a:r>
              <a:rPr lang="en-US" altLang="ru-RU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500970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  <p:bldP spid="2" grpId="0" animBg="1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3352" y="1556792"/>
            <a:ext cx="11521280" cy="4813995"/>
          </a:xfrm>
        </p:spPr>
        <p:txBody>
          <a:bodyPr>
            <a:normAutofit/>
          </a:bodyPr>
          <a:lstStyle/>
          <a:p>
            <a:pPr marL="742950" indent="-742950" algn="just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O‘ylab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>
                <a:latin typeface="Arial" panose="020B0604020202020204" pitchFamily="34" charset="0"/>
                <a:cs typeface="Arial" panose="020B0604020202020204" pitchFamily="34" charset="0"/>
              </a:rPr>
              <a:t>ko‘ring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600" dirty="0" err="1">
                <a:latin typeface="Arial" panose="020B0604020202020204" pitchFamily="34" charset="0"/>
                <a:cs typeface="Arial" panose="020B0604020202020204" pitchFamily="34" charset="0"/>
              </a:rPr>
              <a:t>voqea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>
                <a:latin typeface="Arial" panose="020B0604020202020204" pitchFamily="34" charset="0"/>
                <a:cs typeface="Arial" panose="020B0604020202020204" pitchFamily="34" charset="0"/>
              </a:rPr>
              <a:t>boshqachasiga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>
                <a:latin typeface="Arial" panose="020B0604020202020204" pitchFamily="34" charset="0"/>
                <a:cs typeface="Arial" panose="020B0604020202020204" pitchFamily="34" charset="0"/>
              </a:rPr>
              <a:t>berishi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mumkinmidi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742950" indent="-742950" algn="just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Muallif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600" dirty="0" err="1">
                <a:latin typeface="Arial" panose="020B0604020202020204" pitchFamily="34" charset="0"/>
                <a:cs typeface="Arial" panose="020B0604020202020204" pitchFamily="34" charset="0"/>
              </a:rPr>
              <a:t>o‘g‘ri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600" dirty="0" err="1">
                <a:latin typeface="Arial" panose="020B0604020202020204" pitchFamily="34" charset="0"/>
                <a:cs typeface="Arial" panose="020B0604020202020204" pitchFamily="34" charset="0"/>
              </a:rPr>
              <a:t>deganda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>
                <a:latin typeface="Arial" panose="020B0604020202020204" pitchFamily="34" charset="0"/>
                <a:cs typeface="Arial" panose="020B0604020202020204" pitchFamily="34" charset="0"/>
              </a:rPr>
              <a:t>kimni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>
                <a:latin typeface="Arial" panose="020B0604020202020204" pitchFamily="34" charset="0"/>
                <a:cs typeface="Arial" panose="020B0604020202020204" pitchFamily="34" charset="0"/>
              </a:rPr>
              <a:t>nazarda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tutgan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742950" indent="-742950" algn="just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4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Hikoyada</a:t>
            </a:r>
            <a:r>
              <a:rPr lang="en-US" sz="4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>
                <a:latin typeface="Arial" panose="020B0604020202020204" pitchFamily="34" charset="0"/>
                <a:cs typeface="Arial" panose="020B0604020202020204" pitchFamily="34" charset="0"/>
              </a:rPr>
              <a:t>illatlar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>
                <a:latin typeface="Arial" panose="020B0604020202020204" pitchFamily="34" charset="0"/>
                <a:cs typeface="Arial" panose="020B0604020202020204" pitchFamily="34" charset="0"/>
              </a:rPr>
              <a:t>hikoya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00" dirty="0" err="1"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uz-Cyrl-UZ" sz="4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0" indent="-628650" algn="just">
              <a:buNone/>
            </a:pPr>
            <a:endParaRPr lang="ru-RU" sz="4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43000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MUSTAQIL BAJARISH UCHUN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uz-Latn-UZ" b="1" dirty="0" smtClean="0">
                <a:latin typeface="Arial" panose="020B0604020202020204" pitchFamily="34" charset="0"/>
                <a:cs typeface="Arial" panose="020B0604020202020204" pitchFamily="34" charset="0"/>
              </a:rPr>
              <a:t>LAR: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029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43000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ABDULLA QODIRIY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Блок-схема: перфолента 4"/>
          <p:cNvSpPr/>
          <p:nvPr/>
        </p:nvSpPr>
        <p:spPr>
          <a:xfrm>
            <a:off x="405070" y="5301208"/>
            <a:ext cx="2952328" cy="1201614"/>
          </a:xfrm>
          <a:prstGeom prst="flowChartPunchedTape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907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1968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503712" y="1417859"/>
            <a:ext cx="8280920" cy="435250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Qo‘qonda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temirchi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oilasida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tug‘ilgan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Buvayda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Yaypan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Oqqo‘rg‘on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, Qu- dash,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Olqor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qishloqlarida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yashagan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jadid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maktabida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texnikumda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Osiyo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universitetida</a:t>
            </a:r>
            <a:r>
              <a:rPr lang="en-US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latin typeface="Arial" panose="020B0604020202020204" pitchFamily="34" charset="0"/>
                <a:cs typeface="Arial" panose="020B0604020202020204" pitchFamily="34" charset="0"/>
              </a:rPr>
              <a:t>o‘qigan</a:t>
            </a:r>
            <a:endParaRPr lang="en-US" sz="3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2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82" y="1479855"/>
            <a:ext cx="2736304" cy="3553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997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43000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IJODIY MEROS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3352" y="1340768"/>
            <a:ext cx="842493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Hikoyalari</a:t>
            </a:r>
            <a:r>
              <a:rPr lang="en-US" sz="3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O‘g‘ri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“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Bemor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“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Dahshat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“Ming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</a:p>
          <a:p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Adabiyot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muallimi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“Anor”…</a:t>
            </a:r>
          </a:p>
          <a:p>
            <a:r>
              <a:rPr lang="en-US" sz="34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Dramalari</a:t>
            </a:r>
            <a:r>
              <a:rPr lang="en-US" sz="3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Ayajonlarim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Shohi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so‘zana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endParaRPr lang="uz-Latn-UZ" sz="3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Og‘riq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tishlar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</a:p>
          <a:p>
            <a:r>
              <a:rPr lang="en-US" sz="34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Qissalari</a:t>
            </a:r>
            <a:r>
              <a:rPr lang="en-US" sz="3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Sinchalak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“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Muhabbat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”,“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O‘tmishdan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ertaklar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’”</a:t>
            </a:r>
            <a:r>
              <a:rPr lang="uz-Latn-UZ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47728" y="5671729"/>
            <a:ext cx="4425250" cy="81417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O‘ZBEK HIKOYACHILIGI USTASI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Картинки по запросу &quot;qahhor sarob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0" y="1340768"/>
            <a:ext cx="4000500" cy="4000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2175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45517"/>
            <a:ext cx="12192000" cy="1417638"/>
          </a:xfr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ABDULLA QAHHOR UY-MUZEYI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71864" y="1844824"/>
            <a:ext cx="115212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  <a:endParaRPr lang="ru-RU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Картинки по запросу &quot;qahhor uy muzeyi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44" y="1754111"/>
            <a:ext cx="2897491" cy="395386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8088" y="1844824"/>
            <a:ext cx="5082866" cy="337544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" name="Picture 5" descr="D:\1.   Jamoliddinxon-TEGMANG\0.   SLAYDLAR - 5-9 ADABIYOT\R-A-S-M\3. ijod ahli\6-sinf\6. abdulla qahhor\images (2)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19"/>
          <a:stretch/>
        </p:blipFill>
        <p:spPr bwMode="auto">
          <a:xfrm>
            <a:off x="5068955" y="1816015"/>
            <a:ext cx="1508707" cy="209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7" descr="D:\1.   Jamoliddinxon-TEGMANG\0.   SLAYDLAR - 5-9 ADABIYOT\R-A-S-M\3. ijod ahli\6-sinf\6. abdulla qahhor\загружено (9)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87" b="7355"/>
          <a:stretch/>
        </p:blipFill>
        <p:spPr bwMode="auto">
          <a:xfrm>
            <a:off x="3335639" y="1816015"/>
            <a:ext cx="1622146" cy="209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D:\1.   Jamoliddinxon-TEGMANG\0.   SLAYDLAR - 5-9 ADABIYOT\R-A-S-M\3. ijod ahli\6-sinf\6. abdulla qahhor\загружено (4).jp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017"/>
          <a:stretch/>
        </p:blipFill>
        <p:spPr bwMode="auto">
          <a:xfrm>
            <a:off x="3319395" y="4253640"/>
            <a:ext cx="1622727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D:\1.   Jamoliddinxon-TEGMANG\0.   SLAYDLAR - 5-9 ADABIYOT\R-A-S-M\3. ijod ahli\6-sinf\6. abdulla qahhor\images (1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0337" y="4253640"/>
            <a:ext cx="1593512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235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9336" y="116632"/>
            <a:ext cx="11953328" cy="1301006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>
              <a:defRPr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“O‘G‘RI”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Otning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o‘limi-itning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bayrami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Maqol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-312712" y="1700808"/>
            <a:ext cx="8064896" cy="4752528"/>
          </a:xfrm>
        </p:spPr>
        <p:txBody>
          <a:bodyPr>
            <a:noAutofit/>
          </a:bodyPr>
          <a:lstStyle/>
          <a:p>
            <a:pPr marL="623888" indent="-514350" algn="just">
              <a:buNone/>
            </a:pP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Kampir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tong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qorong‘isida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xamir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qilgani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ho‘kizidan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xabar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O!..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Ho‘kiz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og‘il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tomondan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teshilgan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Dehqonning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uyi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kuysa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kuysin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ho‘kizi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yo‘qolmasin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qop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somon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o‘n-o‘n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beshta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xoda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arava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qamish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ho‘kiz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zamonlar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qozonni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suvga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tashlab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qo‘yish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Cyrl-UZ" alt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930259" y="1710649"/>
            <a:ext cx="4140267" cy="33123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3311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9336" y="116632"/>
            <a:ext cx="11953328" cy="1301006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en-US" spc="-150" dirty="0" smtClean="0">
                <a:latin typeface="Arial" panose="020B0604020202020204" pitchFamily="34" charset="0"/>
                <a:cs typeface="Arial" panose="020B0604020202020204" pitchFamily="34" charset="0"/>
              </a:rPr>
              <a:t>“O‘G‘RI”</a:t>
            </a:r>
            <a:endParaRPr lang="ru-RU" spc="-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07368" y="1700808"/>
            <a:ext cx="11377264" cy="460851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dod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ovoziga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o‘rganib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birovni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uradi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birovning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xatga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tushadi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 Ammo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kampirning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dodiga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to‘plandi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Qobil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bobo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yalang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bosh,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yalang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oyoq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yaktakchan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og‘il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eshigi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yonida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dag‘-dag‘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titraydi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tizzalari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bukilib-bukilib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ketadi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ko‘zlari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javdiraydi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hammaga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qaraydi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ammo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kimni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ko‘rmaydi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Xotinlar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o‘g‘rini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qarg‘aydi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it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huradi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tovuqlar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qaqag‘laydi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Kimdir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kichkina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teshikdan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ho‘kiz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sig‘ishiga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aql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ishonmasligi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to‘g‘risida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kishilarga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gap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ma’qullaydi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9791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9336" y="116632"/>
            <a:ext cx="11953328" cy="1301006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“O‘G‘RI”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63352" y="1417638"/>
            <a:ext cx="5688632" cy="467565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Qobil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boboning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qo‘shnisi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altLang="ru-RU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burunsiz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ellikboshi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kirdi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og‘ilga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kirib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teshikni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ho‘kiz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bog‘langan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ustunni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diqqat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ko‘zdan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kechirdi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negadir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ustunni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qimirlatib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ko‘rdi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so‘ngra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Qobil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boboni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chaqirdi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past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tovush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indent="0" algn="just">
              <a:buNone/>
            </a:pP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  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Ho‘kizing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qayoqqa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ketmaydi</a:t>
            </a:r>
            <a:r>
              <a:rPr lang="en-US" alt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topiladi</a:t>
            </a:r>
            <a:r>
              <a:rPr lang="en-US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en-US" alt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7936" y="1700808"/>
            <a:ext cx="5851001" cy="29559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913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9681" y="128191"/>
            <a:ext cx="11953328" cy="1143000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“O‘G‘RI”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79721" y="3151114"/>
            <a:ext cx="11233248" cy="194421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Ellikboshi</a:t>
            </a:r>
            <a:r>
              <a:rPr lang="en-US" alt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ho‘kizni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naqd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qo‘ydi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go‘yo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ko‘chaga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chiqsa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bas –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ho‘kiz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topiladi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. Bu "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xudo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yallaqagur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shunchalik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qilgandan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berish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lozim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-da. </a:t>
            </a:r>
            <a:r>
              <a:rPr lang="en-US" altLang="ru-RU" dirty="0" err="1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Tekinga</a:t>
            </a:r>
            <a:r>
              <a:rPr lang="en-US" altLang="ru-RU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mushuk</a:t>
            </a:r>
            <a:r>
              <a:rPr lang="en-US" altLang="ru-RU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oftobga</a:t>
            </a:r>
            <a:r>
              <a:rPr lang="en-US" altLang="ru-RU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chiqmaydi</a:t>
            </a:r>
            <a:r>
              <a:rPr lang="en-US" altLang="ru-RU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Bu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ellikboshi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ozmuncha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pul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sochganmi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Mingboshining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yetti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bog‘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beda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toy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bergani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Poshsholikdan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oylik</a:t>
            </a: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ye</a:t>
            </a:r>
            <a:r>
              <a:rPr lang="uz-Latn-UZ" alt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alt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masa</a:t>
            </a:r>
            <a:r>
              <a:rPr lang="en-US" alt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Блок-схема: несколько документов 1"/>
          <p:cNvSpPr/>
          <p:nvPr/>
        </p:nvSpPr>
        <p:spPr>
          <a:xfrm>
            <a:off x="8688288" y="1412777"/>
            <a:ext cx="3096344" cy="1584175"/>
          </a:xfrm>
          <a:prstGeom prst="flowChartMulti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Ellikboshi</a:t>
            </a:r>
            <a:endParaRPr lang="ru-RU" sz="3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ая прямоугольная выноска 2"/>
          <p:cNvSpPr/>
          <p:nvPr/>
        </p:nvSpPr>
        <p:spPr>
          <a:xfrm>
            <a:off x="263352" y="1412777"/>
            <a:ext cx="6850810" cy="1435298"/>
          </a:xfrm>
          <a:prstGeom prst="wedgeRoundRectCallout">
            <a:avLst>
              <a:gd name="adj1" fmla="val 70799"/>
              <a:gd name="adj2" fmla="val 21319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ru-RU" sz="3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altLang="ru-RU" sz="3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Yig‘lama</a:t>
            </a:r>
            <a:r>
              <a:rPr lang="en-US" altLang="ru-RU" sz="3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sz="3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yig‘lama</a:t>
            </a:r>
            <a:r>
              <a:rPr lang="en-US" altLang="ru-RU" sz="3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deyman</a:t>
            </a:r>
            <a:r>
              <a:rPr lang="en-US" altLang="ru-RU" sz="3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altLang="ru-RU" sz="3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Ho‘kizing</a:t>
            </a:r>
            <a:r>
              <a:rPr lang="en-US" altLang="ru-RU" sz="3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altLang="ru-RU" sz="3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poshsho</a:t>
            </a:r>
            <a:r>
              <a:rPr lang="en-US" altLang="ru-RU" sz="3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</a:t>
            </a:r>
            <a:r>
              <a:rPr lang="en-US" altLang="ru-RU" sz="3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ostidan</a:t>
            </a:r>
            <a:r>
              <a:rPr lang="en-US" altLang="ru-RU" sz="3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chiqib</a:t>
            </a:r>
            <a:r>
              <a:rPr lang="en-US" altLang="ru-RU" sz="3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ketmagan</a:t>
            </a:r>
            <a:r>
              <a:rPr lang="en-US" altLang="ru-RU" sz="3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altLang="ru-RU" sz="3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sz="3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topiladi</a:t>
            </a:r>
            <a:r>
              <a:rPr lang="en-US" altLang="ru-RU" sz="3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8405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9336" y="116632"/>
            <a:ext cx="11953328" cy="1301006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“O‘G‘RI”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79376" y="1772816"/>
            <a:ext cx="11305256" cy="43924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altLang="ru-RU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ru-RU" sz="3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Kechqurun</a:t>
            </a:r>
            <a:r>
              <a:rPr lang="en-US" altLang="ru-RU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Qobil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bobo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aminning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oldiga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boradigan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ru-RU" sz="3400" dirty="0" err="1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Quruq</a:t>
            </a:r>
            <a:r>
              <a:rPr lang="en-US" altLang="ru-RU" sz="34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qoshiq</a:t>
            </a:r>
            <a:r>
              <a:rPr lang="en-US" altLang="ru-RU" sz="34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og‘iz</a:t>
            </a:r>
            <a:r>
              <a:rPr lang="en-US" altLang="ru-RU" sz="34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yirtadi</a:t>
            </a:r>
            <a:r>
              <a:rPr lang="en-US" altLang="ru-RU" sz="34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aminga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pul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borsa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altLang="ru-RU" sz="3400" dirty="0" err="1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Berganga</a:t>
            </a:r>
            <a:r>
              <a:rPr lang="en-US" altLang="ru-RU" sz="34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altLang="ru-RU" sz="34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altLang="ru-RU" sz="3400" dirty="0" err="1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altLang="ru-RU" sz="34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sz="3400" dirty="0" err="1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olganga</a:t>
            </a:r>
            <a:r>
              <a:rPr lang="en-US" altLang="ru-RU" sz="34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o‘nta</a:t>
            </a:r>
            <a:r>
              <a:rPr lang="en-US" altLang="ru-RU" sz="34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oz.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Chol-kampir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kengashib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qarorga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kelishdi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chiqim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oxirgi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ho‘kizni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bo‘ynidan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bog‘lab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beradigan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chiqim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shuning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pulning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yuziga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qarash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aqldan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400" dirty="0" err="1"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altLang="ru-RU" sz="3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90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7321</TotalTime>
  <Words>413</Words>
  <Application>Microsoft Office PowerPoint</Application>
  <PresentationFormat>Широкоэкранный</PresentationFormat>
  <Paragraphs>64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Тема Office</vt:lpstr>
      <vt:lpstr>Презентация PowerPoint</vt:lpstr>
      <vt:lpstr>ABDULLA QODIRIY</vt:lpstr>
      <vt:lpstr>IJODIY MEROS</vt:lpstr>
      <vt:lpstr>ABDULLA QAHHOR UY-MUZEYI</vt:lpstr>
      <vt:lpstr>“O‘G‘RI” Otning o‘limi-itning bayrami (Maqol)</vt:lpstr>
      <vt:lpstr>“O‘G‘RI”</vt:lpstr>
      <vt:lpstr>“O‘G‘RI”</vt:lpstr>
      <vt:lpstr>“O‘G‘RI”</vt:lpstr>
      <vt:lpstr>“O‘G‘RI”</vt:lpstr>
      <vt:lpstr>“O‘G‘RI”</vt:lpstr>
      <vt:lpstr>“ZANJIR”</vt:lpstr>
      <vt:lpstr>“O‘G‘RI”</vt:lpstr>
      <vt:lpstr>“O‘G‘RI”</vt:lpstr>
      <vt:lpstr>MUSTAQIL BAJARISH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Пользователь</cp:lastModifiedBy>
  <cp:revision>308</cp:revision>
  <dcterms:created xsi:type="dcterms:W3CDTF">2020-08-03T09:44:14Z</dcterms:created>
  <dcterms:modified xsi:type="dcterms:W3CDTF">2021-02-20T08:07:53Z</dcterms:modified>
</cp:coreProperties>
</file>