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7" r:id="rId5"/>
    <p:sldId id="293" r:id="rId6"/>
    <p:sldId id="306" r:id="rId7"/>
    <p:sldId id="307" r:id="rId8"/>
    <p:sldId id="300" r:id="rId9"/>
    <p:sldId id="301" r:id="rId10"/>
    <p:sldId id="309" r:id="rId11"/>
    <p:sldId id="292" r:id="rId12"/>
    <p:sldId id="302" r:id="rId13"/>
    <p:sldId id="304" r:id="rId14"/>
    <p:sldId id="303" r:id="rId15"/>
    <p:sldId id="283" r:id="rId16"/>
    <p:sldId id="308" r:id="rId17"/>
    <p:sldId id="261" r:id="rId18"/>
    <p:sldId id="262" r:id="rId19"/>
    <p:sldId id="30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smiles.33b.ru/smile.108771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png"/><Relationship Id="rId7" Type="http://schemas.openxmlformats.org/officeDocument/2006/relationships/image" Target="../media/image30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fif"/><Relationship Id="rId5" Type="http://schemas.openxmlformats.org/officeDocument/2006/relationships/image" Target="../media/image38.jpg"/><Relationship Id="rId4" Type="http://schemas.openxmlformats.org/officeDocument/2006/relationships/image" Target="../media/image37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7" Type="http://schemas.openxmlformats.org/officeDocument/2006/relationships/image" Target="../media/image40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9.jfif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0524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024" y="1621522"/>
            <a:ext cx="11352837" cy="499764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Märchenfiguren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9"/>
            <a:ext cx="2317749" cy="113574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135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958" y="3993884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Märchenfiguren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" y="967537"/>
            <a:ext cx="1687531" cy="2594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51" y="917186"/>
            <a:ext cx="2824721" cy="2849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79" y="981524"/>
            <a:ext cx="2857500" cy="285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24" y="931560"/>
            <a:ext cx="2729552" cy="27295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54" y="3839024"/>
            <a:ext cx="2969044" cy="2934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54" y="3665664"/>
            <a:ext cx="2250122" cy="2949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4" y="3509367"/>
            <a:ext cx="2678679" cy="33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12192000" cy="9553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können die Märchenfiguren sein?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 descr="02f7fdf3af4041d9e100e47032db9cf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0265" y="1155440"/>
            <a:ext cx="1856935" cy="23493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00298" y="2265924"/>
            <a:ext cx="5349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5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chön - hässlich</a:t>
            </a:r>
            <a:endParaRPr lang="ru-RU" sz="5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7938" y="2858062"/>
            <a:ext cx="440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 - klein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3345" y="3519422"/>
            <a:ext cx="440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- jung</a:t>
            </a:r>
            <a:endParaRPr lang="ru-RU" sz="5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16" y="3964986"/>
            <a:ext cx="440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klug - dumm</a:t>
            </a:r>
            <a:endParaRPr lang="ru-RU" sz="5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544" y="1551869"/>
            <a:ext cx="4544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lustig - traurig</a:t>
            </a:r>
            <a:endParaRPr lang="ru-RU" sz="5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346" y="4644034"/>
            <a:ext cx="4408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böse - gut</a:t>
            </a:r>
            <a:endParaRPr lang="ru-RU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 descr="02f7fdf3af4041d9e100e47032db9cf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5660" y="4424142"/>
            <a:ext cx="1862920" cy="23568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65892" y="1035571"/>
            <a:ext cx="4544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 - fleißig</a:t>
            </a:r>
            <a:endParaRPr lang="ru-RU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539" y="5505808"/>
            <a:ext cx="4544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feige - tapfer</a:t>
            </a:r>
            <a:endParaRPr lang="ru-RU" sz="5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Märchenfiguren?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714" y="4995952"/>
            <a:ext cx="11756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Das ist Rotkäppchen. </a:t>
            </a:r>
            <a:endParaRPr lang="de-DE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ist freundlich und hilfsbereit.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9" y="1173707"/>
            <a:ext cx="2947917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20" y="836023"/>
            <a:ext cx="4023360" cy="4247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429" y="4831307"/>
            <a:ext cx="11756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Das ist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Baron Münchhausen. </a:t>
            </a:r>
          </a:p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nicht besonders alt, aber auch nicht jung. Münchhausen ist tapfer, aber fantasiert gern. </a:t>
            </a:r>
            <a:r>
              <a:rPr lang="ru-R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21" y="836022"/>
            <a:ext cx="4241074" cy="41599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1551" y="5420812"/>
            <a:ext cx="88488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Das ist Däumelinchen. </a:t>
            </a:r>
            <a:endParaRPr lang="de-DE" sz="4000" b="1" dirty="0" smtClean="0">
              <a:solidFill>
                <a:srgbClr val="000000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algn="ctr"/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Es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ist sehr klein, aber gut und nett.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7" y="906160"/>
            <a:ext cx="4897425" cy="44274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30857" y="4919008"/>
            <a:ext cx="6658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  <a:latin typeface="OpenSans"/>
                <a:ea typeface="Yu Mincho"/>
                <a:cs typeface="Times New Roman" panose="02020603050405020304" pitchFamily="18" charset="0"/>
              </a:rPr>
              <a:t>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Das ist ein Nussknacker. </a:t>
            </a: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Er ist gut, klug und tapfer. Er ist auch hilfsbereit.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29" y="906160"/>
            <a:ext cx="4065566" cy="47328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9685" y="4937107"/>
            <a:ext cx="11538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Das ist Aschenputtel. Aschenputtel ist sehr fleißig und nett. Es ist schön und gut. Es ist auch hilfsbereit und freundlich.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29" y="872830"/>
            <a:ext cx="4241074" cy="45196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3458" y="4831307"/>
            <a:ext cx="116708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 Zwerg Nase. Er ist klein, aber nett und hilfsbereit. Ist er hässlich? Na ja, er ist nicht schön. Aber er ist nicht böse. Er ist gut.</a:t>
            </a:r>
            <a:endParaRPr lang="ru-RU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9" y="836020"/>
            <a:ext cx="3784209" cy="458479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78642" y="5350675"/>
            <a:ext cx="9934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Das ist Frau Holle. </a:t>
            </a:r>
            <a:endParaRPr lang="de-DE" sz="4000" b="1" dirty="0" smtClean="0">
              <a:solidFill>
                <a:srgbClr val="000000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algn="ctr"/>
            <a:r>
              <a:rPr lang="de-DE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Sie </a:t>
            </a:r>
            <a:r>
              <a:rPr lang="de-DE" sz="4000" b="1" dirty="0">
                <a:solidFill>
                  <a:srgbClr val="000000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ist alt, aber nett, hilfsbereit und gut.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/>
      <p:bldP spid="3" grpId="1"/>
      <p:bldP spid="11" grpId="0"/>
      <p:bldP spid="11" grpId="1"/>
      <p:bldP spid="13" grpId="0"/>
      <p:bldP spid="13" grpId="1"/>
      <p:bldP spid="16" grpId="0"/>
      <p:bldP spid="16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12192000" cy="63304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750626"/>
            <a:ext cx="10044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Konjugationstabelle des Modalverbs </a:t>
            </a:r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„wollen“</a:t>
            </a:r>
          </a:p>
          <a:p>
            <a:pPr algn="just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Wollen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drückt einen Wunsch oder eine Absicht aus.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92772"/>
              </p:ext>
            </p:extLst>
          </p:nvPr>
        </p:nvGraphicFramePr>
        <p:xfrm>
          <a:off x="1831831" y="3258150"/>
          <a:ext cx="8349398" cy="1874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74699">
                  <a:extLst>
                    <a:ext uri="{9D8B030D-6E8A-4147-A177-3AD203B41FA5}">
                      <a16:colId xmlns:a16="http://schemas.microsoft.com/office/drawing/2014/main" val="2744211674"/>
                    </a:ext>
                  </a:extLst>
                </a:gridCol>
                <a:gridCol w="4174699">
                  <a:extLst>
                    <a:ext uri="{9D8B030D-6E8A-4147-A177-3AD203B41FA5}">
                      <a16:colId xmlns:a16="http://schemas.microsoft.com/office/drawing/2014/main" val="1106654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             will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               wollen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             willst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                 wollt  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8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will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wollen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9442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6" y="5308334"/>
            <a:ext cx="1286462" cy="1412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2" y="5147204"/>
            <a:ext cx="1306415" cy="1673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41" y="5147204"/>
            <a:ext cx="1183482" cy="1671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0" y="5148774"/>
            <a:ext cx="1652221" cy="16719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17" y="5269274"/>
            <a:ext cx="1233268" cy="15052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70" y="5147204"/>
            <a:ext cx="1986256" cy="1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1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773" y="731520"/>
            <a:ext cx="118735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</a:t>
            </a:r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-Satz</a:t>
            </a:r>
          </a:p>
          <a:p>
            <a:pPr algn="just"/>
            <a:r>
              <a:rPr lang="de-DE" sz="4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Subjekt steht im Nebensatz unmittelbar nach der Konjunktion </a:t>
            </a:r>
            <a:r>
              <a:rPr lang="de-DE" sz="40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weil</a:t>
            </a:r>
            <a:r>
              <a:rPr lang="de-DE" sz="4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Hauptv</a:t>
            </a:r>
            <a:r>
              <a:rPr lang="de-DE" sz="40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erb steht an letzter Stelle und das Hilfsverb vor ihm.</a:t>
            </a:r>
          </a:p>
          <a:p>
            <a:pPr algn="just"/>
            <a:r>
              <a:rPr lang="de-DE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Ich lese die Märchen gern,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interessant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sind.</a:t>
            </a:r>
            <a:endParaRPr lang="de-DE" sz="4000" b="1" i="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45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6" y="5308334"/>
            <a:ext cx="1286462" cy="1412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41" y="5147204"/>
            <a:ext cx="1183482" cy="1671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0" y="5148774"/>
            <a:ext cx="1652221" cy="1671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17" y="5269274"/>
            <a:ext cx="1233268" cy="1505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32" y="5147204"/>
            <a:ext cx="1306415" cy="1673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70" y="5147204"/>
            <a:ext cx="1986256" cy="1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151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6029" y="731520"/>
            <a:ext cx="892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5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will wie </a:t>
            </a:r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Däumelinchen sein, weil sie nett ist.</a:t>
            </a:r>
            <a:r>
              <a:rPr lang="de-DE" sz="45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45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6" y="2538484"/>
            <a:ext cx="1825860" cy="2183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" y="811738"/>
            <a:ext cx="2676690" cy="20332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9378" y="2807639"/>
            <a:ext cx="892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5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will wie </a:t>
            </a:r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gestiefelte Kater sein, weil er tapfer ist.</a:t>
            </a:r>
            <a:r>
              <a:rPr lang="de-DE" sz="45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45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34351" y="4883759"/>
            <a:ext cx="892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5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will wie </a:t>
            </a:r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Buratino</a:t>
            </a:r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sein, weil er lustig ist.</a:t>
            </a:r>
            <a:r>
              <a:rPr lang="de-DE" sz="4500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45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4176214"/>
            <a:ext cx="2388356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Seite 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de-DE" sz="40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Verbinden Sie 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 Zahlen  mit  Menschen  und  Begriffen.</a:t>
            </a:r>
          </a:p>
          <a:p>
            <a:pPr algn="l"/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996420"/>
            <a:ext cx="4360985" cy="34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06" y="3944664"/>
            <a:ext cx="3942974" cy="23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88" y="1003164"/>
            <a:ext cx="8890000" cy="54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Märchenfiguren</a:t>
            </a:r>
            <a:endParaRPr lang="ru-RU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beantworten die Fragen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wiederholen Grammatik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2890" y="2238233"/>
            <a:ext cx="3497239" cy="9826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</a:t>
            </a:r>
            <a:endParaRPr lang="ru-RU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24368" y="4882024"/>
            <a:ext cx="5231072" cy="11670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richtigen Menschen</a:t>
            </a:r>
            <a:endParaRPr lang="ru-RU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018630" y="2081287"/>
            <a:ext cx="2756848" cy="9826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endParaRPr lang="ru-RU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853" y="3409559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Prinzessin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0354" y="3487897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König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7938" y="1730143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Ritter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8226" y="4303679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Räuber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138" y="1568793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Prinz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8451" y="1260129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Zwerg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41132" y="1343700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Ziege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4891" y="2360452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27541" y="1620699"/>
            <a:ext cx="107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Bär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38988" y="3158175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Fuchs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58538" y="2855561"/>
            <a:ext cx="110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Hase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0354" y="6166690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Hexe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01836" y="6140264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Riese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76175" y="4232897"/>
            <a:ext cx="231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Zauberer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Märchen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42" y="1856935"/>
            <a:ext cx="2965353" cy="4023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32" y="1533378"/>
            <a:ext cx="4861345" cy="4346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99" y="885685"/>
            <a:ext cx="8735210" cy="5774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7677" y="6132035"/>
            <a:ext cx="659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Schöne und das Biest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Märchen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5" y="1871003"/>
            <a:ext cx="3329400" cy="4058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65" y="1097281"/>
            <a:ext cx="2319839" cy="2644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29" y="3207435"/>
            <a:ext cx="5982674" cy="3488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09" y="802491"/>
            <a:ext cx="7189440" cy="6055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3767" y="999570"/>
            <a:ext cx="486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Schneewittchen und sieben Zwerge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Märchen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5" y="1030459"/>
            <a:ext cx="3408006" cy="5366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00" y="1825522"/>
            <a:ext cx="2983341" cy="4339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71" y="1336431"/>
            <a:ext cx="2840856" cy="4754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902429"/>
            <a:ext cx="6006905" cy="5793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6286" y="1058107"/>
            <a:ext cx="302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Rapunzel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Märchen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4" y="1871003"/>
            <a:ext cx="3872279" cy="3207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85" y="1139483"/>
            <a:ext cx="2729132" cy="4740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1" y="962633"/>
            <a:ext cx="3460507" cy="5691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1139483"/>
            <a:ext cx="6471138" cy="5514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7373" y="5960199"/>
            <a:ext cx="457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Pfannkuchen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Märchen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21" y="1832496"/>
            <a:ext cx="3257550" cy="3848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95" y="1254457"/>
            <a:ext cx="3246106" cy="3246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4" y="1746913"/>
            <a:ext cx="3055181" cy="3933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1" y="984739"/>
            <a:ext cx="5894363" cy="4811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283" y="5998893"/>
            <a:ext cx="659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Zumrad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Märchen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0583" y="5611127"/>
            <a:ext cx="32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Buratino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4061">
            <a:off x="4017694" y="1943851"/>
            <a:ext cx="4156611" cy="2431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2" y="1501938"/>
            <a:ext cx="3831040" cy="383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64" y="1254660"/>
            <a:ext cx="2552700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27" y="1093381"/>
            <a:ext cx="4481702" cy="55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10517</TotalTime>
  <Words>390</Words>
  <Application>Microsoft Office PowerPoint</Application>
  <PresentationFormat>Широкоэкранный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OpenSans</vt:lpstr>
      <vt:lpstr>Times New Roman</vt:lpstr>
      <vt:lpstr>Wingdings</vt:lpstr>
      <vt:lpstr>Yu Mincho</vt:lpstr>
      <vt:lpstr>Тема Office</vt:lpstr>
      <vt:lpstr>Office Theme</vt:lpstr>
      <vt:lpstr>DEUTSCH</vt:lpstr>
      <vt:lpstr>PLAN DER STUNDE:</vt:lpstr>
      <vt:lpstr>Kontrolle der Hausaufgabe</vt:lpstr>
      <vt:lpstr>Welches Märchen ist das?</vt:lpstr>
      <vt:lpstr>Welches Märchen ist das?</vt:lpstr>
      <vt:lpstr>Welches Märchen ist das?</vt:lpstr>
      <vt:lpstr>Welches Märchen ist das?</vt:lpstr>
      <vt:lpstr>Welches Märchen ist das?</vt:lpstr>
      <vt:lpstr>Welches Märchen ist das?</vt:lpstr>
      <vt:lpstr>Презентация PowerPoint</vt:lpstr>
      <vt:lpstr>Презентация PowerPoint</vt:lpstr>
      <vt:lpstr>Презентация PowerPoint</vt:lpstr>
      <vt:lpstr>Презентация PowerPoint</vt:lpstr>
      <vt:lpstr>Grammatik </vt:lpstr>
      <vt:lpstr>Wir machen Übung</vt:lpstr>
      <vt:lpstr>Aufgabe für selbstständige Arbeit</vt:lpstr>
      <vt:lpstr>Ende der Stunde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187</cp:revision>
  <dcterms:created xsi:type="dcterms:W3CDTF">2020-09-21T16:11:53Z</dcterms:created>
  <dcterms:modified xsi:type="dcterms:W3CDTF">2021-02-20T06:07:48Z</dcterms:modified>
</cp:coreProperties>
</file>