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97" r:id="rId5"/>
    <p:sldId id="293" r:id="rId6"/>
    <p:sldId id="306" r:id="rId7"/>
    <p:sldId id="307" r:id="rId8"/>
    <p:sldId id="300" r:id="rId9"/>
    <p:sldId id="301" r:id="rId10"/>
    <p:sldId id="309" r:id="rId11"/>
    <p:sldId id="292" r:id="rId12"/>
    <p:sldId id="302" r:id="rId13"/>
    <p:sldId id="304" r:id="rId14"/>
    <p:sldId id="303" r:id="rId15"/>
    <p:sldId id="283" r:id="rId16"/>
    <p:sldId id="308" r:id="rId17"/>
    <p:sldId id="261" r:id="rId18"/>
    <p:sldId id="262" r:id="rId19"/>
    <p:sldId id="30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5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hyperlink" Target="http://smiles.33b.ru/smile.108771.html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7.png"/><Relationship Id="rId7" Type="http://schemas.openxmlformats.org/officeDocument/2006/relationships/image" Target="../media/image30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fif"/><Relationship Id="rId2" Type="http://schemas.openxmlformats.org/officeDocument/2006/relationships/image" Target="../media/image35.jf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fif"/><Relationship Id="rId5" Type="http://schemas.openxmlformats.org/officeDocument/2006/relationships/image" Target="../media/image38.jpg"/><Relationship Id="rId4" Type="http://schemas.openxmlformats.org/officeDocument/2006/relationships/image" Target="../media/image37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7" Type="http://schemas.openxmlformats.org/officeDocument/2006/relationships/image" Target="../media/image40.jfif"/><Relationship Id="rId2" Type="http://schemas.openxmlformats.org/officeDocument/2006/relationships/image" Target="../media/image35.jf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9.jfif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5.jf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jf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f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fif"/><Relationship Id="rId4" Type="http://schemas.openxmlformats.org/officeDocument/2006/relationships/image" Target="../media/image20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0524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4024" y="1621522"/>
            <a:ext cx="11352837" cy="499764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Märchenfiguren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9"/>
            <a:ext cx="2317749" cy="113574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1357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958" y="3993884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Märchenfiguren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" y="967537"/>
            <a:ext cx="1687531" cy="25945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551" y="917186"/>
            <a:ext cx="2824721" cy="28494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79" y="981524"/>
            <a:ext cx="2857500" cy="28575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824" y="931560"/>
            <a:ext cx="2729552" cy="27295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154" y="3839024"/>
            <a:ext cx="2969044" cy="29343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254" y="3665664"/>
            <a:ext cx="2250122" cy="29493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54" y="3509367"/>
            <a:ext cx="2678679" cy="334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1"/>
            <a:ext cx="12192000" cy="95534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können die Märchenfiguren sein?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7" descr="02f7fdf3af4041d9e100e47032db9cf0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30265" y="1155440"/>
            <a:ext cx="1856935" cy="23493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800298" y="2265924"/>
            <a:ext cx="53499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5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chön - hässlich</a:t>
            </a:r>
            <a:endParaRPr lang="ru-RU" sz="5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7938" y="2858062"/>
            <a:ext cx="44082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groß - klein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13345" y="3519422"/>
            <a:ext cx="44082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 - jung</a:t>
            </a:r>
            <a:endParaRPr lang="ru-RU" sz="5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16" y="3964986"/>
            <a:ext cx="44082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klug - dumm</a:t>
            </a:r>
            <a:endParaRPr lang="ru-RU" sz="5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2544" y="1551869"/>
            <a:ext cx="45447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lustig - traurig</a:t>
            </a:r>
            <a:endParaRPr lang="ru-RU" sz="5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7346" y="4644034"/>
            <a:ext cx="44082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böse - gut</a:t>
            </a:r>
            <a:endParaRPr lang="ru-RU" sz="5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7" descr="02f7fdf3af4041d9e100e47032db9cf0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45660" y="4424142"/>
            <a:ext cx="1862920" cy="235687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465892" y="1035571"/>
            <a:ext cx="45447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faul - fleißig</a:t>
            </a:r>
            <a:endParaRPr lang="ru-RU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93539" y="5505808"/>
            <a:ext cx="45447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feige - tapfer</a:t>
            </a:r>
            <a:endParaRPr lang="ru-RU" sz="5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27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2000" cy="8360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sind Märchenfiguren?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714" y="4995952"/>
            <a:ext cx="117565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Das ist Rotkäppchen. </a:t>
            </a:r>
            <a:endParaRPr lang="de-DE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ist freundlich und hilfsbereit.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749" y="1173707"/>
            <a:ext cx="2947917" cy="3657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20" y="836023"/>
            <a:ext cx="4023360" cy="424710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5429" y="4831307"/>
            <a:ext cx="117565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Das ist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Baron Münchhausen. </a:t>
            </a:r>
          </a:p>
          <a:p>
            <a:pPr algn="ctr"/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nicht besonders alt, aber auch nicht jung. Münchhausen ist tapfer, aber fantasiert gern. </a:t>
            </a:r>
            <a:r>
              <a:rPr lang="ru-RU" sz="2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21" y="836022"/>
            <a:ext cx="4241074" cy="41599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1551" y="5420812"/>
            <a:ext cx="884889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Das ist Däumelinchen. </a:t>
            </a:r>
            <a:endParaRPr lang="de-DE" sz="4000" b="1" dirty="0" smtClean="0">
              <a:solidFill>
                <a:srgbClr val="000000"/>
              </a:solidFill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  <a:p>
            <a:pPr algn="ctr"/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Es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ist sehr klein, aber gut und nett.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97" y="906160"/>
            <a:ext cx="4897425" cy="442747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30857" y="4919008"/>
            <a:ext cx="66587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rgbClr val="000000"/>
                </a:solidFill>
                <a:latin typeface="OpenSans"/>
                <a:ea typeface="Yu Mincho"/>
                <a:cs typeface="Times New Roman" panose="02020603050405020304" pitchFamily="18" charset="0"/>
              </a:rPr>
              <a:t>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Das ist ein Nussknacker.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Er ist gut, klug und tapfer. Er ist auch hilfsbereit.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329" y="906160"/>
            <a:ext cx="4065566" cy="473289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49685" y="4937107"/>
            <a:ext cx="115388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Das ist Aschenputtel. Aschenputtel ist sehr fleißig und nett. Es ist schön und gut. Es ist auch hilfsbereit und freundlich.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329" y="872830"/>
            <a:ext cx="4241074" cy="451965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03458" y="4831307"/>
            <a:ext cx="116708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</a:pP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 Zwerg Nase. Er ist klein, aber nett und hilfsbereit. Ist er hässlich? Na ja, er ist nicht schön. Aber er ist nicht böse. Er ist gut.</a:t>
            </a:r>
            <a:endParaRPr lang="ru-RU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19" y="836020"/>
            <a:ext cx="3784209" cy="458479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78642" y="5350675"/>
            <a:ext cx="993413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Das ist Frau Holle. </a:t>
            </a:r>
            <a:endParaRPr lang="de-DE" sz="4000" b="1" dirty="0" smtClean="0">
              <a:solidFill>
                <a:srgbClr val="000000"/>
              </a:solidFill>
              <a:latin typeface="Arial" panose="020B0604020202020204" pitchFamily="34" charset="0"/>
              <a:ea typeface="Yu Mincho"/>
              <a:cs typeface="Arial" panose="020B0604020202020204" pitchFamily="34" charset="0"/>
            </a:endParaRPr>
          </a:p>
          <a:p>
            <a:pPr algn="ctr"/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Sie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ea typeface="Yu Mincho"/>
                <a:cs typeface="Arial" panose="020B0604020202020204" pitchFamily="34" charset="0"/>
              </a:rPr>
              <a:t>ist alt, aber nett, hilfsbereit und gut.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7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6" grpId="1"/>
      <p:bldP spid="3" grpId="0"/>
      <p:bldP spid="3" grpId="1"/>
      <p:bldP spid="11" grpId="0"/>
      <p:bldP spid="11" grpId="1"/>
      <p:bldP spid="13" grpId="0"/>
      <p:bldP spid="13" grpId="1"/>
      <p:bldP spid="16" grpId="0"/>
      <p:bldP spid="16" grpId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1"/>
            <a:ext cx="12192000" cy="63304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979" y="750626"/>
            <a:ext cx="100447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Konjugationstabelle des Modalverbs </a:t>
            </a:r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„wollen“</a:t>
            </a:r>
          </a:p>
          <a:p>
            <a:pPr algn="just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Wollen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drückt einen Wunsch oder eine Absicht aus.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292772"/>
              </p:ext>
            </p:extLst>
          </p:nvPr>
        </p:nvGraphicFramePr>
        <p:xfrm>
          <a:off x="1831831" y="3258150"/>
          <a:ext cx="8349398" cy="18745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74699">
                  <a:extLst>
                    <a:ext uri="{9D8B030D-6E8A-4147-A177-3AD203B41FA5}">
                      <a16:colId xmlns:a16="http://schemas.microsoft.com/office/drawing/2014/main" val="2744211674"/>
                    </a:ext>
                  </a:extLst>
                </a:gridCol>
                <a:gridCol w="4174699">
                  <a:extLst>
                    <a:ext uri="{9D8B030D-6E8A-4147-A177-3AD203B41FA5}">
                      <a16:colId xmlns:a16="http://schemas.microsoft.com/office/drawing/2014/main" val="1106654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             will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              wollen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203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             willst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                 wollt  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18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will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wollen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594425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6" y="5308334"/>
            <a:ext cx="1286462" cy="14127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32" y="5147204"/>
            <a:ext cx="1306415" cy="16734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241" y="5147204"/>
            <a:ext cx="1183482" cy="16719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010" y="5148774"/>
            <a:ext cx="1652221" cy="16719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17" y="5269274"/>
            <a:ext cx="1233268" cy="15052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70" y="5147204"/>
            <a:ext cx="1986256" cy="158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5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3151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773" y="731520"/>
            <a:ext cx="1187355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</a:t>
            </a:r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-Satz</a:t>
            </a:r>
          </a:p>
          <a:p>
            <a:pPr algn="just"/>
            <a:r>
              <a:rPr lang="de-DE" sz="40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Das Subjekt steht im Nebensatz unmittelbar nach der Konjunktion </a:t>
            </a:r>
            <a:r>
              <a:rPr lang="de-DE" sz="4000" b="1" i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weil</a:t>
            </a:r>
            <a:r>
              <a:rPr lang="de-DE" sz="40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das 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Hauptv</a:t>
            </a:r>
            <a:r>
              <a:rPr lang="de-DE" sz="40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erb steht an letzter Stelle und das Hilfsverb vor ihm.</a:t>
            </a:r>
          </a:p>
          <a:p>
            <a:pPr algn="just"/>
            <a:r>
              <a:rPr lang="de-DE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Ich lese die Märchen gern, 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weil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sie interessant 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sind.</a:t>
            </a:r>
            <a:endParaRPr lang="de-DE" sz="4000" b="1" i="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de-DE" sz="45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76" y="5308334"/>
            <a:ext cx="1286462" cy="1412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241" y="5147204"/>
            <a:ext cx="1183482" cy="16719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010" y="5148774"/>
            <a:ext cx="1652221" cy="16719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17" y="5269274"/>
            <a:ext cx="1233268" cy="1505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32" y="5147204"/>
            <a:ext cx="1306415" cy="16734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470" y="5147204"/>
            <a:ext cx="1986256" cy="158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4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3151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6029" y="731520"/>
            <a:ext cx="89226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45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 will wie </a:t>
            </a:r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Däumelinchen sein, weil sie nett ist.</a:t>
            </a:r>
            <a:r>
              <a:rPr lang="de-DE" sz="45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DE" sz="45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66" y="2538484"/>
            <a:ext cx="1825860" cy="21836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8" y="811738"/>
            <a:ext cx="2676690" cy="203326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89378" y="2807639"/>
            <a:ext cx="89226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45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 will wie </a:t>
            </a:r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gestiefelte Kater sein, weil er tapfer ist.</a:t>
            </a:r>
            <a:r>
              <a:rPr lang="de-DE" sz="45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DE" sz="45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34351" y="4883759"/>
            <a:ext cx="89226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45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 will wie </a:t>
            </a:r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de-DE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Buratino</a:t>
            </a:r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sein, weil er lustig ist.</a:t>
            </a:r>
            <a:r>
              <a:rPr lang="de-DE" sz="45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DE" sz="45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3" y="4176214"/>
            <a:ext cx="2388356" cy="245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Seite </a:t>
            </a:r>
            <a:r>
              <a:rPr lang="ru-RU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endParaRPr lang="de-DE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Verbinden Sie 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 Zahlen  mit  Menschen  und  Begriffen.</a:t>
            </a:r>
          </a:p>
          <a:p>
            <a:pPr algn="l"/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0" y="2996420"/>
            <a:ext cx="4360985" cy="341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506" y="3944664"/>
            <a:ext cx="3942974" cy="233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88" y="1003164"/>
            <a:ext cx="8890000" cy="547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0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Märchenfiguren</a:t>
            </a:r>
            <a:endParaRPr lang="ru-RU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beantworten die Fragen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wiederholen Grammatik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282890" y="2238233"/>
            <a:ext cx="3497239" cy="98263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Menschen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324368" y="4882024"/>
            <a:ext cx="5231072" cy="116708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richtigen Menschen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018630" y="2081287"/>
            <a:ext cx="2756848" cy="98263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Tiere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853" y="3409559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Prinzessin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20354" y="3487897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König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67938" y="1730143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Ritter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8226" y="4303679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Räuber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9138" y="1568793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Prinz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28451" y="1260129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Zwerg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41132" y="1343700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Ziege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84891" y="2360452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Wolf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527541" y="1620699"/>
            <a:ext cx="1073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Bär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338988" y="3158175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Fuchs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58538" y="2855561"/>
            <a:ext cx="1100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Hase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20354" y="6166690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Hexe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01836" y="6140264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Riese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76175" y="4232897"/>
            <a:ext cx="2319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Zauberer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93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Märchen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42" y="1856935"/>
            <a:ext cx="2965353" cy="4023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432" y="1533378"/>
            <a:ext cx="4861345" cy="4346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399" y="885685"/>
            <a:ext cx="8735210" cy="57747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97677" y="6132035"/>
            <a:ext cx="6597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Schöne und das Biest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7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Märchen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65" y="1871003"/>
            <a:ext cx="3329400" cy="40585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165" y="1097281"/>
            <a:ext cx="2319839" cy="26447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729" y="3207435"/>
            <a:ext cx="5982674" cy="3488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009" y="802491"/>
            <a:ext cx="7189440" cy="60555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23767" y="999570"/>
            <a:ext cx="48696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Schneewittchen und sieben Zwerge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7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Märchen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45" y="1030459"/>
            <a:ext cx="3408006" cy="5366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600" y="1825522"/>
            <a:ext cx="2983341" cy="43394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71" y="1336431"/>
            <a:ext cx="2840856" cy="4754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902429"/>
            <a:ext cx="6006905" cy="57937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36286" y="1058107"/>
            <a:ext cx="3023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Rapunzel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Märchen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4" y="1871003"/>
            <a:ext cx="3872279" cy="32074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985" y="1139483"/>
            <a:ext cx="2729132" cy="4740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1" y="962633"/>
            <a:ext cx="3460507" cy="56913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2" y="1139483"/>
            <a:ext cx="6471138" cy="55145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87373" y="5960199"/>
            <a:ext cx="4572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 Pfannkuchen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68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Märchen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21" y="1832496"/>
            <a:ext cx="3257550" cy="3848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595" y="1254457"/>
            <a:ext cx="3246106" cy="3246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24" y="1746913"/>
            <a:ext cx="3055181" cy="39336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1" y="984739"/>
            <a:ext cx="5894363" cy="48111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21283" y="5998893"/>
            <a:ext cx="6597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6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60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Märchen ist das?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50583" y="5611127"/>
            <a:ext cx="320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Buratino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64061">
            <a:off x="4017694" y="1943851"/>
            <a:ext cx="4156611" cy="24316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2" y="1501938"/>
            <a:ext cx="3831040" cy="3831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064" y="1254660"/>
            <a:ext cx="2552700" cy="381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627" y="1093381"/>
            <a:ext cx="4481702" cy="554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3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10517</TotalTime>
  <Words>390</Words>
  <Application>Microsoft Office PowerPoint</Application>
  <PresentationFormat>Широкоэкранный</PresentationFormat>
  <Paragraphs>91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OpenSans</vt:lpstr>
      <vt:lpstr>Times New Roman</vt:lpstr>
      <vt:lpstr>Wingdings</vt:lpstr>
      <vt:lpstr>Yu Mincho</vt:lpstr>
      <vt:lpstr>Тема Office</vt:lpstr>
      <vt:lpstr>Office Theme</vt:lpstr>
      <vt:lpstr>DEUTSCH</vt:lpstr>
      <vt:lpstr>PLAN DER STUNDE:</vt:lpstr>
      <vt:lpstr>Kontrolle der Hausaufgabe</vt:lpstr>
      <vt:lpstr>Welches Märchen ist das?</vt:lpstr>
      <vt:lpstr>Welches Märchen ist das?</vt:lpstr>
      <vt:lpstr>Welches Märchen ist das?</vt:lpstr>
      <vt:lpstr>Welches Märchen ist das?</vt:lpstr>
      <vt:lpstr>Welches Märchen ist das?</vt:lpstr>
      <vt:lpstr>Welches Märchen ist das?</vt:lpstr>
      <vt:lpstr>Презентация PowerPoint</vt:lpstr>
      <vt:lpstr>Презентация PowerPoint</vt:lpstr>
      <vt:lpstr>Презентация PowerPoint</vt:lpstr>
      <vt:lpstr>Презентация PowerPoint</vt:lpstr>
      <vt:lpstr>Grammatik </vt:lpstr>
      <vt:lpstr>Wir machen Übung</vt:lpstr>
      <vt:lpstr>Aufgabe für selbstständige Arbeit</vt:lpstr>
      <vt:lpstr>Ende der Stunde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187</cp:revision>
  <dcterms:created xsi:type="dcterms:W3CDTF">2020-09-21T16:11:53Z</dcterms:created>
  <dcterms:modified xsi:type="dcterms:W3CDTF">2021-02-20T06:07:48Z</dcterms:modified>
</cp:coreProperties>
</file>