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57" r:id="rId4"/>
    <p:sldId id="258" r:id="rId5"/>
    <p:sldId id="271" r:id="rId6"/>
    <p:sldId id="272" r:id="rId7"/>
    <p:sldId id="259" r:id="rId8"/>
    <p:sldId id="274" r:id="rId9"/>
    <p:sldId id="268" r:id="rId10"/>
    <p:sldId id="269" r:id="rId11"/>
    <p:sldId id="270" r:id="rId12"/>
    <p:sldId id="260" r:id="rId13"/>
    <p:sldId id="275" r:id="rId14"/>
    <p:sldId id="280" r:id="rId15"/>
    <p:sldId id="281" r:id="rId16"/>
    <p:sldId id="276" r:id="rId17"/>
    <p:sldId id="277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39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42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96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7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23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5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84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71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5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52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6F15C-6934-47C7-8817-687C00F056E2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F4180-59A0-4DAA-AD8F-31086F5DF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5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fif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16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fif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2.jpg"/><Relationship Id="rId7" Type="http://schemas.openxmlformats.org/officeDocument/2006/relationships/image" Target="../media/image21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fif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fif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fif"/><Relationship Id="rId4" Type="http://schemas.openxmlformats.org/officeDocument/2006/relationships/image" Target="../media/image24.jp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19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8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Landschaft</a:t>
            </a:r>
            <a:endParaRPr lang="de-DE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1" y="941017"/>
            <a:ext cx="4433675" cy="2169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13" y="941017"/>
            <a:ext cx="4280912" cy="2169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13" y="3714403"/>
            <a:ext cx="4372351" cy="23716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2" y="3713634"/>
            <a:ext cx="4433674" cy="23724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für eine Landschaft ist das?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7566" y="3110259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Sommerlandschaft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82789" y="3110259"/>
            <a:ext cx="62328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Frühlingslandschaft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7565" y="6135474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Winterlandschaft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66595" y="6086097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Herbstlandschaft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55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3" y="948849"/>
            <a:ext cx="4256109" cy="2161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948849"/>
            <a:ext cx="4245429" cy="2169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2" y="3732661"/>
            <a:ext cx="4237730" cy="2271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0" y="3829208"/>
            <a:ext cx="4245428" cy="2271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für eine Landschaft ist das?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566" y="3110259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Waldlandschaft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08058" y="3122079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Berglandschaft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100354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Seenlandschaft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6777" y="6100354"/>
            <a:ext cx="5865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ist eine Hügellandschaft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40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Beschreiben Sie eine Landschaft 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21" y="911374"/>
            <a:ext cx="8160958" cy="4444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04949" y="5496436"/>
            <a:ext cx="112209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Schön   malerisch  phantastisch  grün  hoch  gelb   kalt   sonnig   blau   bunt   weiß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21" y="1018903"/>
            <a:ext cx="8160958" cy="4336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40" y="811795"/>
            <a:ext cx="8304320" cy="4751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41" y="892953"/>
            <a:ext cx="8304320" cy="4462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725" y="915009"/>
            <a:ext cx="8634549" cy="4418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697" y="933431"/>
            <a:ext cx="8581577" cy="4647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708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Beschreiben Sie eine Landschaft 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79741" y="1525370"/>
            <a:ext cx="26325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höher</a:t>
            </a:r>
          </a:p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rößer</a:t>
            </a:r>
          </a:p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leiner</a:t>
            </a:r>
          </a:p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änger</a:t>
            </a:r>
          </a:p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tiefer</a:t>
            </a:r>
          </a:p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iedriger</a:t>
            </a:r>
          </a:p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ürzer</a:t>
            </a:r>
          </a:p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breiter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6" y="1660969"/>
            <a:ext cx="4245893" cy="470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730139" y="817484"/>
            <a:ext cx="6270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ist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schöner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als…?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81" y="1721738"/>
            <a:ext cx="3997234" cy="465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67" y="1710645"/>
            <a:ext cx="4481473" cy="465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81" y="1721738"/>
            <a:ext cx="3997234" cy="4599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4" y="1710644"/>
            <a:ext cx="4437775" cy="461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36" y="1710643"/>
            <a:ext cx="3901179" cy="461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4" y="1721738"/>
            <a:ext cx="4437775" cy="4762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81" y="1721737"/>
            <a:ext cx="3997234" cy="4599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506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Zitat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854890"/>
              </p:ext>
            </p:extLst>
          </p:nvPr>
        </p:nvGraphicFramePr>
        <p:xfrm>
          <a:off x="515595" y="1126902"/>
          <a:ext cx="11160808" cy="207349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Liebe zum Heimatland beginnt mit der Liebe zur Natur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uz-Latn-UZ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atanga muhabbat tabiatni sevishdan boshlanadi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14" y="3880137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Zitat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783631"/>
              </p:ext>
            </p:extLst>
          </p:nvPr>
        </p:nvGraphicFramePr>
        <p:xfrm>
          <a:off x="515595" y="1126902"/>
          <a:ext cx="11160808" cy="207349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Liebe zum Heimatland beginnt mit der Liebe zur Natur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Любовь к родной стране начинается с любви к природе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14" y="3880137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Seite 137 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Ergänzen Sie den Lücken!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93" y="3982738"/>
            <a:ext cx="9936212" cy="2325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83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36728" y="1091821"/>
            <a:ext cx="11300347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458" y="3886201"/>
            <a:ext cx="4047565" cy="2474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08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93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wiederholen 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beschreiben die Bilder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7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74140" y="1073876"/>
            <a:ext cx="2525813" cy="1914160"/>
          </a:xfrm>
          <a:prstGeom prst="ellipse">
            <a:avLst/>
          </a:prstGeom>
          <a:solidFill>
            <a:srgbClr val="FFFF00"/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1" y="4047107"/>
            <a:ext cx="2455688" cy="2102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146" y="3840480"/>
            <a:ext cx="2366228" cy="2031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20" y="1300384"/>
            <a:ext cx="2635400" cy="168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076" y="4267508"/>
            <a:ext cx="2428650" cy="2149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754" y="1760584"/>
            <a:ext cx="230505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738" y="2193103"/>
            <a:ext cx="2977326" cy="1854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40" y="3459762"/>
            <a:ext cx="2695801" cy="1860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14805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3246" y="5323447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96819" y="803149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Berge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85293" y="1140375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Vögel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1543" y="5872263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Wasser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85292" y="6149262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405677" y="1568640"/>
            <a:ext cx="2050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15076" y="6304002"/>
            <a:ext cx="27538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Landschaften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83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1240">
            <a:off x="210402" y="771390"/>
            <a:ext cx="3295211" cy="2481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062" y="819969"/>
            <a:ext cx="4491875" cy="2357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ist eine Landschaft?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308">
            <a:off x="8678092" y="1011701"/>
            <a:ext cx="3221746" cy="2397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69" y="4334967"/>
            <a:ext cx="3261669" cy="2413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395" y="3068152"/>
            <a:ext cx="2935800" cy="3435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965" y="4334967"/>
            <a:ext cx="3725704" cy="2413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697" y="1399036"/>
            <a:ext cx="3670731" cy="2294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205" y="1448818"/>
            <a:ext cx="3743760" cy="236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2" y="2822838"/>
            <a:ext cx="3238636" cy="2402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004" y="3068153"/>
            <a:ext cx="3315665" cy="2305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74" y="4396162"/>
            <a:ext cx="2799300" cy="2301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431" y="4358306"/>
            <a:ext cx="2525595" cy="2339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01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03073"/>
              </p:ext>
            </p:extLst>
          </p:nvPr>
        </p:nvGraphicFramePr>
        <p:xfrm>
          <a:off x="330992" y="785813"/>
          <a:ext cx="11530013" cy="581490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Landschaft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manzara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Insel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Feld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Tal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Bach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Ozean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Wasserfall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sharshara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Hügel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See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Wald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o‘rmon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2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85500"/>
              </p:ext>
            </p:extLst>
          </p:nvPr>
        </p:nvGraphicFramePr>
        <p:xfrm>
          <a:off x="330992" y="785813"/>
          <a:ext cx="11530013" cy="581490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Landschaft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пейзаж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Insel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остров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Feld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поле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Tal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долина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Bach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ручей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Ozean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океан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Wasserfall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водопад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Hügel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холм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See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озеро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Wald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90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939" y="973436"/>
            <a:ext cx="7798786" cy="466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ist eine Landschaft?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57112" y="5851134"/>
            <a:ext cx="22365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die Insel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939" y="958707"/>
            <a:ext cx="7799001" cy="4697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153033" y="5790317"/>
            <a:ext cx="3674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Wasserfall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24" y="1016858"/>
            <a:ext cx="8038531" cy="466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473130" y="5790317"/>
            <a:ext cx="2549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Hügel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34" y="998335"/>
            <a:ext cx="8038531" cy="466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861510" y="5811013"/>
            <a:ext cx="2263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das Feld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34" y="979812"/>
            <a:ext cx="8152096" cy="466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971963" y="5839625"/>
            <a:ext cx="23312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Wald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285" y="830466"/>
            <a:ext cx="8156527" cy="4762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269531" y="5769124"/>
            <a:ext cx="20377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See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07" y="852783"/>
            <a:ext cx="8160958" cy="477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831052" y="5732078"/>
            <a:ext cx="22942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Berg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29" y="896264"/>
            <a:ext cx="8304320" cy="4751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4749170" y="5694106"/>
            <a:ext cx="24641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Fluss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8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0" grpId="0"/>
      <p:bldP spid="10" grpId="1"/>
      <p:bldP spid="12" grpId="0"/>
      <p:bldP spid="12" grpId="1"/>
      <p:bldP spid="14" grpId="0"/>
      <p:bldP spid="14" grpId="1"/>
      <p:bldP spid="16" grpId="0"/>
      <p:bldP spid="16" grpId="1"/>
      <p:bldP spid="18" grpId="0"/>
      <p:bldP spid="18" grpId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15" y="953589"/>
            <a:ext cx="5458948" cy="5656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sehen wir auf dem Bild?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503" y="702174"/>
            <a:ext cx="6500573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 dem Bild sehen wir …</a:t>
            </a:r>
          </a:p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Wasserfall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Fluss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Wald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Bach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Ozean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See</a:t>
            </a:r>
          </a:p>
          <a:p>
            <a:r>
              <a:rPr lang="de-DE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inen Hügel</a:t>
            </a:r>
          </a:p>
          <a:p>
            <a:r>
              <a:rPr lang="de-DE" sz="3000" b="1" dirty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Gebirge</a:t>
            </a:r>
          </a:p>
          <a:p>
            <a:r>
              <a:rPr lang="de-DE" sz="3000" b="1" dirty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Tal</a:t>
            </a:r>
          </a:p>
          <a:p>
            <a:r>
              <a:rPr lang="de-DE" sz="3000" b="1" dirty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007A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Feld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 Insel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 Wiese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73" y="953590"/>
            <a:ext cx="5465589" cy="574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15" y="953588"/>
            <a:ext cx="5458947" cy="5656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14" y="865506"/>
            <a:ext cx="5458948" cy="574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72" y="1011701"/>
            <a:ext cx="5440366" cy="5598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275" y="865505"/>
            <a:ext cx="5465589" cy="574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857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07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Merken Sie sich !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686" y="809897"/>
            <a:ext cx="115606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Wörter mit </a:t>
            </a:r>
            <a:r>
              <a:rPr lang="de-DE" sz="5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5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de-DE" sz="5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haben immer den Artikel 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die.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4463" y="2480301"/>
            <a:ext cx="1048947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Land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Freund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stlik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Mann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ru-RU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Meister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Latn-UZ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Bruder</a:t>
            </a:r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r>
              <a:rPr lang="ru-RU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birodarlik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65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3568</TotalTime>
  <Words>356</Words>
  <Application>Microsoft Office PowerPoint</Application>
  <PresentationFormat>Широкоэкранный</PresentationFormat>
  <Paragraphs>129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DEUTSCH</vt:lpstr>
      <vt:lpstr>PLAN DER STUNDE:</vt:lpstr>
      <vt:lpstr>Презентация PowerPoint</vt:lpstr>
      <vt:lpstr>Презентация PowerPoint</vt:lpstr>
      <vt:lpstr>Wir lernen Wörter</vt:lpstr>
      <vt:lpstr>Wir lernen Wörter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Das Zitat</vt:lpstr>
      <vt:lpstr>Das Zitat</vt:lpstr>
      <vt:lpstr>Aufgabe für selbstständige Arbeit</vt:lpstr>
      <vt:lpstr>Ende der Stunde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46</cp:revision>
  <dcterms:created xsi:type="dcterms:W3CDTF">2021-02-09T11:41:24Z</dcterms:created>
  <dcterms:modified xsi:type="dcterms:W3CDTF">2021-02-20T05:57:12Z</dcterms:modified>
</cp:coreProperties>
</file>