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7" r:id="rId4"/>
    <p:sldId id="258" r:id="rId5"/>
    <p:sldId id="271" r:id="rId6"/>
    <p:sldId id="272" r:id="rId7"/>
    <p:sldId id="259" r:id="rId8"/>
    <p:sldId id="274" r:id="rId9"/>
    <p:sldId id="268" r:id="rId10"/>
    <p:sldId id="269" r:id="rId11"/>
    <p:sldId id="270" r:id="rId12"/>
    <p:sldId id="260" r:id="rId13"/>
    <p:sldId id="275" r:id="rId14"/>
    <p:sldId id="280" r:id="rId15"/>
    <p:sldId id="281" r:id="rId16"/>
    <p:sldId id="276" r:id="rId17"/>
    <p:sldId id="277" r:id="rId18"/>
    <p:sldId id="2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0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9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2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96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7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3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05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4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1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5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2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6F15C-6934-47C7-8817-687C00F056E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F4180-59A0-4DAA-AD8F-31086F5DF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5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fif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fi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2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fif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fif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fif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1500" y="1943101"/>
            <a:ext cx="10929938" cy="4646386"/>
          </a:xfr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de-DE" sz="25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 DER STUNDE:</a:t>
            </a:r>
          </a:p>
          <a:p>
            <a:r>
              <a:rPr lang="de-DE" sz="5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Landschaft</a:t>
            </a:r>
            <a:endParaRPr lang="de-DE" sz="5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6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70021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56537" y="242888"/>
            <a:ext cx="2317749" cy="1343025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5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37" y="4089400"/>
            <a:ext cx="1728788" cy="237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2888"/>
            <a:ext cx="1794329" cy="12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1" y="941017"/>
            <a:ext cx="4433675" cy="2169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3" y="941017"/>
            <a:ext cx="4280912" cy="2169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3" y="3714403"/>
            <a:ext cx="4372351" cy="2371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2" y="3713634"/>
            <a:ext cx="4433674" cy="23724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für eine Landschaft ist das?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566" y="3110259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Sommerlandschaft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2789" y="3110259"/>
            <a:ext cx="62328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Frühlingslandschaft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565" y="6135474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Winterlandschaft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66595" y="6086097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Herbstlandschaft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3" y="948849"/>
            <a:ext cx="4256109" cy="216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948849"/>
            <a:ext cx="4245429" cy="216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2" y="3732661"/>
            <a:ext cx="4237730" cy="227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829208"/>
            <a:ext cx="4245428" cy="227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für eine Landschaft ist das?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566" y="3110259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Waldlandschaft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08058" y="3122079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Berglandschaft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100354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Seenlandschaft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26777" y="6100354"/>
            <a:ext cx="5865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ist eine Hügellandschaft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0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Beschreiben Sie eine Landschaft 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1" y="911374"/>
            <a:ext cx="8160958" cy="444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04949" y="5496436"/>
            <a:ext cx="11220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Schön   malerisch  phantastisch  grün  hoch  gelb   kalt   sonnig   blau   bunt   weiß 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1" y="1018903"/>
            <a:ext cx="8160958" cy="433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40" y="811795"/>
            <a:ext cx="8304320" cy="475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41" y="892953"/>
            <a:ext cx="8304320" cy="446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25" y="915009"/>
            <a:ext cx="8634549" cy="441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97" y="933431"/>
            <a:ext cx="8581577" cy="464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70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Beschreiben Sie eine Landschaft 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741" y="1525370"/>
            <a:ext cx="26325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höher</a:t>
            </a:r>
          </a:p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rößer</a:t>
            </a:r>
          </a:p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leiner</a:t>
            </a:r>
          </a:p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änger</a:t>
            </a:r>
          </a:p>
          <a:p>
            <a:pPr algn="ctr"/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tiefer</a:t>
            </a:r>
          </a:p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iedriger</a:t>
            </a:r>
          </a:p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ürzer</a:t>
            </a:r>
          </a:p>
          <a:p>
            <a:pPr algn="ctr"/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breiter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6" y="1660969"/>
            <a:ext cx="4245893" cy="470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30139" y="817484"/>
            <a:ext cx="627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ist </a:t>
            </a:r>
            <a:r>
              <a:rPr lang="de-DE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schöner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als…?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81" y="1721738"/>
            <a:ext cx="3997234" cy="465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7" y="1710645"/>
            <a:ext cx="4481473" cy="465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81" y="1721738"/>
            <a:ext cx="3997234" cy="459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4" y="1710644"/>
            <a:ext cx="4437775" cy="461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36" y="1710643"/>
            <a:ext cx="3901179" cy="461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4" y="1721738"/>
            <a:ext cx="4437775" cy="476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81" y="1721737"/>
            <a:ext cx="3997234" cy="459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0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87104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Zitat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854890"/>
              </p:ext>
            </p:extLst>
          </p:nvPr>
        </p:nvGraphicFramePr>
        <p:xfrm>
          <a:off x="515595" y="1126902"/>
          <a:ext cx="11160808" cy="207349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58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34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Liebe zum Heimatland beginnt mit der Liebe zur Natur</a:t>
                      </a:r>
                      <a:endParaRPr lang="ru-RU" sz="3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uz-Latn-UZ" sz="3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atanga muhabbat tabiatni sevishdan boshlanadi</a:t>
                      </a:r>
                      <a:endParaRPr lang="ru-RU" sz="3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14" y="3880137"/>
            <a:ext cx="3821372" cy="27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8710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Zitat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83631"/>
              </p:ext>
            </p:extLst>
          </p:nvPr>
        </p:nvGraphicFramePr>
        <p:xfrm>
          <a:off x="515595" y="1126902"/>
          <a:ext cx="11160808" cy="207349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58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34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Liebe zum Heimatland beginnt mit der Liebe zur Natur</a:t>
                      </a:r>
                      <a:endParaRPr lang="ru-RU" sz="3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Любовь к родной стране начинается с любви к природе</a:t>
                      </a:r>
                      <a:endParaRPr lang="ru-RU" sz="3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14" y="3880137"/>
            <a:ext cx="3821372" cy="27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70631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 für selbstständige Arbeit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4325" y="1050878"/>
            <a:ext cx="11530013" cy="5540991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de-DE" sz="4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 </a:t>
            </a:r>
            <a:r>
              <a:rPr lang="de-DE" sz="4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Seite 137 </a:t>
            </a:r>
          </a:p>
          <a:p>
            <a:pPr algn="l"/>
            <a:r>
              <a:rPr lang="de-DE" sz="4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Ergänzen Sie den Lücken!</a:t>
            </a:r>
          </a:p>
          <a:p>
            <a:pPr algn="l"/>
            <a:endParaRPr lang="de-DE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93" y="3982738"/>
            <a:ext cx="9936212" cy="232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3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42975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 der Stunde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36728" y="1091821"/>
            <a:ext cx="11300347" cy="5431809"/>
          </a:xfrm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de-DE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Stunde ist zu Ende</a:t>
            </a:r>
          </a:p>
          <a:p>
            <a:r>
              <a:rPr lang="de-DE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Aufmerksamkeit!</a:t>
            </a:r>
          </a:p>
          <a:p>
            <a:r>
              <a:rPr lang="de-DE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Wiedersehen!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58" y="3886201"/>
            <a:ext cx="4047565" cy="247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9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-1"/>
            <a:ext cx="12191999" cy="94343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DER STUNDE: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4325" y="1146629"/>
            <a:ext cx="11530013" cy="5239883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de-DE" sz="4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wiederholen </a:t>
            </a:r>
          </a:p>
          <a:p>
            <a:pPr marL="342900" lvl="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lernen neue Wörter</a:t>
            </a:r>
          </a:p>
          <a:p>
            <a:pPr marL="342900" lvl="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</a:t>
            </a:r>
            <a:r>
              <a:rPr lang="de-DE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 </a:t>
            </a: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</a:t>
            </a:r>
          </a:p>
          <a:p>
            <a:pPr marL="342900" lvl="0" indent="-342900" algn="l">
              <a:buFont typeface="Wingdings" panose="05000000000000000000" pitchFamily="2" charset="2"/>
              <a:buChar char="v"/>
            </a:pPr>
            <a:r>
              <a:rPr lang="de-DE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beschreiben die Bilder</a:t>
            </a:r>
            <a:endParaRPr lang="de-DE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de-DE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Aufgabe für selbstständige Arbeit</a:t>
            </a:r>
            <a:endParaRPr lang="ru-RU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74140" y="1073876"/>
            <a:ext cx="2525813" cy="1914160"/>
          </a:xfrm>
          <a:prstGeom prst="ellipse">
            <a:avLst/>
          </a:prstGeom>
          <a:solidFill>
            <a:srgbClr val="FFFF0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81" y="4047107"/>
            <a:ext cx="2455688" cy="210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46" y="3840480"/>
            <a:ext cx="2366228" cy="203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20" y="1300384"/>
            <a:ext cx="2635400" cy="168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76" y="4267508"/>
            <a:ext cx="2428650" cy="214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54" y="1760584"/>
            <a:ext cx="230505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38" y="2193103"/>
            <a:ext cx="2977326" cy="185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0" y="3459762"/>
            <a:ext cx="2695801" cy="186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14805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Wiederholung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46" y="5323447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Bäume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96819" y="803149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Berge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5293" y="1140375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Vögel 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1543" y="5872263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Wasser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5292" y="6149262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Blumen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05677" y="1568640"/>
            <a:ext cx="2050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Tiere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15076" y="6304002"/>
            <a:ext cx="2753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Landschaften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240">
            <a:off x="210402" y="771390"/>
            <a:ext cx="3295211" cy="248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2" y="819969"/>
            <a:ext cx="4491875" cy="235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ist eine Landschaft?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308">
            <a:off x="8678092" y="1011701"/>
            <a:ext cx="3221746" cy="2397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9" y="4334967"/>
            <a:ext cx="3261669" cy="241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3068152"/>
            <a:ext cx="2935800" cy="343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65" y="4334967"/>
            <a:ext cx="3725704" cy="241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97" y="1399036"/>
            <a:ext cx="3670731" cy="229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05" y="1448818"/>
            <a:ext cx="3743760" cy="236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" y="2822838"/>
            <a:ext cx="3238636" cy="240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04" y="3068153"/>
            <a:ext cx="3315665" cy="230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74" y="4396162"/>
            <a:ext cx="2799300" cy="230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31" y="4358306"/>
            <a:ext cx="2525595" cy="233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1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77651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lernen Wörter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4325" y="785813"/>
            <a:ext cx="11530013" cy="5600699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de-DE" sz="4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103073"/>
              </p:ext>
            </p:extLst>
          </p:nvPr>
        </p:nvGraphicFramePr>
        <p:xfrm>
          <a:off x="330992" y="785813"/>
          <a:ext cx="11530013" cy="581490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38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Landschaft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manzara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Insel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Feld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Tal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tekislik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Bach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Ozean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Wasserfall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sharshara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2821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Hügel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See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Wald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o‘rmon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2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77651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lernen Wörter</a:t>
            </a:r>
            <a:endParaRPr lang="ru-RU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4325" y="785813"/>
            <a:ext cx="11530013" cy="5600699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de-DE" sz="4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85500"/>
              </p:ext>
            </p:extLst>
          </p:nvPr>
        </p:nvGraphicFramePr>
        <p:xfrm>
          <a:off x="330992" y="785813"/>
          <a:ext cx="11530013" cy="581490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38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Landschaft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пейзаж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Insel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остров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Feld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Tal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долина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Bach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ручей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Ozean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океан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Wasserfall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водопад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2821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Hügel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холм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See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озеро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420"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Wald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9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39" y="973436"/>
            <a:ext cx="7798786" cy="46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ist eine Landschaft?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57112" y="5851134"/>
            <a:ext cx="2236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die Insel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39" y="958707"/>
            <a:ext cx="7799001" cy="469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53033" y="5790317"/>
            <a:ext cx="3674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Wasserfall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1016858"/>
            <a:ext cx="8038531" cy="46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73130" y="5790317"/>
            <a:ext cx="2549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Hügel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34" y="998335"/>
            <a:ext cx="8038531" cy="46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861510" y="5811013"/>
            <a:ext cx="2263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das Feld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34" y="979812"/>
            <a:ext cx="8152096" cy="46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971963" y="5839625"/>
            <a:ext cx="2331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Wald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85" y="830466"/>
            <a:ext cx="8156527" cy="476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269531" y="5769124"/>
            <a:ext cx="2037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See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07" y="852783"/>
            <a:ext cx="8160958" cy="477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831052" y="5732078"/>
            <a:ext cx="22942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Berg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9" y="896264"/>
            <a:ext cx="8304320" cy="475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749170" y="5694106"/>
            <a:ext cx="2464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Fluss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5" y="953589"/>
            <a:ext cx="5458948" cy="565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sehen wir auf dem Bild?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3" y="702174"/>
            <a:ext cx="6500573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 dem Bild sehen wir …</a:t>
            </a:r>
          </a:p>
          <a:p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 Wasserfall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Fluss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Wald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Bach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Ozean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See</a:t>
            </a:r>
          </a:p>
          <a:p>
            <a:r>
              <a:rPr lang="de-D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 Hügel</a:t>
            </a:r>
          </a:p>
          <a:p>
            <a:r>
              <a:rPr lang="de-DE" sz="3000" b="1" dirty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Gebirge</a:t>
            </a:r>
          </a:p>
          <a:p>
            <a:r>
              <a:rPr lang="de-DE" sz="3000" b="1" dirty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Tal</a:t>
            </a:r>
          </a:p>
          <a:p>
            <a:r>
              <a:rPr lang="de-DE" sz="3000" b="1" dirty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007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Feld</a:t>
            </a:r>
          </a:p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 Insel</a:t>
            </a:r>
          </a:p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 Wiese</a:t>
            </a:r>
            <a:endParaRPr lang="ru-RU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73" y="953590"/>
            <a:ext cx="5465589" cy="574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5" y="953588"/>
            <a:ext cx="5458947" cy="565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865506"/>
            <a:ext cx="5458948" cy="574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72" y="1011701"/>
            <a:ext cx="5440366" cy="559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75" y="865505"/>
            <a:ext cx="5465589" cy="574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5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07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Merken Sie sich !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686" y="809897"/>
            <a:ext cx="11560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Wörter mit </a:t>
            </a:r>
            <a:r>
              <a:rPr lang="de-DE" sz="5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5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de-DE" sz="5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haben immer den Artikel 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die.</a:t>
            </a:r>
            <a:endParaRPr lang="ru-RU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463" y="2480301"/>
            <a:ext cx="104894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Land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manzara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Freund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stlik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Mann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Meister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z-Latn-UZ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musobaqa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Bruder</a:t>
            </a:r>
            <a:r>
              <a:rPr lang="de-DE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</a:t>
            </a:r>
            <a:r>
              <a:rPr lang="ru-RU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birodarlik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356</Words>
  <Application>Microsoft Office PowerPoint</Application>
  <PresentationFormat>Широкоэкранный</PresentationFormat>
  <Paragraphs>129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Тема Office</vt:lpstr>
      <vt:lpstr>DEUTSCH</vt:lpstr>
      <vt:lpstr>PLAN DER STUNDE:</vt:lpstr>
      <vt:lpstr>Презентация PowerPoint</vt:lpstr>
      <vt:lpstr>Презентация PowerPoint</vt:lpstr>
      <vt:lpstr>Wir lernen Wörter</vt:lpstr>
      <vt:lpstr>Wir lernen Wörter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Das Zitat</vt:lpstr>
      <vt:lpstr>Das Zitat</vt:lpstr>
      <vt:lpstr>Aufgabe für selbstständige Arbeit</vt:lpstr>
      <vt:lpstr>Ende der Stunde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46</cp:revision>
  <dcterms:created xsi:type="dcterms:W3CDTF">2021-02-09T11:41:24Z</dcterms:created>
  <dcterms:modified xsi:type="dcterms:W3CDTF">2021-02-20T05:57:12Z</dcterms:modified>
</cp:coreProperties>
</file>