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63" r:id="rId2"/>
    <p:sldMasterId id="2147483770" r:id="rId3"/>
    <p:sldMasterId id="2147483782" r:id="rId4"/>
    <p:sldMasterId id="2147483789" r:id="rId5"/>
  </p:sldMasterIdLst>
  <p:sldIdLst>
    <p:sldId id="331" r:id="rId6"/>
    <p:sldId id="332" r:id="rId7"/>
    <p:sldId id="294" r:id="rId8"/>
    <p:sldId id="335" r:id="rId9"/>
    <p:sldId id="336" r:id="rId10"/>
    <p:sldId id="306" r:id="rId11"/>
    <p:sldId id="308" r:id="rId12"/>
    <p:sldId id="325" r:id="rId13"/>
    <p:sldId id="334" r:id="rId14"/>
    <p:sldId id="333" r:id="rId15"/>
    <p:sldId id="319" r:id="rId16"/>
    <p:sldId id="258" r:id="rId17"/>
    <p:sldId id="337" r:id="rId18"/>
    <p:sldId id="338" r:id="rId19"/>
  </p:sldIdLst>
  <p:sldSz cx="14401800" cy="8064500"/>
  <p:notesSz cx="9144000" cy="6858000"/>
  <p:defaultTextStyle>
    <a:defPPr>
      <a:defRPr lang="en-US"/>
    </a:defPPr>
    <a:lvl1pPr marL="0" algn="l" defTabSz="4200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20024" algn="l" defTabSz="4200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840050" algn="l" defTabSz="4200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260073" algn="l" defTabSz="4200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680098" algn="l" defTabSz="4200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100124" algn="l" defTabSz="4200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520149" algn="l" defTabSz="4200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2940176" algn="l" defTabSz="4200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360198" algn="l" defTabSz="4200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2">
          <p15:clr>
            <a:srgbClr val="A4A3A4"/>
          </p15:clr>
        </p15:guide>
        <p15:guide id="2" pos="4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99FF99"/>
    <a:srgbClr val="FFCCFF"/>
    <a:srgbClr val="33CCFF"/>
    <a:srgbClr val="FFFFFF"/>
    <a:srgbClr val="03A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56" d="100"/>
          <a:sy n="56" d="100"/>
        </p:scale>
        <p:origin x="612" y="48"/>
      </p:cViewPr>
      <p:guideLst>
        <p:guide orient="horz" pos="2542"/>
        <p:guide pos="4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152" y="2505231"/>
            <a:ext cx="12241532" cy="1728642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277" y="4569893"/>
            <a:ext cx="10081261" cy="20609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9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7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6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5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4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" y="3"/>
            <a:ext cx="3618454" cy="4043001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01658" y="3"/>
            <a:ext cx="3618454" cy="4043001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203311" y="3"/>
            <a:ext cx="3618454" cy="4043001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804960" y="3"/>
            <a:ext cx="3618454" cy="4043001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" y="4021505"/>
            <a:ext cx="3618454" cy="4043001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601658" y="4021505"/>
            <a:ext cx="3618454" cy="4043001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7203311" y="4021505"/>
            <a:ext cx="3618454" cy="4043001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804960" y="4021505"/>
            <a:ext cx="3618454" cy="4043001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" y="12"/>
            <a:ext cx="2883962" cy="2698918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879468" y="12"/>
            <a:ext cx="2883962" cy="2698918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758923" y="12"/>
            <a:ext cx="2883962" cy="2698918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638383" y="12"/>
            <a:ext cx="2883962" cy="2698918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517843" y="12"/>
            <a:ext cx="2883962" cy="2698918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" y="2682805"/>
            <a:ext cx="2883962" cy="2698918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879468" y="2682805"/>
            <a:ext cx="2883962" cy="2698918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758923" y="2682805"/>
            <a:ext cx="2883962" cy="2698918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638383" y="2682805"/>
            <a:ext cx="2883962" cy="2698918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1517843" y="2682805"/>
            <a:ext cx="2883962" cy="2698918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" y="5365594"/>
            <a:ext cx="2883962" cy="2698918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879468" y="5365594"/>
            <a:ext cx="2883962" cy="2698918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758923" y="5365594"/>
            <a:ext cx="2883962" cy="2698918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638383" y="5365594"/>
            <a:ext cx="2883962" cy="2698918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1517843" y="5365594"/>
            <a:ext cx="2883962" cy="2698918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" y="2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396469" y="2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92934" y="2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89393" y="2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982308" y="2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585850" y="2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3" y="2010753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396469" y="2010753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792934" y="2010753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189393" y="2010753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1982308" y="2010753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585850" y="2010753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3" y="4021500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396469" y="4021500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792934" y="4021500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189393" y="4021500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1982308" y="4021500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585850" y="4021500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3" y="6032247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396469" y="6032247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792934" y="6032247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7189393" y="6032247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1982308" y="6032247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9585850" y="6032247"/>
            <a:ext cx="2419503" cy="2032255"/>
          </a:xfrm>
        </p:spPr>
        <p:txBody>
          <a:bodyPr lIns="167763" tIns="83881" rIns="167763" bIns="8388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38" y="1642780"/>
            <a:ext cx="2880360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00528" y="1642780"/>
            <a:ext cx="2880360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20917" y="1642780"/>
            <a:ext cx="2880360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441307" y="1642780"/>
            <a:ext cx="2880360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80138" y="5856789"/>
            <a:ext cx="2880360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8" indent="-104838">
              <a:buFont typeface="Arial" panose="020B0604020202020204" pitchFamily="34" charset="0"/>
              <a:buChar char="•"/>
              <a:defRPr sz="1000"/>
            </a:lvl2pPr>
            <a:lvl3pPr marL="209673" indent="-104838">
              <a:defRPr sz="1000"/>
            </a:lvl3pPr>
            <a:lvl4pPr marL="366929" indent="-157255">
              <a:defRPr sz="1000"/>
            </a:lvl4pPr>
            <a:lvl5pPr marL="524183" indent="-1572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200528" y="5856789"/>
            <a:ext cx="2880360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8" indent="-104838">
              <a:buFont typeface="Arial" panose="020B0604020202020204" pitchFamily="34" charset="0"/>
              <a:buChar char="•"/>
              <a:defRPr sz="1000"/>
            </a:lvl2pPr>
            <a:lvl3pPr marL="209673" indent="-104838">
              <a:defRPr sz="1000"/>
            </a:lvl3pPr>
            <a:lvl4pPr marL="366929" indent="-157255">
              <a:defRPr sz="1000"/>
            </a:lvl4pPr>
            <a:lvl5pPr marL="524183" indent="-1572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320917" y="5856789"/>
            <a:ext cx="2880360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8" indent="-104838">
              <a:buFont typeface="Arial" panose="020B0604020202020204" pitchFamily="34" charset="0"/>
              <a:buChar char="•"/>
              <a:defRPr sz="1000"/>
            </a:lvl2pPr>
            <a:lvl3pPr marL="209673" indent="-104838">
              <a:defRPr sz="1000"/>
            </a:lvl3pPr>
            <a:lvl4pPr marL="366929" indent="-157255">
              <a:defRPr sz="1000"/>
            </a:lvl4pPr>
            <a:lvl5pPr marL="524183" indent="-1572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0441307" y="5856789"/>
            <a:ext cx="2880360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8" indent="-104838">
              <a:buFont typeface="Arial" panose="020B0604020202020204" pitchFamily="34" charset="0"/>
              <a:buChar char="•"/>
              <a:defRPr sz="1000"/>
            </a:lvl2pPr>
            <a:lvl3pPr marL="209673" indent="-104838">
              <a:defRPr sz="1000"/>
            </a:lvl3pPr>
            <a:lvl4pPr marL="366929" indent="-157255">
              <a:defRPr sz="1000"/>
            </a:lvl4pPr>
            <a:lvl5pPr marL="524183" indent="-1572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 userDrawn="1">
          <p15:clr>
            <a:srgbClr val="FBAE40"/>
          </p15:clr>
        </p15:guide>
        <p15:guide id="2" pos="176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38" y="1642780"/>
            <a:ext cx="2880360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00528" y="1642780"/>
            <a:ext cx="2880360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20917" y="1642780"/>
            <a:ext cx="2880360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441307" y="1642780"/>
            <a:ext cx="2880360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80138" y="5856789"/>
            <a:ext cx="2880360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8" indent="-104838">
              <a:buFont typeface="Arial" panose="020B0604020202020204" pitchFamily="34" charset="0"/>
              <a:buChar char="•"/>
              <a:defRPr sz="1000"/>
            </a:lvl2pPr>
            <a:lvl3pPr marL="209673" indent="-104838">
              <a:defRPr sz="1000"/>
            </a:lvl3pPr>
            <a:lvl4pPr marL="366929" indent="-157255">
              <a:defRPr sz="1000"/>
            </a:lvl4pPr>
            <a:lvl5pPr marL="524183" indent="-1572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200528" y="5856789"/>
            <a:ext cx="2880360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8" indent="-104838">
              <a:buFont typeface="Arial" panose="020B0604020202020204" pitchFamily="34" charset="0"/>
              <a:buChar char="•"/>
              <a:defRPr sz="1000"/>
            </a:lvl2pPr>
            <a:lvl3pPr marL="209673" indent="-104838">
              <a:defRPr sz="1000"/>
            </a:lvl3pPr>
            <a:lvl4pPr marL="366929" indent="-157255">
              <a:defRPr sz="1000"/>
            </a:lvl4pPr>
            <a:lvl5pPr marL="524183" indent="-1572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320917" y="5856789"/>
            <a:ext cx="2880360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8" indent="-104838">
              <a:buFont typeface="Arial" panose="020B0604020202020204" pitchFamily="34" charset="0"/>
              <a:buChar char="•"/>
              <a:defRPr sz="1000"/>
            </a:lvl2pPr>
            <a:lvl3pPr marL="209673" indent="-104838">
              <a:defRPr sz="1000"/>
            </a:lvl3pPr>
            <a:lvl4pPr marL="366929" indent="-157255">
              <a:defRPr sz="1000"/>
            </a:lvl4pPr>
            <a:lvl5pPr marL="524183" indent="-1572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0441307" y="5856789"/>
            <a:ext cx="2880360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8" indent="-104838">
              <a:buFont typeface="Arial" panose="020B0604020202020204" pitchFamily="34" charset="0"/>
              <a:buChar char="•"/>
              <a:defRPr sz="1000"/>
            </a:lvl2pPr>
            <a:lvl3pPr marL="209673" indent="-104838">
              <a:defRPr sz="1000"/>
            </a:lvl3pPr>
            <a:lvl4pPr marL="366929" indent="-157255">
              <a:defRPr sz="1000"/>
            </a:lvl4pPr>
            <a:lvl5pPr marL="524183" indent="-1572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 userDrawn="1">
          <p15:clr>
            <a:srgbClr val="FBAE40"/>
          </p15:clr>
        </p15:guide>
        <p15:guide id="2" pos="176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4" y="1642780"/>
            <a:ext cx="3931691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5060" y="1642780"/>
            <a:ext cx="3931691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9977" y="1642780"/>
            <a:ext cx="3931691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80144" y="5856789"/>
            <a:ext cx="3931691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8" indent="-104838">
              <a:buFont typeface="Arial" panose="020B0604020202020204" pitchFamily="34" charset="0"/>
              <a:buChar char="•"/>
              <a:defRPr sz="1000"/>
            </a:lvl2pPr>
            <a:lvl3pPr marL="209673" indent="-104838">
              <a:defRPr sz="1000"/>
            </a:lvl3pPr>
            <a:lvl4pPr marL="366929" indent="-157255">
              <a:defRPr sz="1000"/>
            </a:lvl4pPr>
            <a:lvl5pPr marL="524183" indent="-1572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235060" y="5856789"/>
            <a:ext cx="3931691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8" indent="-104838">
              <a:buFont typeface="Arial" panose="020B0604020202020204" pitchFamily="34" charset="0"/>
              <a:buChar char="•"/>
              <a:defRPr sz="1000"/>
            </a:lvl2pPr>
            <a:lvl3pPr marL="209673" indent="-104838">
              <a:defRPr sz="1000"/>
            </a:lvl3pPr>
            <a:lvl4pPr marL="366929" indent="-157255">
              <a:defRPr sz="1000"/>
            </a:lvl4pPr>
            <a:lvl5pPr marL="524183" indent="-1572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89977" y="5856789"/>
            <a:ext cx="3931691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8" indent="-104838">
              <a:buFont typeface="Arial" panose="020B0604020202020204" pitchFamily="34" charset="0"/>
              <a:buChar char="•"/>
              <a:defRPr sz="1000"/>
            </a:lvl2pPr>
            <a:lvl3pPr marL="209673" indent="-104838">
              <a:defRPr sz="1000"/>
            </a:lvl3pPr>
            <a:lvl4pPr marL="366929" indent="-157255">
              <a:defRPr sz="1000"/>
            </a:lvl4pPr>
            <a:lvl5pPr marL="524183" indent="-1572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4" y="1642780"/>
            <a:ext cx="3931691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5060" y="1642780"/>
            <a:ext cx="3931691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9977" y="1642780"/>
            <a:ext cx="3931691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80144" y="5856789"/>
            <a:ext cx="3931691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8" indent="-104838">
              <a:buFont typeface="Arial" panose="020B0604020202020204" pitchFamily="34" charset="0"/>
              <a:buChar char="•"/>
              <a:defRPr sz="1000"/>
            </a:lvl2pPr>
            <a:lvl3pPr marL="209673" indent="-104838">
              <a:defRPr sz="1000"/>
            </a:lvl3pPr>
            <a:lvl4pPr marL="366929" indent="-157255">
              <a:defRPr sz="1000"/>
            </a:lvl4pPr>
            <a:lvl5pPr marL="524183" indent="-1572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235060" y="5856789"/>
            <a:ext cx="3931691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8" indent="-104838">
              <a:buFont typeface="Arial" panose="020B0604020202020204" pitchFamily="34" charset="0"/>
              <a:buChar char="•"/>
              <a:defRPr sz="1000"/>
            </a:lvl2pPr>
            <a:lvl3pPr marL="209673" indent="-104838">
              <a:defRPr sz="1000"/>
            </a:lvl3pPr>
            <a:lvl4pPr marL="366929" indent="-157255">
              <a:defRPr sz="1000"/>
            </a:lvl4pPr>
            <a:lvl5pPr marL="524183" indent="-1572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89977" y="5856789"/>
            <a:ext cx="3931691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8" indent="-104838">
              <a:buFont typeface="Arial" panose="020B0604020202020204" pitchFamily="34" charset="0"/>
              <a:buChar char="•"/>
              <a:defRPr sz="1000"/>
            </a:lvl2pPr>
            <a:lvl3pPr marL="209673" indent="-104838">
              <a:defRPr sz="1000"/>
            </a:lvl3pPr>
            <a:lvl4pPr marL="366929" indent="-157255">
              <a:defRPr sz="1000"/>
            </a:lvl4pPr>
            <a:lvl5pPr marL="524183" indent="-1572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25"/>
              </a:spcBef>
              <a:defRPr/>
            </a:lvl1pPr>
            <a:lvl2pPr>
              <a:spcBef>
                <a:spcPts val="825"/>
              </a:spcBef>
              <a:defRPr/>
            </a:lvl2pPr>
            <a:lvl3pPr>
              <a:spcBef>
                <a:spcPts val="825"/>
              </a:spcBef>
              <a:defRPr/>
            </a:lvl3pPr>
            <a:lvl4pPr>
              <a:spcBef>
                <a:spcPts val="825"/>
              </a:spcBef>
              <a:defRPr/>
            </a:lvl4pPr>
            <a:lvl5pPr>
              <a:spcBef>
                <a:spcPts val="825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6" y="1642780"/>
            <a:ext cx="6007350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314325" y="1642780"/>
            <a:ext cx="6007350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80146" y="5856789"/>
            <a:ext cx="6007350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8" indent="-104838">
              <a:buFont typeface="Arial" panose="020B0604020202020204" pitchFamily="34" charset="0"/>
              <a:buChar char="•"/>
              <a:defRPr sz="1000"/>
            </a:lvl2pPr>
            <a:lvl3pPr marL="209673" indent="-104838">
              <a:defRPr sz="1000"/>
            </a:lvl3pPr>
            <a:lvl4pPr marL="366929" indent="-157255">
              <a:defRPr sz="1000"/>
            </a:lvl4pPr>
            <a:lvl5pPr marL="524183" indent="-1572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314325" y="5856789"/>
            <a:ext cx="6007350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8" indent="-104838">
              <a:buFont typeface="Arial" panose="020B0604020202020204" pitchFamily="34" charset="0"/>
              <a:buChar char="•"/>
              <a:defRPr sz="1000"/>
            </a:lvl2pPr>
            <a:lvl3pPr marL="209673" indent="-104838">
              <a:defRPr sz="1000"/>
            </a:lvl3pPr>
            <a:lvl4pPr marL="366929" indent="-157255">
              <a:defRPr sz="1000"/>
            </a:lvl4pPr>
            <a:lvl5pPr marL="524183" indent="-1572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6" y="1642780"/>
            <a:ext cx="6007350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314325" y="1642780"/>
            <a:ext cx="6007350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80146" y="5856789"/>
            <a:ext cx="6007350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8" indent="-104838">
              <a:buFont typeface="Arial" panose="020B0604020202020204" pitchFamily="34" charset="0"/>
              <a:buChar char="•"/>
              <a:defRPr sz="1000"/>
            </a:lvl2pPr>
            <a:lvl3pPr marL="209673" indent="-104838">
              <a:defRPr sz="1000"/>
            </a:lvl3pPr>
            <a:lvl4pPr marL="366929" indent="-157255">
              <a:defRPr sz="1000"/>
            </a:lvl4pPr>
            <a:lvl5pPr marL="524183" indent="-1572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314325" y="5856789"/>
            <a:ext cx="6007350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8" indent="-104838">
              <a:buFont typeface="Arial" panose="020B0604020202020204" pitchFamily="34" charset="0"/>
              <a:buChar char="•"/>
              <a:defRPr sz="1000"/>
            </a:lvl2pPr>
            <a:lvl3pPr marL="209673" indent="-104838">
              <a:defRPr sz="1000"/>
            </a:lvl3pPr>
            <a:lvl4pPr marL="366929" indent="-157255">
              <a:defRPr sz="1000"/>
            </a:lvl4pPr>
            <a:lvl5pPr marL="524183" indent="-1572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38" y="1642773"/>
            <a:ext cx="2880360" cy="173586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00528" y="1642773"/>
            <a:ext cx="2880360" cy="173586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20917" y="1642773"/>
            <a:ext cx="2880360" cy="173586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441307" y="1642773"/>
            <a:ext cx="2880360" cy="173586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0141" y="3592798"/>
            <a:ext cx="2883962" cy="3514058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199332" y="3592798"/>
            <a:ext cx="2883962" cy="3514058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318520" y="3592798"/>
            <a:ext cx="2883962" cy="3514058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10437709" y="3592798"/>
            <a:ext cx="2883962" cy="3514058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38" y="1642773"/>
            <a:ext cx="2880360" cy="173586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00528" y="1642773"/>
            <a:ext cx="2880360" cy="173586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20917" y="1642773"/>
            <a:ext cx="2880360" cy="173586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441307" y="1642773"/>
            <a:ext cx="2880360" cy="173586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0141" y="3592798"/>
            <a:ext cx="2883962" cy="3514058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199332" y="3592798"/>
            <a:ext cx="2883962" cy="3514058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318520" y="3592798"/>
            <a:ext cx="2883962" cy="3514058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10437709" y="3592798"/>
            <a:ext cx="2883962" cy="3514058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4" y="1642780"/>
            <a:ext cx="3931691" cy="17311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5060" y="1642780"/>
            <a:ext cx="3931691" cy="17311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9977" y="1642780"/>
            <a:ext cx="3931691" cy="17311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80144" y="3592798"/>
            <a:ext cx="3931691" cy="3514058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235060" y="3592798"/>
            <a:ext cx="3931691" cy="3514058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9389977" y="3592798"/>
            <a:ext cx="3931691" cy="3514058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4" y="1642780"/>
            <a:ext cx="3931691" cy="17311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5060" y="1642780"/>
            <a:ext cx="3931691" cy="17311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9977" y="1642780"/>
            <a:ext cx="3931691" cy="17311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80144" y="3592798"/>
            <a:ext cx="3931691" cy="3514058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235060" y="3592798"/>
            <a:ext cx="3931691" cy="3514058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9389977" y="3592798"/>
            <a:ext cx="3931691" cy="3514058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6" y="1642780"/>
            <a:ext cx="6007350" cy="17311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314325" y="1642780"/>
            <a:ext cx="6007350" cy="17311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80145" y="3592798"/>
            <a:ext cx="6005552" cy="3514058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316125" y="3592798"/>
            <a:ext cx="6005552" cy="3514058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6" y="1642780"/>
            <a:ext cx="6007350" cy="17311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314325" y="1642780"/>
            <a:ext cx="6007350" cy="17311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80145" y="3592798"/>
            <a:ext cx="6005552" cy="3514058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316125" y="3592798"/>
            <a:ext cx="6005552" cy="3514058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78938" y="1642773"/>
            <a:ext cx="2880360" cy="173586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99331" y="1642773"/>
            <a:ext cx="2880360" cy="173586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19720" y="1642773"/>
            <a:ext cx="2880360" cy="173586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440108" y="1642773"/>
            <a:ext cx="2880360" cy="173586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78943" y="5546855"/>
            <a:ext cx="2883962" cy="1559992"/>
          </a:xfrm>
        </p:spPr>
        <p:txBody>
          <a:bodyPr/>
          <a:lstStyle>
            <a:lvl1pPr marL="0" indent="0">
              <a:buNone/>
              <a:defRPr sz="10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198131" y="5546855"/>
            <a:ext cx="2883962" cy="155999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317316" y="5546855"/>
            <a:ext cx="2883962" cy="155999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10436509" y="5546855"/>
            <a:ext cx="2883962" cy="155999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78938" y="3594816"/>
            <a:ext cx="2880360" cy="173586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199331" y="3594816"/>
            <a:ext cx="2880360" cy="173586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9720" y="3594816"/>
            <a:ext cx="2880360" cy="173586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440108" y="3594816"/>
            <a:ext cx="2880360" cy="173586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78938" y="1642773"/>
            <a:ext cx="2880360" cy="173586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99331" y="1642773"/>
            <a:ext cx="2880360" cy="173586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19720" y="1642773"/>
            <a:ext cx="2880360" cy="173586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440108" y="1642773"/>
            <a:ext cx="2880360" cy="173586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78943" y="5546855"/>
            <a:ext cx="2883962" cy="1559992"/>
          </a:xfrm>
        </p:spPr>
        <p:txBody>
          <a:bodyPr/>
          <a:lstStyle>
            <a:lvl1pPr marL="0" indent="0">
              <a:buNone/>
              <a:defRPr sz="10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198131" y="5546855"/>
            <a:ext cx="2883962" cy="155999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317316" y="5546855"/>
            <a:ext cx="2883962" cy="155999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10436509" y="5546855"/>
            <a:ext cx="2883962" cy="155999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78938" y="3594816"/>
            <a:ext cx="2880360" cy="173586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199331" y="3594816"/>
            <a:ext cx="2880360" cy="173586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9720" y="3594816"/>
            <a:ext cx="2880360" cy="173586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440108" y="3594816"/>
            <a:ext cx="2880360" cy="173586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152" y="1707943"/>
            <a:ext cx="12241532" cy="5441673"/>
          </a:xfrm>
        </p:spPr>
        <p:txBody>
          <a:bodyPr/>
          <a:lstStyle>
            <a:lvl1pPr>
              <a:spcBef>
                <a:spcPts val="825"/>
              </a:spcBef>
              <a:defRPr/>
            </a:lvl1pPr>
            <a:lvl2pPr>
              <a:spcBef>
                <a:spcPts val="825"/>
              </a:spcBef>
              <a:defRPr/>
            </a:lvl2pPr>
            <a:lvl3pPr>
              <a:spcBef>
                <a:spcPts val="825"/>
              </a:spcBef>
              <a:defRPr/>
            </a:lvl3pPr>
            <a:lvl4pPr>
              <a:spcBef>
                <a:spcPts val="825"/>
              </a:spcBef>
              <a:defRPr/>
            </a:lvl4pPr>
            <a:lvl5pPr>
              <a:spcBef>
                <a:spcPts val="825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4" y="1642780"/>
            <a:ext cx="3931691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5060" y="1642780"/>
            <a:ext cx="3931691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9977" y="1642780"/>
            <a:ext cx="3931691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80144" y="5551538"/>
            <a:ext cx="3931691" cy="1611312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235060" y="5551538"/>
            <a:ext cx="3931691" cy="1611312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9389977" y="5551538"/>
            <a:ext cx="3931691" cy="1611312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80144" y="3599499"/>
            <a:ext cx="3931691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235060" y="3599499"/>
            <a:ext cx="3931691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389977" y="3599499"/>
            <a:ext cx="3931691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4" y="1642780"/>
            <a:ext cx="3931691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5060" y="1642780"/>
            <a:ext cx="3931691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9977" y="1642780"/>
            <a:ext cx="3931691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80144" y="5551538"/>
            <a:ext cx="3931691" cy="1611312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235060" y="5551538"/>
            <a:ext cx="3931691" cy="1611312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9389977" y="5551538"/>
            <a:ext cx="3931691" cy="1611312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80144" y="3599499"/>
            <a:ext cx="3931691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235060" y="3599499"/>
            <a:ext cx="3931691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389977" y="3599499"/>
            <a:ext cx="3931691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1948" y="1642780"/>
            <a:ext cx="6007350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316125" y="1642780"/>
            <a:ext cx="6007350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80145" y="5532039"/>
            <a:ext cx="6005552" cy="1574807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316125" y="5532039"/>
            <a:ext cx="6005552" cy="1574807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81948" y="3599499"/>
            <a:ext cx="6007350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316125" y="3599499"/>
            <a:ext cx="6007350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1948" y="1642780"/>
            <a:ext cx="6007350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316125" y="1642780"/>
            <a:ext cx="6007350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80145" y="5532039"/>
            <a:ext cx="6005552" cy="1574807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316125" y="5532039"/>
            <a:ext cx="6005552" cy="1574807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81948" y="3599499"/>
            <a:ext cx="6007350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316125" y="3599499"/>
            <a:ext cx="6007350" cy="173117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38" y="1642776"/>
            <a:ext cx="2880360" cy="50166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00528" y="1642776"/>
            <a:ext cx="2880360" cy="50166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20917" y="1642776"/>
            <a:ext cx="2880360" cy="50166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441307" y="1642776"/>
            <a:ext cx="2880360" cy="50166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80141" y="6089898"/>
            <a:ext cx="2883962" cy="569510"/>
          </a:xfrm>
          <a:solidFill>
            <a:schemeClr val="accent1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199332" y="6089898"/>
            <a:ext cx="2883962" cy="569510"/>
          </a:xfrm>
          <a:solidFill>
            <a:schemeClr val="accent3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318520" y="6089898"/>
            <a:ext cx="2883962" cy="569510"/>
          </a:xfrm>
          <a:solidFill>
            <a:schemeClr val="accent5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0437709" y="6089898"/>
            <a:ext cx="2883962" cy="569510"/>
          </a:xfrm>
          <a:solidFill>
            <a:schemeClr val="bg2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38" y="1642776"/>
            <a:ext cx="2880360" cy="50166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00528" y="1642776"/>
            <a:ext cx="2880360" cy="50166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20917" y="1642776"/>
            <a:ext cx="2880360" cy="50166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441307" y="1642776"/>
            <a:ext cx="2880360" cy="50166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80141" y="6089898"/>
            <a:ext cx="2883962" cy="569510"/>
          </a:xfrm>
          <a:solidFill>
            <a:schemeClr val="accent1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199332" y="6089898"/>
            <a:ext cx="2883962" cy="569510"/>
          </a:xfrm>
          <a:solidFill>
            <a:schemeClr val="accent3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318520" y="6089898"/>
            <a:ext cx="2883962" cy="569510"/>
          </a:xfrm>
          <a:solidFill>
            <a:schemeClr val="accent5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0437709" y="6089898"/>
            <a:ext cx="2883962" cy="569510"/>
          </a:xfrm>
          <a:solidFill>
            <a:schemeClr val="bg2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4" y="1642776"/>
            <a:ext cx="3931691" cy="50166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5060" y="1642776"/>
            <a:ext cx="3931691" cy="50166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9977" y="1642776"/>
            <a:ext cx="3931691" cy="50166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80144" y="6089901"/>
            <a:ext cx="3931691" cy="569510"/>
          </a:xfrm>
          <a:solidFill>
            <a:schemeClr val="accent1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235060" y="6089901"/>
            <a:ext cx="3931691" cy="569510"/>
          </a:xfrm>
          <a:solidFill>
            <a:schemeClr val="accent4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9389977" y="6089901"/>
            <a:ext cx="3931691" cy="569510"/>
          </a:xfrm>
          <a:solidFill>
            <a:schemeClr val="bg2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4" y="1642776"/>
            <a:ext cx="3931691" cy="50166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5060" y="1642776"/>
            <a:ext cx="3931691" cy="50166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9977" y="1642776"/>
            <a:ext cx="3931691" cy="50166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80144" y="6089901"/>
            <a:ext cx="3931691" cy="569510"/>
          </a:xfrm>
          <a:solidFill>
            <a:schemeClr val="accent1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235060" y="6089901"/>
            <a:ext cx="3931691" cy="569510"/>
          </a:xfrm>
          <a:solidFill>
            <a:schemeClr val="accent4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9389977" y="6089901"/>
            <a:ext cx="3931691" cy="569510"/>
          </a:xfrm>
          <a:solidFill>
            <a:schemeClr val="bg2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6" y="1642776"/>
            <a:ext cx="6007350" cy="50166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314325" y="1642776"/>
            <a:ext cx="6007350" cy="50166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80145" y="6089895"/>
            <a:ext cx="6005552" cy="569510"/>
          </a:xfrm>
          <a:solidFill>
            <a:schemeClr val="accent1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316125" y="6089895"/>
            <a:ext cx="6005552" cy="569510"/>
          </a:xfrm>
          <a:solidFill>
            <a:schemeClr val="accent4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6" y="1642776"/>
            <a:ext cx="6007350" cy="50166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314325" y="1642776"/>
            <a:ext cx="6007350" cy="50166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80145" y="6089895"/>
            <a:ext cx="6005552" cy="569510"/>
          </a:xfrm>
          <a:solidFill>
            <a:schemeClr val="accent1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316125" y="6089895"/>
            <a:ext cx="6005552" cy="569510"/>
          </a:xfrm>
          <a:solidFill>
            <a:schemeClr val="accent4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51643">
            <a:normAutofit/>
          </a:bodyPr>
          <a:lstStyle>
            <a:lvl1pPr marL="0" indent="0">
              <a:spcBef>
                <a:spcPts val="825"/>
              </a:spcBef>
              <a:buNone/>
              <a:defRPr sz="1100"/>
            </a:lvl1pPr>
            <a:lvl2pPr marL="157255" indent="-157255">
              <a:spcBef>
                <a:spcPts val="825"/>
              </a:spcBef>
              <a:buFont typeface="Arial" panose="020B0604020202020204" pitchFamily="34" charset="0"/>
              <a:buChar char="•"/>
              <a:defRPr sz="1100"/>
            </a:lvl2pPr>
            <a:lvl3pPr marL="327615" indent="-170360">
              <a:spcBef>
                <a:spcPts val="825"/>
              </a:spcBef>
              <a:buFont typeface="Open Sans Light" panose="020B0306030504020204" pitchFamily="34" charset="0"/>
              <a:buChar char="–"/>
              <a:defRPr sz="1100"/>
            </a:lvl3pPr>
            <a:lvl4pPr marL="471764" indent="-157255">
              <a:spcBef>
                <a:spcPts val="825"/>
              </a:spcBef>
              <a:buFont typeface="Arial" panose="020B0604020202020204" pitchFamily="34" charset="0"/>
              <a:buChar char="•"/>
              <a:defRPr sz="1100"/>
            </a:lvl4pPr>
            <a:lvl5pPr marL="629021" indent="-157255">
              <a:spcBef>
                <a:spcPts val="825"/>
              </a:spcBef>
              <a:buFont typeface="Open Sans Light" panose="020B0306030504020204" pitchFamily="34" charset="0"/>
              <a:buChar char="–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38" y="1642773"/>
            <a:ext cx="2880360" cy="31092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00528" y="1642773"/>
            <a:ext cx="2880360" cy="31092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20917" y="1642773"/>
            <a:ext cx="2880360" cy="31092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441307" y="1642773"/>
            <a:ext cx="2880360" cy="31092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80141" y="4182495"/>
            <a:ext cx="2883962" cy="569510"/>
          </a:xfrm>
          <a:solidFill>
            <a:schemeClr val="accent1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199332" y="4182495"/>
            <a:ext cx="2883962" cy="569510"/>
          </a:xfrm>
          <a:solidFill>
            <a:schemeClr val="accent3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318520" y="4182495"/>
            <a:ext cx="2883962" cy="569510"/>
          </a:xfrm>
          <a:solidFill>
            <a:schemeClr val="accent5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0437709" y="4182495"/>
            <a:ext cx="2883962" cy="569510"/>
          </a:xfrm>
          <a:solidFill>
            <a:schemeClr val="bg2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80141" y="4953363"/>
            <a:ext cx="2883962" cy="2015019"/>
          </a:xfrm>
        </p:spPr>
        <p:txBody>
          <a:bodyPr/>
          <a:lstStyle>
            <a:lvl1pPr marL="0" indent="0">
              <a:buNone/>
              <a:defRPr sz="10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199332" y="4953363"/>
            <a:ext cx="2883962" cy="201501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318520" y="4953363"/>
            <a:ext cx="2883962" cy="201501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10437709" y="4953363"/>
            <a:ext cx="2883962" cy="201501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38" y="1642773"/>
            <a:ext cx="2880360" cy="31092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00528" y="1642773"/>
            <a:ext cx="2880360" cy="31092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20917" y="1642773"/>
            <a:ext cx="2880360" cy="31092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441307" y="1642773"/>
            <a:ext cx="2880360" cy="31092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80141" y="4182495"/>
            <a:ext cx="2883962" cy="569510"/>
          </a:xfrm>
          <a:solidFill>
            <a:schemeClr val="accent1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199332" y="4182495"/>
            <a:ext cx="2883962" cy="569510"/>
          </a:xfrm>
          <a:solidFill>
            <a:schemeClr val="accent3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318520" y="4182495"/>
            <a:ext cx="2883962" cy="569510"/>
          </a:xfrm>
          <a:solidFill>
            <a:schemeClr val="accent5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0437709" y="4182495"/>
            <a:ext cx="2883962" cy="569510"/>
          </a:xfrm>
          <a:solidFill>
            <a:schemeClr val="bg2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80141" y="4953363"/>
            <a:ext cx="2883962" cy="2015019"/>
          </a:xfrm>
        </p:spPr>
        <p:txBody>
          <a:bodyPr/>
          <a:lstStyle>
            <a:lvl1pPr marL="0" indent="0">
              <a:buNone/>
              <a:defRPr sz="10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199332" y="4953363"/>
            <a:ext cx="2883962" cy="201501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318520" y="4953363"/>
            <a:ext cx="2883962" cy="201501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10437709" y="4953363"/>
            <a:ext cx="2883962" cy="201501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4" y="1642773"/>
            <a:ext cx="3931691" cy="31092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5060" y="1642773"/>
            <a:ext cx="3931691" cy="31092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9977" y="1642773"/>
            <a:ext cx="3931691" cy="31092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80144" y="4182494"/>
            <a:ext cx="3931691" cy="569510"/>
          </a:xfrm>
          <a:solidFill>
            <a:schemeClr val="accent1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235060" y="4182494"/>
            <a:ext cx="3931691" cy="569510"/>
          </a:xfrm>
          <a:solidFill>
            <a:schemeClr val="accent4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9389977" y="4182494"/>
            <a:ext cx="3931691" cy="569510"/>
          </a:xfrm>
          <a:solidFill>
            <a:schemeClr val="bg2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80144" y="4953365"/>
            <a:ext cx="3931691" cy="2058684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235060" y="4953365"/>
            <a:ext cx="3931691" cy="2058684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9389977" y="4953365"/>
            <a:ext cx="3931691" cy="2058684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4" y="1642773"/>
            <a:ext cx="3931691" cy="31092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5060" y="1642773"/>
            <a:ext cx="3931691" cy="31092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9977" y="1642773"/>
            <a:ext cx="3931691" cy="31092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80144" y="4182494"/>
            <a:ext cx="3931691" cy="569510"/>
          </a:xfrm>
          <a:solidFill>
            <a:schemeClr val="accent1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235060" y="4182494"/>
            <a:ext cx="3931691" cy="569510"/>
          </a:xfrm>
          <a:solidFill>
            <a:schemeClr val="accent4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9389977" y="4182494"/>
            <a:ext cx="3931691" cy="569510"/>
          </a:xfrm>
          <a:solidFill>
            <a:schemeClr val="bg2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80144" y="4953365"/>
            <a:ext cx="3931691" cy="2058684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235060" y="4953365"/>
            <a:ext cx="3931691" cy="2058684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9389977" y="4953365"/>
            <a:ext cx="3931691" cy="2058684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6" y="1642773"/>
            <a:ext cx="6007350" cy="31092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314325" y="1642773"/>
            <a:ext cx="6007350" cy="31092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80145" y="4182497"/>
            <a:ext cx="6005552" cy="569510"/>
          </a:xfrm>
          <a:solidFill>
            <a:schemeClr val="accent1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316125" y="4182497"/>
            <a:ext cx="6005552" cy="569510"/>
          </a:xfrm>
          <a:solidFill>
            <a:schemeClr val="accent4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80145" y="4953366"/>
            <a:ext cx="6005552" cy="2002680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316125" y="4953366"/>
            <a:ext cx="6005552" cy="2002680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6" y="1642773"/>
            <a:ext cx="6007350" cy="31092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314325" y="1642773"/>
            <a:ext cx="6007350" cy="310922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80145" y="4182497"/>
            <a:ext cx="6005552" cy="569510"/>
          </a:xfrm>
          <a:solidFill>
            <a:schemeClr val="accent1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316125" y="4182497"/>
            <a:ext cx="6005552" cy="569510"/>
          </a:xfrm>
          <a:solidFill>
            <a:schemeClr val="accent4">
              <a:alpha val="80000"/>
            </a:schemeClr>
          </a:solidFill>
        </p:spPr>
        <p:txBody>
          <a:bodyPr lIns="167763" tIns="83881" rIns="167763" bIns="8388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35888" indent="-117945">
              <a:defRPr sz="1000">
                <a:solidFill>
                  <a:srgbClr val="FFFFFF"/>
                </a:solidFill>
              </a:defRPr>
            </a:lvl3pPr>
            <a:lvl4pPr marL="353834" indent="-117945">
              <a:defRPr sz="1000">
                <a:solidFill>
                  <a:srgbClr val="FFFFFF"/>
                </a:solidFill>
              </a:defRPr>
            </a:lvl4pPr>
            <a:lvl5pPr marL="511091" indent="-1572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80145" y="4953366"/>
            <a:ext cx="6005552" cy="2002680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316125" y="4953366"/>
            <a:ext cx="6005552" cy="2002680"/>
          </a:xfrm>
        </p:spPr>
        <p:txBody>
          <a:bodyPr/>
          <a:lstStyle>
            <a:lvl1pPr marL="0" indent="0">
              <a:buNone/>
              <a:defRPr sz="1500"/>
            </a:lvl1pPr>
            <a:lvl2pPr marL="117945" indent="-117945">
              <a:buFont typeface="Arial" panose="020B0604020202020204" pitchFamily="34" charset="0"/>
              <a:buChar char="•"/>
              <a:defRPr sz="1000"/>
            </a:lvl2pPr>
            <a:lvl3pPr marL="235888" indent="-117945">
              <a:defRPr sz="1000"/>
            </a:lvl3pPr>
            <a:lvl4pPr marL="353834" indent="-11794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79688" y="1928278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934792" y="1928285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15145" y="1928278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370247" y="1928285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550603" y="1928278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805713" y="1928285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986059" y="1928278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2241167" y="1928285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79688" y="3708342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934792" y="3708353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115145" y="3708342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370247" y="3708353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550603" y="3708342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805713" y="3708353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986059" y="3708342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2241167" y="3708353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79688" y="5488414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934792" y="5488418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115145" y="5488414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370247" y="5488418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550603" y="5488414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805713" y="5488418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986059" y="5488414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2241167" y="5488418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79688" y="1928278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934792" y="1928285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15145" y="1928278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370247" y="1928285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550603" y="1928278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805713" y="1928285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986059" y="1928278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2241167" y="1928285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79688" y="3708342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934792" y="3708353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115145" y="3708342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370247" y="3708353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550603" y="3708342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805713" y="3708353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986059" y="3708342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2241167" y="3708353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79688" y="5488414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934792" y="5488418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115145" y="5488414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370247" y="5488418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550603" y="5488414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805713" y="5488418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986059" y="5488414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2241167" y="5488418"/>
            <a:ext cx="1629214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79688" y="1928278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934804" y="1928285"/>
            <a:ext cx="2733895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50645" y="1928278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410223" y="1928285"/>
            <a:ext cx="2733895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621610" y="1928277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885643" y="1928285"/>
            <a:ext cx="2733895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79688" y="3708342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934804" y="3708353"/>
            <a:ext cx="2733895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5150645" y="3708342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410223" y="3708353"/>
            <a:ext cx="2733895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621610" y="3708342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885643" y="3708353"/>
            <a:ext cx="2733895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79688" y="5488414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934804" y="5488418"/>
            <a:ext cx="2733895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5150645" y="5488414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410223" y="5488418"/>
            <a:ext cx="2733895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621610" y="5488412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885643" y="5488418"/>
            <a:ext cx="2733895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79688" y="1928278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934804" y="1928285"/>
            <a:ext cx="2733895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50645" y="1928278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410223" y="1928285"/>
            <a:ext cx="2733895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621610" y="1928277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885643" y="1928285"/>
            <a:ext cx="2733895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79688" y="3708342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934804" y="3708353"/>
            <a:ext cx="2733895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5150645" y="3708342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410223" y="3708353"/>
            <a:ext cx="2733895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621610" y="3708342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885643" y="3708353"/>
            <a:ext cx="2733895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79688" y="5488414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934804" y="5488418"/>
            <a:ext cx="2733895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5150645" y="5488414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410223" y="5488418"/>
            <a:ext cx="2733895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621610" y="5488412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885643" y="5488418"/>
            <a:ext cx="2733895" cy="115053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152" y="1707943"/>
            <a:ext cx="12241532" cy="5441673"/>
          </a:xfrm>
        </p:spPr>
        <p:txBody>
          <a:bodyPr numCol="2" spcCol="251643">
            <a:normAutofit/>
          </a:bodyPr>
          <a:lstStyle>
            <a:lvl1pPr marL="0" indent="0">
              <a:spcBef>
                <a:spcPts val="825"/>
              </a:spcBef>
              <a:buNone/>
              <a:defRPr sz="1100"/>
            </a:lvl1pPr>
            <a:lvl2pPr marL="157255" indent="-157255">
              <a:spcBef>
                <a:spcPts val="825"/>
              </a:spcBef>
              <a:buFont typeface="Arial" panose="020B0604020202020204" pitchFamily="34" charset="0"/>
              <a:buChar char="•"/>
              <a:defRPr sz="1100"/>
            </a:lvl2pPr>
            <a:lvl3pPr marL="314509" indent="-157255">
              <a:spcBef>
                <a:spcPts val="825"/>
              </a:spcBef>
              <a:buFont typeface="Open Sans Light" panose="020B0306030504020204" pitchFamily="34" charset="0"/>
              <a:buChar char="–"/>
              <a:defRPr sz="1100"/>
            </a:lvl3pPr>
            <a:lvl4pPr marL="471764" indent="-157255">
              <a:spcBef>
                <a:spcPts val="825"/>
              </a:spcBef>
              <a:buFont typeface="Arial" panose="020B0604020202020204" pitchFamily="34" charset="0"/>
              <a:buChar char="•"/>
              <a:defRPr sz="1100"/>
            </a:lvl4pPr>
            <a:lvl5pPr marL="629021" indent="-157255">
              <a:spcBef>
                <a:spcPts val="825"/>
              </a:spcBef>
              <a:buFont typeface="Open Sans Light" panose="020B0306030504020204" pitchFamily="34" charset="0"/>
              <a:buChar char="–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79688" y="1928278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934804" y="1928287"/>
            <a:ext cx="2733895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50645" y="1928278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410223" y="1928287"/>
            <a:ext cx="2733895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621610" y="1928277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885643" y="1928287"/>
            <a:ext cx="2733895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79688" y="4570334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934804" y="4570341"/>
            <a:ext cx="2733895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5150645" y="4570334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410223" y="4570341"/>
            <a:ext cx="2733895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621610" y="4570331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885643" y="4570341"/>
            <a:ext cx="2733895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79688" y="1928278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934804" y="1928287"/>
            <a:ext cx="2733895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50645" y="1928278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410223" y="1928287"/>
            <a:ext cx="2733895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621610" y="1928277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885643" y="1928287"/>
            <a:ext cx="2733895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79688" y="4570334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934804" y="4570341"/>
            <a:ext cx="2733895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5150645" y="4570334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410223" y="4570341"/>
            <a:ext cx="2733895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621610" y="4570331"/>
            <a:ext cx="1080137" cy="10752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885643" y="4570341"/>
            <a:ext cx="2733895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79677" y="1928280"/>
            <a:ext cx="1812221" cy="18040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1421" y="1928287"/>
            <a:ext cx="4203690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418025" y="1928280"/>
            <a:ext cx="1812221" cy="18040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454225" y="1928287"/>
            <a:ext cx="4203690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79677" y="4570337"/>
            <a:ext cx="1812221" cy="18040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711421" y="4570341"/>
            <a:ext cx="4203690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418025" y="4570337"/>
            <a:ext cx="1812221" cy="18040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454225" y="4570341"/>
            <a:ext cx="4203690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79677" y="1928280"/>
            <a:ext cx="1812221" cy="18040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1421" y="1928287"/>
            <a:ext cx="4203690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418025" y="1928280"/>
            <a:ext cx="1812221" cy="18040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454225" y="1928287"/>
            <a:ext cx="4203690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79677" y="4570337"/>
            <a:ext cx="1812221" cy="18040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711421" y="4570341"/>
            <a:ext cx="4203690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418025" y="4570337"/>
            <a:ext cx="1812221" cy="18040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454225" y="4570341"/>
            <a:ext cx="4203690" cy="228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47752" y="1928274"/>
            <a:ext cx="1652875" cy="164542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79683" y="3829986"/>
            <a:ext cx="3989009" cy="2826007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318708" y="1928274"/>
            <a:ext cx="1652875" cy="164542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50644" y="3829986"/>
            <a:ext cx="3989009" cy="2826007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789671" y="1928271"/>
            <a:ext cx="1652875" cy="164542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621601" y="3829986"/>
            <a:ext cx="3989009" cy="2826007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47752" y="1928274"/>
            <a:ext cx="1652875" cy="164542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79683" y="3829986"/>
            <a:ext cx="3989009" cy="2826007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318708" y="1928274"/>
            <a:ext cx="1652875" cy="164542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50644" y="3829986"/>
            <a:ext cx="3989009" cy="2826007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789671" y="1928271"/>
            <a:ext cx="1652875" cy="164542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621601" y="3829986"/>
            <a:ext cx="3989009" cy="2826007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43028" y="1928274"/>
            <a:ext cx="1652875" cy="164542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49625" y="3829986"/>
            <a:ext cx="2839672" cy="2826007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55089" y="1928274"/>
            <a:ext cx="1652875" cy="164542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161692" y="3829986"/>
            <a:ext cx="2839672" cy="2826007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067149" y="1928274"/>
            <a:ext cx="1652875" cy="164542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73751" y="3829986"/>
            <a:ext cx="2839672" cy="2826007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1379219" y="1928271"/>
            <a:ext cx="1652875" cy="164542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785815" y="3829986"/>
            <a:ext cx="2839672" cy="2826007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43028" y="1928274"/>
            <a:ext cx="1652875" cy="164542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49625" y="3829986"/>
            <a:ext cx="2839672" cy="2826007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55089" y="1928274"/>
            <a:ext cx="1652875" cy="164542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161692" y="3829986"/>
            <a:ext cx="2839672" cy="2826007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067149" y="1928274"/>
            <a:ext cx="1652875" cy="164542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73751" y="3829986"/>
            <a:ext cx="2839672" cy="2826007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1379219" y="1928271"/>
            <a:ext cx="1652875" cy="164542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785815" y="3829986"/>
            <a:ext cx="2839672" cy="2826007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52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53834" indent="-11794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0139" y="2500007"/>
            <a:ext cx="12241532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60275" y="4516120"/>
            <a:ext cx="1008126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031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1230" y="254562"/>
            <a:ext cx="12899362" cy="461665"/>
          </a:xfrm>
        </p:spPr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7292" y="2692864"/>
            <a:ext cx="12327236" cy="292388"/>
          </a:xfrm>
        </p:spPr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8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0144" y="1707944"/>
            <a:ext cx="6000750" cy="532219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0917" y="1707944"/>
            <a:ext cx="6000750" cy="532219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1230" y="254562"/>
            <a:ext cx="12899362" cy="461665"/>
          </a:xfrm>
        </p:spPr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0095" y="1854833"/>
            <a:ext cx="626478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16933" y="1854833"/>
            <a:ext cx="626478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770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1230" y="254562"/>
            <a:ext cx="12899362" cy="461665"/>
          </a:xfrm>
        </p:spPr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258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795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2" y="329230"/>
            <a:ext cx="12241532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4" y="1642783"/>
            <a:ext cx="3931691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5060" y="1642783"/>
            <a:ext cx="3931691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9977" y="1642783"/>
            <a:ext cx="3931691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80144" y="5856789"/>
            <a:ext cx="3931691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4" indent="-104834">
              <a:buFont typeface="Arial" panose="020B0604020202020204" pitchFamily="34" charset="0"/>
              <a:buChar char="•"/>
              <a:defRPr sz="1000"/>
            </a:lvl2pPr>
            <a:lvl3pPr marL="209667" indent="-104834">
              <a:defRPr sz="1000"/>
            </a:lvl3pPr>
            <a:lvl4pPr marL="366919" indent="-157250">
              <a:defRPr sz="1000"/>
            </a:lvl4pPr>
            <a:lvl5pPr marL="524170" indent="-1572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235060" y="5856789"/>
            <a:ext cx="3931691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4" indent="-104834">
              <a:buFont typeface="Arial" panose="020B0604020202020204" pitchFamily="34" charset="0"/>
              <a:buChar char="•"/>
              <a:defRPr sz="1000"/>
            </a:lvl2pPr>
            <a:lvl3pPr marL="209667" indent="-104834">
              <a:defRPr sz="1000"/>
            </a:lvl3pPr>
            <a:lvl4pPr marL="366919" indent="-157250">
              <a:defRPr sz="1000"/>
            </a:lvl4pPr>
            <a:lvl5pPr marL="524170" indent="-1572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89977" y="5856789"/>
            <a:ext cx="3931691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34" indent="-104834">
              <a:buFont typeface="Arial" panose="020B0604020202020204" pitchFamily="34" charset="0"/>
              <a:buChar char="•"/>
              <a:defRPr sz="1000"/>
            </a:lvl2pPr>
            <a:lvl3pPr marL="209667" indent="-104834">
              <a:defRPr sz="1000"/>
            </a:lvl3pPr>
            <a:lvl4pPr marL="366919" indent="-157250">
              <a:defRPr sz="1000"/>
            </a:lvl4pPr>
            <a:lvl5pPr marL="524170" indent="-1572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3648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229" y="1319826"/>
            <a:ext cx="10801352" cy="2807641"/>
          </a:xfrm>
        </p:spPr>
        <p:txBody>
          <a:bodyPr anchor="b"/>
          <a:lstStyle>
            <a:lvl1pPr algn="ctr">
              <a:defRPr sz="5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229" y="4235737"/>
            <a:ext cx="10801352" cy="1947053"/>
          </a:xfrm>
        </p:spPr>
        <p:txBody>
          <a:bodyPr/>
          <a:lstStyle>
            <a:lvl1pPr marL="0" indent="0" algn="ctr">
              <a:buNone/>
              <a:defRPr sz="2200"/>
            </a:lvl1pPr>
            <a:lvl2pPr marL="408627" indent="0" algn="ctr">
              <a:buNone/>
              <a:defRPr sz="1900"/>
            </a:lvl2pPr>
            <a:lvl3pPr marL="817255" indent="0" algn="ctr">
              <a:buNone/>
              <a:defRPr sz="1600"/>
            </a:lvl3pPr>
            <a:lvl4pPr marL="1225881" indent="0" algn="ctr">
              <a:buNone/>
              <a:defRPr sz="1500"/>
            </a:lvl4pPr>
            <a:lvl5pPr marL="1634508" indent="0" algn="ctr">
              <a:buNone/>
              <a:defRPr sz="1500"/>
            </a:lvl5pPr>
            <a:lvl6pPr marL="2043139" indent="0" algn="ctr">
              <a:buNone/>
              <a:defRPr sz="1500"/>
            </a:lvl6pPr>
            <a:lvl7pPr marL="2451765" indent="0" algn="ctr">
              <a:buNone/>
              <a:defRPr sz="1500"/>
            </a:lvl7pPr>
            <a:lvl8pPr marL="2860393" indent="0" algn="ctr">
              <a:buNone/>
              <a:defRPr sz="1500"/>
            </a:lvl8pPr>
            <a:lvl9pPr marL="3269021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096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302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27" y="2010533"/>
            <a:ext cx="12421552" cy="3354607"/>
          </a:xfrm>
        </p:spPr>
        <p:txBody>
          <a:bodyPr anchor="b"/>
          <a:lstStyle>
            <a:lvl1pPr>
              <a:defRPr sz="5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27" y="5396874"/>
            <a:ext cx="12421552" cy="1764109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086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17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58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6345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0431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451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28603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2690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854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130" y="2146803"/>
            <a:ext cx="6120765" cy="51168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918" y="2146803"/>
            <a:ext cx="6120765" cy="51168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814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008" y="429364"/>
            <a:ext cx="12421552" cy="15587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08" y="1976925"/>
            <a:ext cx="6092637" cy="96885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627" indent="0">
              <a:buNone/>
              <a:defRPr sz="1900" b="1"/>
            </a:lvl2pPr>
            <a:lvl3pPr marL="817255" indent="0">
              <a:buNone/>
              <a:defRPr sz="1600" b="1"/>
            </a:lvl3pPr>
            <a:lvl4pPr marL="1225881" indent="0">
              <a:buNone/>
              <a:defRPr sz="1500" b="1"/>
            </a:lvl4pPr>
            <a:lvl5pPr marL="1634508" indent="0">
              <a:buNone/>
              <a:defRPr sz="1500" b="1"/>
            </a:lvl5pPr>
            <a:lvl6pPr marL="2043139" indent="0">
              <a:buNone/>
              <a:defRPr sz="1500" b="1"/>
            </a:lvl6pPr>
            <a:lvl7pPr marL="2451765" indent="0">
              <a:buNone/>
              <a:defRPr sz="1500" b="1"/>
            </a:lvl7pPr>
            <a:lvl8pPr marL="2860393" indent="0">
              <a:buNone/>
              <a:defRPr sz="1500" b="1"/>
            </a:lvl8pPr>
            <a:lvl9pPr marL="32690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008" y="2945790"/>
            <a:ext cx="6092637" cy="43328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913" y="1976925"/>
            <a:ext cx="6122642" cy="96885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627" indent="0">
              <a:buNone/>
              <a:defRPr sz="1900" b="1"/>
            </a:lvl2pPr>
            <a:lvl3pPr marL="817255" indent="0">
              <a:buNone/>
              <a:defRPr sz="1600" b="1"/>
            </a:lvl3pPr>
            <a:lvl4pPr marL="1225881" indent="0">
              <a:buNone/>
              <a:defRPr sz="1500" b="1"/>
            </a:lvl4pPr>
            <a:lvl5pPr marL="1634508" indent="0">
              <a:buNone/>
              <a:defRPr sz="1500" b="1"/>
            </a:lvl5pPr>
            <a:lvl6pPr marL="2043139" indent="0">
              <a:buNone/>
              <a:defRPr sz="1500" b="1"/>
            </a:lvl6pPr>
            <a:lvl7pPr marL="2451765" indent="0">
              <a:buNone/>
              <a:defRPr sz="1500" b="1"/>
            </a:lvl7pPr>
            <a:lvl8pPr marL="2860393" indent="0">
              <a:buNone/>
              <a:defRPr sz="1500" b="1"/>
            </a:lvl8pPr>
            <a:lvl9pPr marL="32690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913" y="2945790"/>
            <a:ext cx="6122642" cy="43328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756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9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0144" y="1433695"/>
            <a:ext cx="6000750" cy="532219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0917" y="1433695"/>
            <a:ext cx="6000750" cy="532219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132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009" y="537634"/>
            <a:ext cx="4644955" cy="1881717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2646" y="1161145"/>
            <a:ext cx="7290914" cy="573102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2009" y="2419352"/>
            <a:ext cx="4644955" cy="4482145"/>
          </a:xfrm>
        </p:spPr>
        <p:txBody>
          <a:bodyPr/>
          <a:lstStyle>
            <a:lvl1pPr marL="0" indent="0">
              <a:buNone/>
              <a:defRPr sz="1500"/>
            </a:lvl1pPr>
            <a:lvl2pPr marL="408627" indent="0">
              <a:buNone/>
              <a:defRPr sz="1200"/>
            </a:lvl2pPr>
            <a:lvl3pPr marL="817255" indent="0">
              <a:buNone/>
              <a:defRPr sz="1000"/>
            </a:lvl3pPr>
            <a:lvl4pPr marL="1225881" indent="0">
              <a:buNone/>
              <a:defRPr sz="1000"/>
            </a:lvl4pPr>
            <a:lvl5pPr marL="1634508" indent="0">
              <a:buNone/>
              <a:defRPr sz="1000"/>
            </a:lvl5pPr>
            <a:lvl6pPr marL="2043139" indent="0">
              <a:buNone/>
              <a:defRPr sz="1000"/>
            </a:lvl6pPr>
            <a:lvl7pPr marL="2451765" indent="0">
              <a:buNone/>
              <a:defRPr sz="1000"/>
            </a:lvl7pPr>
            <a:lvl8pPr marL="2860393" indent="0">
              <a:buNone/>
              <a:defRPr sz="1000"/>
            </a:lvl8pPr>
            <a:lvl9pPr marL="326902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274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009" y="537634"/>
            <a:ext cx="4644955" cy="1881717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2646" y="1161145"/>
            <a:ext cx="7290914" cy="5731022"/>
          </a:xfrm>
        </p:spPr>
        <p:txBody>
          <a:bodyPr anchor="t"/>
          <a:lstStyle>
            <a:lvl1pPr marL="0" indent="0">
              <a:buNone/>
              <a:defRPr sz="2800"/>
            </a:lvl1pPr>
            <a:lvl2pPr marL="408627" indent="0">
              <a:buNone/>
              <a:defRPr sz="2500"/>
            </a:lvl2pPr>
            <a:lvl3pPr marL="817255" indent="0">
              <a:buNone/>
              <a:defRPr sz="2200"/>
            </a:lvl3pPr>
            <a:lvl4pPr marL="1225881" indent="0">
              <a:buNone/>
              <a:defRPr sz="1900"/>
            </a:lvl4pPr>
            <a:lvl5pPr marL="1634508" indent="0">
              <a:buNone/>
              <a:defRPr sz="1900"/>
            </a:lvl5pPr>
            <a:lvl6pPr marL="2043139" indent="0">
              <a:buNone/>
              <a:defRPr sz="1900"/>
            </a:lvl6pPr>
            <a:lvl7pPr marL="2451765" indent="0">
              <a:buNone/>
              <a:defRPr sz="1900"/>
            </a:lvl7pPr>
            <a:lvl8pPr marL="2860393" indent="0">
              <a:buNone/>
              <a:defRPr sz="1900"/>
            </a:lvl8pPr>
            <a:lvl9pPr marL="3269021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2009" y="2419352"/>
            <a:ext cx="4644955" cy="4482145"/>
          </a:xfrm>
        </p:spPr>
        <p:txBody>
          <a:bodyPr/>
          <a:lstStyle>
            <a:lvl1pPr marL="0" indent="0">
              <a:buNone/>
              <a:defRPr sz="1500"/>
            </a:lvl1pPr>
            <a:lvl2pPr marL="408627" indent="0">
              <a:buNone/>
              <a:defRPr sz="1200"/>
            </a:lvl2pPr>
            <a:lvl3pPr marL="817255" indent="0">
              <a:buNone/>
              <a:defRPr sz="1000"/>
            </a:lvl3pPr>
            <a:lvl4pPr marL="1225881" indent="0">
              <a:buNone/>
              <a:defRPr sz="1000"/>
            </a:lvl4pPr>
            <a:lvl5pPr marL="1634508" indent="0">
              <a:buNone/>
              <a:defRPr sz="1000"/>
            </a:lvl5pPr>
            <a:lvl6pPr marL="2043139" indent="0">
              <a:buNone/>
              <a:defRPr sz="1000"/>
            </a:lvl6pPr>
            <a:lvl7pPr marL="2451765" indent="0">
              <a:buNone/>
              <a:defRPr sz="1000"/>
            </a:lvl7pPr>
            <a:lvl8pPr marL="2860393" indent="0">
              <a:buNone/>
              <a:defRPr sz="1000"/>
            </a:lvl8pPr>
            <a:lvl9pPr marL="326902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256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184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6298" y="429366"/>
            <a:ext cx="3105387" cy="683429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132" y="429366"/>
            <a:ext cx="9136139" cy="68342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28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0139" y="2500012"/>
            <a:ext cx="12241532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60275" y="4516148"/>
            <a:ext cx="1008126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1BDBE1-9FF8-4100-A080-31AE94E09E02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7F27-9E43-4D14-AA39-3DAFF593C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172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1227" y="254592"/>
            <a:ext cx="12899362" cy="630942"/>
          </a:xfrm>
        </p:spPr>
        <p:txBody>
          <a:bodyPr/>
          <a:lstStyle>
            <a:lvl1pPr>
              <a:defRPr sz="4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7316" y="2692890"/>
            <a:ext cx="12327240" cy="369332"/>
          </a:xfrm>
        </p:spPr>
        <p:txBody>
          <a:bodyPr/>
          <a:lstStyle>
            <a:lvl1pPr>
              <a:defRPr sz="2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E686AD-44DA-4B16-A21D-1136C21BC74F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84A04-BA5F-453A-8738-7FF05446E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0700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1227" y="254592"/>
            <a:ext cx="12899362" cy="630942"/>
          </a:xfrm>
        </p:spPr>
        <p:txBody>
          <a:bodyPr/>
          <a:lstStyle>
            <a:lvl1pPr>
              <a:defRPr sz="4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0095" y="1854868"/>
            <a:ext cx="6264782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16939" y="1854868"/>
            <a:ext cx="6264782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853CA7-F64C-41F3-840C-7CD11921F163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DA98-196D-4524-9DD5-F38A7B8CD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40188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1227" y="254592"/>
            <a:ext cx="12899362" cy="630942"/>
          </a:xfrm>
        </p:spPr>
        <p:txBody>
          <a:bodyPr/>
          <a:lstStyle>
            <a:lvl1pPr>
              <a:defRPr sz="4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9E033D-3898-4A8C-8386-23D91E1316AE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CC57-FB82-4AD7-A216-4C9D40FCB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2656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5283EA-1369-4940-B2C0-C52E1ACC2912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58EE-B612-4E10-9B58-53697D68A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850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44" y="1580171"/>
            <a:ext cx="6003251" cy="21544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19348" indent="0">
              <a:buNone/>
              <a:defRPr sz="2000" b="1"/>
            </a:lvl2pPr>
            <a:lvl3pPr marL="838692" indent="0">
              <a:buNone/>
              <a:defRPr sz="1900" b="1"/>
            </a:lvl3pPr>
            <a:lvl4pPr marL="1258039" indent="0">
              <a:buNone/>
              <a:defRPr sz="1500" b="1"/>
            </a:lvl4pPr>
            <a:lvl5pPr marL="1677384" indent="0">
              <a:buNone/>
              <a:defRPr sz="1500" b="1"/>
            </a:lvl5pPr>
            <a:lvl6pPr marL="2096729" indent="0">
              <a:buNone/>
              <a:defRPr sz="1500" b="1"/>
            </a:lvl6pPr>
            <a:lvl7pPr marL="2516077" indent="0">
              <a:buNone/>
              <a:defRPr sz="1500" b="1"/>
            </a:lvl7pPr>
            <a:lvl8pPr marL="2935423" indent="0">
              <a:buNone/>
              <a:defRPr sz="1500" b="1"/>
            </a:lvl8pPr>
            <a:lvl9pPr marL="33547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0144" y="1834784"/>
            <a:ext cx="6003251" cy="536913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925" y="1580171"/>
            <a:ext cx="6005750" cy="21544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19348" indent="0">
              <a:buNone/>
              <a:defRPr sz="2000" b="1"/>
            </a:lvl2pPr>
            <a:lvl3pPr marL="838692" indent="0">
              <a:buNone/>
              <a:defRPr sz="1900" b="1"/>
            </a:lvl3pPr>
            <a:lvl4pPr marL="1258039" indent="0">
              <a:buNone/>
              <a:defRPr sz="1500" b="1"/>
            </a:lvl4pPr>
            <a:lvl5pPr marL="1677384" indent="0">
              <a:buNone/>
              <a:defRPr sz="1500" b="1"/>
            </a:lvl5pPr>
            <a:lvl6pPr marL="2096729" indent="0">
              <a:buNone/>
              <a:defRPr sz="1500" b="1"/>
            </a:lvl6pPr>
            <a:lvl7pPr marL="2516077" indent="0">
              <a:buNone/>
              <a:defRPr sz="1500" b="1"/>
            </a:lvl7pPr>
            <a:lvl8pPr marL="2935423" indent="0">
              <a:buNone/>
              <a:defRPr sz="1500" b="1"/>
            </a:lvl8pPr>
            <a:lvl9pPr marL="33547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5925" y="1834784"/>
            <a:ext cx="6005750" cy="536913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83" y="329230"/>
            <a:ext cx="12241534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51" y="3538498"/>
            <a:ext cx="3931690" cy="2154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5071" y="3538498"/>
            <a:ext cx="3931690" cy="2154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9991" y="3538498"/>
            <a:ext cx="3931690" cy="2154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80151" y="5856819"/>
            <a:ext cx="3931690" cy="112753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38449" indent="-138449">
              <a:buFont typeface="Arial" panose="020B0604020202020204" pitchFamily="34" charset="0"/>
              <a:buChar char="•"/>
              <a:defRPr sz="1400"/>
            </a:lvl2pPr>
            <a:lvl3pPr marL="276900" indent="-138449">
              <a:defRPr sz="1400"/>
            </a:lvl3pPr>
            <a:lvl4pPr marL="484574" indent="-207678">
              <a:defRPr sz="1400"/>
            </a:lvl4pPr>
            <a:lvl5pPr marL="692253" indent="-2076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235071" y="5856819"/>
            <a:ext cx="3931690" cy="112753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38449" indent="-138449">
              <a:buFont typeface="Arial" panose="020B0604020202020204" pitchFamily="34" charset="0"/>
              <a:buChar char="•"/>
              <a:defRPr sz="1400"/>
            </a:lvl2pPr>
            <a:lvl3pPr marL="276900" indent="-138449">
              <a:defRPr sz="1400"/>
            </a:lvl3pPr>
            <a:lvl4pPr marL="484574" indent="-207678">
              <a:defRPr sz="1400"/>
            </a:lvl4pPr>
            <a:lvl5pPr marL="692253" indent="-2076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89991" y="5856819"/>
            <a:ext cx="3931690" cy="112753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38449" indent="-138449">
              <a:buFont typeface="Arial" panose="020B0604020202020204" pitchFamily="34" charset="0"/>
              <a:buChar char="•"/>
              <a:defRPr sz="1400"/>
            </a:lvl2pPr>
            <a:lvl3pPr marL="276900" indent="-138449">
              <a:defRPr sz="1400"/>
            </a:lvl3pPr>
            <a:lvl4pPr marL="484574" indent="-207678">
              <a:defRPr sz="1400"/>
            </a:lvl4pPr>
            <a:lvl5pPr marL="692253" indent="-2076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080183" y="1097720"/>
            <a:ext cx="12241534" cy="21172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42441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0139" y="2500007"/>
            <a:ext cx="12241532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60275" y="4516120"/>
            <a:ext cx="1008126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585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1227" y="254562"/>
            <a:ext cx="12899362" cy="461665"/>
          </a:xfrm>
        </p:spPr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7292" y="2692864"/>
            <a:ext cx="12327236" cy="292388"/>
          </a:xfrm>
        </p:spPr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058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1227" y="254562"/>
            <a:ext cx="12899362" cy="461665"/>
          </a:xfrm>
        </p:spPr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0095" y="1854833"/>
            <a:ext cx="626478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16933" y="1854833"/>
            <a:ext cx="626478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449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1227" y="254562"/>
            <a:ext cx="12899362" cy="461665"/>
          </a:xfrm>
        </p:spPr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0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00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50" y="329227"/>
            <a:ext cx="12241532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0144" y="1642780"/>
            <a:ext cx="3931691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5060" y="1642780"/>
            <a:ext cx="3931691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9977" y="1642780"/>
            <a:ext cx="3931691" cy="400689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80144" y="5856786"/>
            <a:ext cx="3931691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66" indent="-104866">
              <a:buFont typeface="Arial" panose="020B0604020202020204" pitchFamily="34" charset="0"/>
              <a:buChar char="•"/>
              <a:defRPr sz="1000"/>
            </a:lvl2pPr>
            <a:lvl3pPr marL="209733" indent="-104866">
              <a:defRPr sz="1000"/>
            </a:lvl3pPr>
            <a:lvl4pPr marL="367033" indent="-157298">
              <a:defRPr sz="1000"/>
            </a:lvl4pPr>
            <a:lvl5pPr marL="524331" indent="-1572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235060" y="5856786"/>
            <a:ext cx="3931691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66" indent="-104866">
              <a:buFont typeface="Arial" panose="020B0604020202020204" pitchFamily="34" charset="0"/>
              <a:buChar char="•"/>
              <a:defRPr sz="1000"/>
            </a:lvl2pPr>
            <a:lvl3pPr marL="209733" indent="-104866">
              <a:defRPr sz="1000"/>
            </a:lvl3pPr>
            <a:lvl4pPr marL="367033" indent="-157298">
              <a:defRPr sz="1000"/>
            </a:lvl4pPr>
            <a:lvl5pPr marL="524331" indent="-1572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89977" y="5856786"/>
            <a:ext cx="3931691" cy="11275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04866" indent="-104866">
              <a:buFont typeface="Arial" panose="020B0604020202020204" pitchFamily="34" charset="0"/>
              <a:buChar char="•"/>
              <a:defRPr sz="1000"/>
            </a:lvl2pPr>
            <a:lvl3pPr marL="209733" indent="-104866">
              <a:defRPr sz="1000"/>
            </a:lvl3pPr>
            <a:lvl4pPr marL="367033" indent="-157298">
              <a:defRPr sz="1000"/>
            </a:lvl4pPr>
            <a:lvl5pPr marL="524331" indent="-1572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80150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1604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44" y="1866019"/>
            <a:ext cx="6003251" cy="21544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19348" indent="0">
              <a:buNone/>
              <a:defRPr sz="2000" b="1"/>
            </a:lvl2pPr>
            <a:lvl3pPr marL="838692" indent="0">
              <a:buNone/>
              <a:defRPr sz="1900" b="1"/>
            </a:lvl3pPr>
            <a:lvl4pPr marL="1258039" indent="0">
              <a:buNone/>
              <a:defRPr sz="1500" b="1"/>
            </a:lvl4pPr>
            <a:lvl5pPr marL="1677384" indent="0">
              <a:buNone/>
              <a:defRPr sz="1500" b="1"/>
            </a:lvl5pPr>
            <a:lvl6pPr marL="2096729" indent="0">
              <a:buNone/>
              <a:defRPr sz="1500" b="1"/>
            </a:lvl6pPr>
            <a:lvl7pPr marL="2516077" indent="0">
              <a:buNone/>
              <a:defRPr sz="1500" b="1"/>
            </a:lvl7pPr>
            <a:lvl8pPr marL="2935423" indent="0">
              <a:buNone/>
              <a:defRPr sz="1500" b="1"/>
            </a:lvl8pPr>
            <a:lvl9pPr marL="33547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0144" y="2120640"/>
            <a:ext cx="6003251" cy="513742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925" y="1866019"/>
            <a:ext cx="6005750" cy="21544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19348" indent="0">
              <a:buNone/>
              <a:defRPr sz="2000" b="1"/>
            </a:lvl2pPr>
            <a:lvl3pPr marL="838692" indent="0">
              <a:buNone/>
              <a:defRPr sz="1900" b="1"/>
            </a:lvl3pPr>
            <a:lvl4pPr marL="1258039" indent="0">
              <a:buNone/>
              <a:defRPr sz="1500" b="1"/>
            </a:lvl4pPr>
            <a:lvl5pPr marL="1677384" indent="0">
              <a:buNone/>
              <a:defRPr sz="1500" b="1"/>
            </a:lvl5pPr>
            <a:lvl6pPr marL="2096729" indent="0">
              <a:buNone/>
              <a:defRPr sz="1500" b="1"/>
            </a:lvl6pPr>
            <a:lvl7pPr marL="2516077" indent="0">
              <a:buNone/>
              <a:defRPr sz="1500" b="1"/>
            </a:lvl7pPr>
            <a:lvl8pPr marL="2935423" indent="0">
              <a:buNone/>
              <a:defRPr sz="1500" b="1"/>
            </a:lvl8pPr>
            <a:lvl9pPr marL="33547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5925" y="2120640"/>
            <a:ext cx="6005750" cy="513742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80152" y="1097672"/>
            <a:ext cx="12241532" cy="47789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152" y="329220"/>
            <a:ext cx="12241532" cy="9613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52" y="1433694"/>
            <a:ext cx="12241532" cy="5441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962597" y="7481641"/>
            <a:ext cx="2553012" cy="223186"/>
          </a:xfrm>
          <a:prstGeom prst="rect">
            <a:avLst/>
          </a:prstGeom>
        </p:spPr>
        <p:txBody>
          <a:bodyPr vert="horz" wrap="square" lIns="83872" tIns="41934" rIns="83872" bIns="4193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62688" y="7400211"/>
            <a:ext cx="164692" cy="386049"/>
          </a:xfrm>
          <a:prstGeom prst="rect">
            <a:avLst/>
          </a:prstGeom>
        </p:spPr>
        <p:txBody>
          <a:bodyPr vert="horz" wrap="none" lIns="83872" tIns="41934" rIns="83872" bIns="4193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48234" y="7397341"/>
            <a:ext cx="393591" cy="39181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881" tIns="41939" rIns="83881" bIns="41939" rtlCol="0" anchor="ctr"/>
          <a:lstStyle/>
          <a:p>
            <a:pPr algn="ctr" defTabSz="838632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32951" y="7397341"/>
            <a:ext cx="393591" cy="39181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881" tIns="41939" rIns="83881" bIns="41939" rtlCol="0" anchor="ctr"/>
          <a:lstStyle/>
          <a:p>
            <a:pPr algn="ctr" defTabSz="838632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504312" y="7540027"/>
            <a:ext cx="105971" cy="10645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881" tIns="41939" rIns="83881" bIns="41939" rtlCol="0" anchor="ctr"/>
          <a:lstStyle/>
          <a:p>
            <a:pPr algn="ctr" defTabSz="838632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363505" y="7397341"/>
            <a:ext cx="393591" cy="39181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881" tIns="41939" rIns="83881" bIns="41939" rtlCol="0" anchor="ctr"/>
          <a:lstStyle/>
          <a:p>
            <a:pPr algn="ctr" defTabSz="838632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479781" y="7540027"/>
            <a:ext cx="105971" cy="10645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881" tIns="41939" rIns="83881" bIns="41939" rtlCol="0" anchor="ctr"/>
          <a:lstStyle/>
          <a:p>
            <a:pPr algn="ctr" defTabSz="838632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2797145" y="7514601"/>
            <a:ext cx="75763" cy="162048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3872" tIns="41934" rIns="83872" bIns="41934" numCol="1" anchor="t" anchorCtr="0" compatLnSpc="1">
            <a:prstTxWarp prst="textNoShape">
              <a:avLst/>
            </a:prstTxWarp>
          </a:bodyPr>
          <a:lstStyle/>
          <a:p>
            <a:pPr defTabSz="838632"/>
            <a:endParaRPr lang="en-US" sz="22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3266297" y="7511159"/>
            <a:ext cx="167997" cy="160514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3872" tIns="41934" rIns="83872" bIns="41934" numCol="1" anchor="t" anchorCtr="0" compatLnSpc="1">
            <a:prstTxWarp prst="textNoShape">
              <a:avLst/>
            </a:prstTxWarp>
          </a:bodyPr>
          <a:lstStyle/>
          <a:p>
            <a:pPr defTabSz="838632"/>
            <a:endParaRPr lang="en-US" sz="22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3774642" y="7525735"/>
            <a:ext cx="181870" cy="147884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3872" tIns="41934" rIns="83872" bIns="41934" numCol="1" anchor="t" anchorCtr="0" compatLnSpc="1">
            <a:prstTxWarp prst="textNoShape">
              <a:avLst/>
            </a:prstTxWarp>
          </a:bodyPr>
          <a:lstStyle/>
          <a:p>
            <a:pPr defTabSz="838632"/>
            <a:endParaRPr lang="en-US" sz="22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3153500" y="7397341"/>
            <a:ext cx="393591" cy="39181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881" tIns="41939" rIns="83881" bIns="41939" rtlCol="0" anchor="ctr"/>
          <a:lstStyle/>
          <a:p>
            <a:pPr algn="ctr" defTabSz="838632"/>
            <a:endParaRPr lang="en-US" sz="7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2638221" y="7397341"/>
            <a:ext cx="393591" cy="39181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881" tIns="41939" rIns="83881" bIns="41939" rtlCol="0" anchor="ctr"/>
          <a:lstStyle/>
          <a:p>
            <a:pPr algn="ctr" defTabSz="838632"/>
            <a:endParaRPr lang="en-US" sz="7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3668778" y="7397341"/>
            <a:ext cx="393591" cy="39181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881" tIns="41939" rIns="83881" bIns="41939" rtlCol="0" anchor="ctr"/>
          <a:lstStyle/>
          <a:p>
            <a:pPr algn="ctr" defTabSz="838632"/>
            <a:endParaRPr lang="en-US" sz="7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2590867" y="7354859"/>
            <a:ext cx="475259" cy="47311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881" tIns="41939" rIns="83881" bIns="41939" rtlCol="0" anchor="ctr"/>
          <a:lstStyle/>
          <a:p>
            <a:pPr algn="ctr" defTabSz="838632"/>
            <a:endParaRPr lang="en-US" sz="7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3103536" y="7354859"/>
            <a:ext cx="475259" cy="47311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881" tIns="41939" rIns="83881" bIns="41939" rtlCol="0" anchor="ctr"/>
          <a:lstStyle/>
          <a:p>
            <a:pPr algn="ctr" defTabSz="838632"/>
            <a:endParaRPr lang="en-US" sz="7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3627940" y="7354859"/>
            <a:ext cx="475259" cy="47311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881" tIns="41939" rIns="83881" bIns="41939" rtlCol="0" anchor="ctr"/>
          <a:lstStyle/>
          <a:p>
            <a:pPr algn="ctr" defTabSz="838632"/>
            <a:endParaRPr lang="en-US" sz="7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331366" y="7360243"/>
            <a:ext cx="475259" cy="47311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881" tIns="41939" rIns="83881" bIns="41939" rtlCol="0" anchor="ctr"/>
          <a:lstStyle/>
          <a:p>
            <a:pPr algn="ctr" defTabSz="838632"/>
            <a:endParaRPr lang="en-US" sz="7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95267" y="7351102"/>
            <a:ext cx="475259" cy="47311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881" tIns="41939" rIns="83881" bIns="41939" rtlCol="0" anchor="ctr"/>
          <a:lstStyle/>
          <a:p>
            <a:pPr algn="ctr" defTabSz="838632"/>
            <a:endParaRPr lang="en-US" sz="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838692" rtl="0" eaLnBrk="1" latinLnBrk="0" hangingPunct="1">
        <a:lnSpc>
          <a:spcPct val="86000"/>
        </a:lnSpc>
        <a:spcBef>
          <a:spcPct val="0"/>
        </a:spcBef>
        <a:buNone/>
        <a:defRPr sz="2000" kern="800" spc="-36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7255" indent="-157255" algn="l" defTabSz="83869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15966" indent="-158710" algn="l" defTabSz="83869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00" kern="800">
          <a:solidFill>
            <a:schemeClr val="tx1"/>
          </a:solidFill>
          <a:latin typeface="+mn-lt"/>
          <a:ea typeface="+mn-ea"/>
          <a:cs typeface="+mn-cs"/>
        </a:defRPr>
      </a:lvl2pPr>
      <a:lvl3pPr marL="473222" indent="-157255" algn="l" defTabSz="83869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>
          <a:solidFill>
            <a:schemeClr val="tx1"/>
          </a:solidFill>
          <a:latin typeface="+mn-lt"/>
          <a:ea typeface="+mn-ea"/>
          <a:cs typeface="+mn-cs"/>
        </a:defRPr>
      </a:lvl3pPr>
      <a:lvl4pPr marL="630475" indent="-157255" algn="l" defTabSz="83869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00" kern="800">
          <a:solidFill>
            <a:schemeClr val="tx1"/>
          </a:solidFill>
          <a:latin typeface="+mn-lt"/>
          <a:ea typeface="+mn-ea"/>
          <a:cs typeface="+mn-cs"/>
        </a:defRPr>
      </a:lvl4pPr>
      <a:lvl5pPr marL="787734" indent="-157255" algn="l" defTabSz="83869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100" kern="800">
          <a:solidFill>
            <a:schemeClr val="tx1"/>
          </a:solidFill>
          <a:latin typeface="+mn-lt"/>
          <a:ea typeface="+mn-ea"/>
          <a:cs typeface="+mn-cs"/>
        </a:defRPr>
      </a:lvl5pPr>
      <a:lvl6pPr marL="2306403" indent="-209673" algn="l" defTabSz="8386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751" indent="-209673" algn="l" defTabSz="8386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097" indent="-209673" algn="l" defTabSz="8386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564441" indent="-209673" algn="l" defTabSz="8386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86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19348" algn="l" defTabSz="8386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38692" algn="l" defTabSz="8386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039" algn="l" defTabSz="8386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677384" algn="l" defTabSz="8386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096729" algn="l" defTabSz="8386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516077" algn="l" defTabSz="8386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935423" algn="l" defTabSz="8386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354771" algn="l" defTabSz="8386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6963" y="1332557"/>
            <a:ext cx="14114719" cy="6584168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329590"/>
            <a:endParaRPr sz="26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66978" y="176872"/>
            <a:ext cx="14114719" cy="106684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329590"/>
            <a:endParaRPr sz="2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1230" y="254572"/>
            <a:ext cx="12899362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7292" y="2692858"/>
            <a:ext cx="123272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96613" y="7499990"/>
            <a:ext cx="4608576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2959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20093" y="7499990"/>
            <a:ext cx="3312416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2959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2959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69300" y="7499990"/>
            <a:ext cx="3312416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29590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2959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7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64794">
        <a:defRPr>
          <a:latin typeface="+mn-lt"/>
          <a:ea typeface="+mn-ea"/>
          <a:cs typeface="+mn-cs"/>
        </a:defRPr>
      </a:lvl2pPr>
      <a:lvl3pPr marL="1329590">
        <a:defRPr>
          <a:latin typeface="+mn-lt"/>
          <a:ea typeface="+mn-ea"/>
          <a:cs typeface="+mn-cs"/>
        </a:defRPr>
      </a:lvl3pPr>
      <a:lvl4pPr marL="1994385">
        <a:defRPr>
          <a:latin typeface="+mn-lt"/>
          <a:ea typeface="+mn-ea"/>
          <a:cs typeface="+mn-cs"/>
        </a:defRPr>
      </a:lvl4pPr>
      <a:lvl5pPr marL="2659180">
        <a:defRPr>
          <a:latin typeface="+mn-lt"/>
          <a:ea typeface="+mn-ea"/>
          <a:cs typeface="+mn-cs"/>
        </a:defRPr>
      </a:lvl5pPr>
      <a:lvl6pPr marL="3323973">
        <a:defRPr>
          <a:latin typeface="+mn-lt"/>
          <a:ea typeface="+mn-ea"/>
          <a:cs typeface="+mn-cs"/>
        </a:defRPr>
      </a:lvl6pPr>
      <a:lvl7pPr marL="3988767">
        <a:defRPr>
          <a:latin typeface="+mn-lt"/>
          <a:ea typeface="+mn-ea"/>
          <a:cs typeface="+mn-cs"/>
        </a:defRPr>
      </a:lvl7pPr>
      <a:lvl8pPr marL="4653561">
        <a:defRPr>
          <a:latin typeface="+mn-lt"/>
          <a:ea typeface="+mn-ea"/>
          <a:cs typeface="+mn-cs"/>
        </a:defRPr>
      </a:lvl8pPr>
      <a:lvl9pPr marL="531835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64794">
        <a:defRPr>
          <a:latin typeface="+mn-lt"/>
          <a:ea typeface="+mn-ea"/>
          <a:cs typeface="+mn-cs"/>
        </a:defRPr>
      </a:lvl2pPr>
      <a:lvl3pPr marL="1329590">
        <a:defRPr>
          <a:latin typeface="+mn-lt"/>
          <a:ea typeface="+mn-ea"/>
          <a:cs typeface="+mn-cs"/>
        </a:defRPr>
      </a:lvl3pPr>
      <a:lvl4pPr marL="1994385">
        <a:defRPr>
          <a:latin typeface="+mn-lt"/>
          <a:ea typeface="+mn-ea"/>
          <a:cs typeface="+mn-cs"/>
        </a:defRPr>
      </a:lvl4pPr>
      <a:lvl5pPr marL="2659180">
        <a:defRPr>
          <a:latin typeface="+mn-lt"/>
          <a:ea typeface="+mn-ea"/>
          <a:cs typeface="+mn-cs"/>
        </a:defRPr>
      </a:lvl5pPr>
      <a:lvl6pPr marL="3323973">
        <a:defRPr>
          <a:latin typeface="+mn-lt"/>
          <a:ea typeface="+mn-ea"/>
          <a:cs typeface="+mn-cs"/>
        </a:defRPr>
      </a:lvl6pPr>
      <a:lvl7pPr marL="3988767">
        <a:defRPr>
          <a:latin typeface="+mn-lt"/>
          <a:ea typeface="+mn-ea"/>
          <a:cs typeface="+mn-cs"/>
        </a:defRPr>
      </a:lvl7pPr>
      <a:lvl8pPr marL="4653561">
        <a:defRPr>
          <a:latin typeface="+mn-lt"/>
          <a:ea typeface="+mn-ea"/>
          <a:cs typeface="+mn-cs"/>
        </a:defRPr>
      </a:lvl8pPr>
      <a:lvl9pPr marL="5318358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130" y="429364"/>
            <a:ext cx="12421552" cy="1558765"/>
          </a:xfrm>
          <a:prstGeom prst="rect">
            <a:avLst/>
          </a:prstGeom>
        </p:spPr>
        <p:txBody>
          <a:bodyPr vert="horz" lIns="83881" tIns="41939" rIns="83881" bIns="4193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130" y="2146803"/>
            <a:ext cx="12421552" cy="5116851"/>
          </a:xfrm>
          <a:prstGeom prst="rect">
            <a:avLst/>
          </a:prstGeom>
        </p:spPr>
        <p:txBody>
          <a:bodyPr vert="horz" lIns="83881" tIns="41939" rIns="83881" bIns="419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27" y="7474607"/>
            <a:ext cx="3240404" cy="429360"/>
          </a:xfrm>
          <a:prstGeom prst="rect">
            <a:avLst/>
          </a:prstGeom>
        </p:spPr>
        <p:txBody>
          <a:bodyPr vert="horz" lIns="83881" tIns="41939" rIns="83881" bIns="4193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607" y="7474607"/>
            <a:ext cx="4860609" cy="429360"/>
          </a:xfrm>
          <a:prstGeom prst="rect">
            <a:avLst/>
          </a:prstGeom>
        </p:spPr>
        <p:txBody>
          <a:bodyPr vert="horz" lIns="83881" tIns="41939" rIns="83881" bIns="4193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1277" y="7474607"/>
            <a:ext cx="3240404" cy="429360"/>
          </a:xfrm>
          <a:prstGeom prst="rect">
            <a:avLst/>
          </a:prstGeom>
        </p:spPr>
        <p:txBody>
          <a:bodyPr vert="horz" lIns="83881" tIns="41939" rIns="83881" bIns="419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6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817255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314" indent="-204314" algn="l" defTabSz="817255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941" indent="-204314" algn="l" defTabSz="817255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567" indent="-204314" algn="l" defTabSz="817255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195" indent="-204314" algn="l" defTabSz="817255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8824" indent="-204314" algn="l" defTabSz="817255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7452" indent="-204314" algn="l" defTabSz="817255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6078" indent="-204314" algn="l" defTabSz="817255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4706" indent="-204314" algn="l" defTabSz="817255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73334" indent="-204314" algn="l" defTabSz="817255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72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627" algn="l" defTabSz="8172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7255" algn="l" defTabSz="8172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5881" algn="l" defTabSz="8172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4508" algn="l" defTabSz="8172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39" algn="l" defTabSz="8172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1765" algn="l" defTabSz="8172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0393" algn="l" defTabSz="8172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9021" algn="l" defTabSz="8172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>
            <a:spLocks/>
          </p:cNvSpPr>
          <p:nvPr/>
        </p:nvSpPr>
        <p:spPr bwMode="auto">
          <a:xfrm>
            <a:off x="166180" y="1332886"/>
            <a:ext cx="14115610" cy="6586008"/>
          </a:xfrm>
          <a:custGeom>
            <a:avLst/>
            <a:gdLst>
              <a:gd name="T0" fmla="*/ 16693591 w 5650865"/>
              <a:gd name="T1" fmla="*/ 109269 h 2649220"/>
              <a:gd name="T2" fmla="*/ 16621555 w 5650865"/>
              <a:gd name="T3" fmla="*/ 109269 h 2649220"/>
              <a:gd name="T4" fmla="*/ 16621555 w 5650865"/>
              <a:gd name="T5" fmla="*/ 11738619 h 2649220"/>
              <a:gd name="T6" fmla="*/ 16693591 w 5650865"/>
              <a:gd name="T7" fmla="*/ 11738619 h 2649220"/>
              <a:gd name="T8" fmla="*/ 16693591 w 5650865"/>
              <a:gd name="T9" fmla="*/ 109269 h 2649220"/>
              <a:gd name="T10" fmla="*/ 16693591 w 5650865"/>
              <a:gd name="T11" fmla="*/ 0 h 2649220"/>
              <a:gd name="T12" fmla="*/ 0 w 5650865"/>
              <a:gd name="T13" fmla="*/ 0 h 2649220"/>
              <a:gd name="T14" fmla="*/ 0 w 5650865"/>
              <a:gd name="T15" fmla="*/ 107910 h 2649220"/>
              <a:gd name="T16" fmla="*/ 0 w 5650865"/>
              <a:gd name="T17" fmla="*/ 11739132 h 2649220"/>
              <a:gd name="T18" fmla="*/ 0 w 5650865"/>
              <a:gd name="T19" fmla="*/ 11847042 h 2649220"/>
              <a:gd name="T20" fmla="*/ 16693591 w 5650865"/>
              <a:gd name="T21" fmla="*/ 11847042 h 2649220"/>
              <a:gd name="T22" fmla="*/ 16693591 w 5650865"/>
              <a:gd name="T23" fmla="*/ 11739132 h 2649220"/>
              <a:gd name="T24" fmla="*/ 72041 w 5650865"/>
              <a:gd name="T25" fmla="*/ 11739132 h 2649220"/>
              <a:gd name="T26" fmla="*/ 72041 w 5650865"/>
              <a:gd name="T27" fmla="*/ 107910 h 2649220"/>
              <a:gd name="T28" fmla="*/ 16693591 w 5650865"/>
              <a:gd name="T29" fmla="*/ 107910 h 2649220"/>
              <a:gd name="T30" fmla="*/ 16693591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3907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bg object 17"/>
          <p:cNvSpPr>
            <a:spLocks/>
          </p:cNvSpPr>
          <p:nvPr/>
        </p:nvSpPr>
        <p:spPr bwMode="auto">
          <a:xfrm>
            <a:off x="166180" y="177354"/>
            <a:ext cx="14115610" cy="1065931"/>
          </a:xfrm>
          <a:custGeom>
            <a:avLst/>
            <a:gdLst>
              <a:gd name="T0" fmla="*/ 16693584 w 5650865"/>
              <a:gd name="T1" fmla="*/ 0 h 429259"/>
              <a:gd name="T2" fmla="*/ 0 w 5650865"/>
              <a:gd name="T3" fmla="*/ 0 h 429259"/>
              <a:gd name="T4" fmla="*/ 0 w 5650865"/>
              <a:gd name="T5" fmla="*/ 1894374 h 429259"/>
              <a:gd name="T6" fmla="*/ 16693584 w 5650865"/>
              <a:gd name="T7" fmla="*/ 1894374 h 429259"/>
              <a:gd name="T8" fmla="*/ 16693584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3907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0103" y="255761"/>
            <a:ext cx="1290161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53" name="Holder 3"/>
          <p:cNvSpPr>
            <a:spLocks noGrp="1"/>
          </p:cNvSpPr>
          <p:nvPr>
            <p:ph type="body" idx="1"/>
          </p:nvPr>
        </p:nvSpPr>
        <p:spPr bwMode="auto">
          <a:xfrm>
            <a:off x="1038593" y="2695644"/>
            <a:ext cx="123246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97540" y="7500733"/>
            <a:ext cx="4606732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77272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22402" y="7500733"/>
            <a:ext cx="3309646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77272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1A797-8ABA-4BFD-B31A-A893BA3536F9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69761" y="7500733"/>
            <a:ext cx="3309646" cy="292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770787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7EBE-0C08-4EA3-9668-5B7D5C9965EB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0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88693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1773864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266079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354772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7860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76715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265405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3542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4431813">
        <a:defRPr>
          <a:latin typeface="+mn-lt"/>
          <a:ea typeface="+mn-ea"/>
          <a:cs typeface="+mn-cs"/>
        </a:defRPr>
      </a:lvl6pPr>
      <a:lvl7pPr marL="5318176">
        <a:defRPr>
          <a:latin typeface="+mn-lt"/>
          <a:ea typeface="+mn-ea"/>
          <a:cs typeface="+mn-cs"/>
        </a:defRPr>
      </a:lvl7pPr>
      <a:lvl8pPr marL="6204539">
        <a:defRPr>
          <a:latin typeface="+mn-lt"/>
          <a:ea typeface="+mn-ea"/>
          <a:cs typeface="+mn-cs"/>
        </a:defRPr>
      </a:lvl8pPr>
      <a:lvl9pPr marL="70909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86368">
        <a:defRPr>
          <a:latin typeface="+mn-lt"/>
          <a:ea typeface="+mn-ea"/>
          <a:cs typeface="+mn-cs"/>
        </a:defRPr>
      </a:lvl2pPr>
      <a:lvl3pPr marL="1772728">
        <a:defRPr>
          <a:latin typeface="+mn-lt"/>
          <a:ea typeface="+mn-ea"/>
          <a:cs typeface="+mn-cs"/>
        </a:defRPr>
      </a:lvl3pPr>
      <a:lvl4pPr marL="2659081">
        <a:defRPr>
          <a:latin typeface="+mn-lt"/>
          <a:ea typeface="+mn-ea"/>
          <a:cs typeface="+mn-cs"/>
        </a:defRPr>
      </a:lvl4pPr>
      <a:lvl5pPr marL="3545449">
        <a:defRPr>
          <a:latin typeface="+mn-lt"/>
          <a:ea typeface="+mn-ea"/>
          <a:cs typeface="+mn-cs"/>
        </a:defRPr>
      </a:lvl5pPr>
      <a:lvl6pPr marL="4431813">
        <a:defRPr>
          <a:latin typeface="+mn-lt"/>
          <a:ea typeface="+mn-ea"/>
          <a:cs typeface="+mn-cs"/>
        </a:defRPr>
      </a:lvl6pPr>
      <a:lvl7pPr marL="5318176">
        <a:defRPr>
          <a:latin typeface="+mn-lt"/>
          <a:ea typeface="+mn-ea"/>
          <a:cs typeface="+mn-cs"/>
        </a:defRPr>
      </a:lvl7pPr>
      <a:lvl8pPr marL="6204539">
        <a:defRPr>
          <a:latin typeface="+mn-lt"/>
          <a:ea typeface="+mn-ea"/>
          <a:cs typeface="+mn-cs"/>
        </a:defRPr>
      </a:lvl8pPr>
      <a:lvl9pPr marL="7090909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6963" y="1332557"/>
            <a:ext cx="14114719" cy="6584168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329996"/>
            <a:endParaRPr sz="26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66978" y="176872"/>
            <a:ext cx="14114719" cy="106684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329996"/>
            <a:endParaRPr sz="2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1227" y="254569"/>
            <a:ext cx="12899362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7292" y="2692858"/>
            <a:ext cx="123272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96613" y="7499987"/>
            <a:ext cx="4608576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2999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20093" y="7499987"/>
            <a:ext cx="3312416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2999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29996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69300" y="7499987"/>
            <a:ext cx="3312416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29996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2999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0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64997">
        <a:defRPr>
          <a:latin typeface="+mn-lt"/>
          <a:ea typeface="+mn-ea"/>
          <a:cs typeface="+mn-cs"/>
        </a:defRPr>
      </a:lvl2pPr>
      <a:lvl3pPr marL="1329996">
        <a:defRPr>
          <a:latin typeface="+mn-lt"/>
          <a:ea typeface="+mn-ea"/>
          <a:cs typeface="+mn-cs"/>
        </a:defRPr>
      </a:lvl3pPr>
      <a:lvl4pPr marL="1994997">
        <a:defRPr>
          <a:latin typeface="+mn-lt"/>
          <a:ea typeface="+mn-ea"/>
          <a:cs typeface="+mn-cs"/>
        </a:defRPr>
      </a:lvl4pPr>
      <a:lvl5pPr marL="2659994">
        <a:defRPr>
          <a:latin typeface="+mn-lt"/>
          <a:ea typeface="+mn-ea"/>
          <a:cs typeface="+mn-cs"/>
        </a:defRPr>
      </a:lvl5pPr>
      <a:lvl6pPr marL="3324992">
        <a:defRPr>
          <a:latin typeface="+mn-lt"/>
          <a:ea typeface="+mn-ea"/>
          <a:cs typeface="+mn-cs"/>
        </a:defRPr>
      </a:lvl6pPr>
      <a:lvl7pPr marL="3989990">
        <a:defRPr>
          <a:latin typeface="+mn-lt"/>
          <a:ea typeface="+mn-ea"/>
          <a:cs typeface="+mn-cs"/>
        </a:defRPr>
      </a:lvl7pPr>
      <a:lvl8pPr marL="4654989">
        <a:defRPr>
          <a:latin typeface="+mn-lt"/>
          <a:ea typeface="+mn-ea"/>
          <a:cs typeface="+mn-cs"/>
        </a:defRPr>
      </a:lvl8pPr>
      <a:lvl9pPr marL="531998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64997">
        <a:defRPr>
          <a:latin typeface="+mn-lt"/>
          <a:ea typeface="+mn-ea"/>
          <a:cs typeface="+mn-cs"/>
        </a:defRPr>
      </a:lvl2pPr>
      <a:lvl3pPr marL="1329996">
        <a:defRPr>
          <a:latin typeface="+mn-lt"/>
          <a:ea typeface="+mn-ea"/>
          <a:cs typeface="+mn-cs"/>
        </a:defRPr>
      </a:lvl3pPr>
      <a:lvl4pPr marL="1994997">
        <a:defRPr>
          <a:latin typeface="+mn-lt"/>
          <a:ea typeface="+mn-ea"/>
          <a:cs typeface="+mn-cs"/>
        </a:defRPr>
      </a:lvl4pPr>
      <a:lvl5pPr marL="2659994">
        <a:defRPr>
          <a:latin typeface="+mn-lt"/>
          <a:ea typeface="+mn-ea"/>
          <a:cs typeface="+mn-cs"/>
        </a:defRPr>
      </a:lvl5pPr>
      <a:lvl6pPr marL="3324992">
        <a:defRPr>
          <a:latin typeface="+mn-lt"/>
          <a:ea typeface="+mn-ea"/>
          <a:cs typeface="+mn-cs"/>
        </a:defRPr>
      </a:lvl6pPr>
      <a:lvl7pPr marL="3989990">
        <a:defRPr>
          <a:latin typeface="+mn-lt"/>
          <a:ea typeface="+mn-ea"/>
          <a:cs typeface="+mn-cs"/>
        </a:defRPr>
      </a:lvl7pPr>
      <a:lvl8pPr marL="4654989">
        <a:defRPr>
          <a:latin typeface="+mn-lt"/>
          <a:ea typeface="+mn-ea"/>
          <a:cs typeface="+mn-cs"/>
        </a:defRPr>
      </a:lvl8pPr>
      <a:lvl9pPr marL="531998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3" y="3739"/>
            <a:ext cx="14385647" cy="2477221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54861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424678" y="2671374"/>
            <a:ext cx="706241" cy="2169202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54861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429288" y="5030981"/>
            <a:ext cx="703937" cy="21729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 defTabSz="1772395">
              <a:defRPr/>
            </a:pPr>
            <a:endParaRPr sz="25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1447111" y="530174"/>
            <a:ext cx="8844182" cy="1170561"/>
          </a:xfrm>
          <a:prstGeom prst="rect">
            <a:avLst/>
          </a:prstGeom>
        </p:spPr>
        <p:txBody>
          <a:bodyPr lIns="0" tIns="3148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384" algn="ctr" defTabSz="1971218">
              <a:spcBef>
                <a:spcPts val="247"/>
              </a:spcBef>
              <a:defRPr/>
            </a:pPr>
            <a:r>
              <a:rPr lang="en-US" sz="7400" kern="2000" spc="21" dirty="0">
                <a:solidFill>
                  <a:sysClr val="window" lastClr="FFFFFF"/>
                </a:solidFill>
              </a:rPr>
              <a:t>  </a:t>
            </a:r>
            <a:r>
              <a:rPr lang="uz-Latn-UZ" sz="7400" kern="2000" spc="21" dirty="0">
                <a:solidFill>
                  <a:sysClr val="window" lastClr="FFFFFF"/>
                </a:solidFill>
              </a:rPr>
              <a:t>ONA TILI</a:t>
            </a:r>
            <a:endParaRPr lang="en-US" sz="7400" kern="2000" spc="21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1292476" y="1372085"/>
            <a:ext cx="387740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954861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1458650" y="1708111"/>
            <a:ext cx="108478" cy="31733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54861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1110145" y="1724907"/>
            <a:ext cx="309271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954861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1347866" y="1021133"/>
            <a:ext cx="76167" cy="35468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54861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1010904" y="1293686"/>
            <a:ext cx="302345" cy="201614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54861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833188" y="800852"/>
            <a:ext cx="1105523" cy="1030465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54861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1220098" y="471407"/>
            <a:ext cx="2393678" cy="1541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838632"/>
            <a:endParaRPr>
              <a:solidFill>
                <a:srgbClr val="57565A"/>
              </a:solidFill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1220098" y="471407"/>
            <a:ext cx="2393678" cy="1541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838632"/>
            <a:endParaRPr>
              <a:solidFill>
                <a:srgbClr val="57565A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1387580" y="943597"/>
            <a:ext cx="2179830" cy="848711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algn="ctr" defTabSz="838632">
              <a:spcBef>
                <a:spcPts val="138"/>
              </a:spcBef>
            </a:pPr>
            <a:r>
              <a:rPr lang="uz-Latn-UZ" sz="5400" b="1" spc="-7" dirty="0" smtClean="0">
                <a:solidFill>
                  <a:srgbClr val="FEFEFE"/>
                </a:solidFill>
                <a:latin typeface="Arial"/>
                <a:cs typeface="Arial"/>
              </a:rPr>
              <a:t>5- </a:t>
            </a:r>
            <a:r>
              <a:rPr sz="5400" b="1" spc="-7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54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89604" y="3088887"/>
            <a:ext cx="7876932" cy="2099606"/>
          </a:xfrm>
          <a:prstGeom prst="rect">
            <a:avLst/>
          </a:prstGeom>
        </p:spPr>
        <p:txBody>
          <a:bodyPr vert="horz" wrap="square" lIns="0" tIns="20312" rIns="0" bIns="0" rtlCol="0">
            <a:spAutoFit/>
          </a:bodyPr>
          <a:lstStyle/>
          <a:p>
            <a:pPr marL="26776" algn="ctr" defTabSz="838632">
              <a:lnSpc>
                <a:spcPct val="150000"/>
              </a:lnSpc>
              <a:spcBef>
                <a:spcPts val="162"/>
              </a:spcBef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4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800" b="1" spc="7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LUG‘AT </a:t>
            </a:r>
            <a:r>
              <a:rPr lang="en-US" sz="4800" b="1" spc="7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VA</a:t>
            </a:r>
            <a:r>
              <a:rPr lang="uz-Latn-UZ" sz="4800" b="1" spc="7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UNING </a:t>
            </a:r>
            <a:r>
              <a:rPr lang="en-US" sz="4800" b="1" spc="7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TURLARI 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635" y="2505550"/>
            <a:ext cx="3218372" cy="264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645" y="2916247"/>
            <a:ext cx="1668007" cy="194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632" y="4982937"/>
            <a:ext cx="1698157" cy="2116014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893">
            <a:off x="8695925" y="5014369"/>
            <a:ext cx="1995145" cy="257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5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301" y="1370786"/>
            <a:ext cx="9929217" cy="461665"/>
          </a:xfrm>
        </p:spPr>
        <p:txBody>
          <a:bodyPr/>
          <a:lstStyle/>
          <a:p>
            <a:pPr algn="ctr"/>
            <a:r>
              <a:rPr lang="en-US" dirty="0"/>
              <a:t>1-topshiriq.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8078" y="1646595"/>
            <a:ext cx="13245516" cy="923330"/>
          </a:xfrm>
        </p:spPr>
        <p:txBody>
          <a:bodyPr/>
          <a:lstStyle/>
          <a:p>
            <a:r>
              <a:rPr lang="uz-Latn-UZ" sz="2600" dirty="0"/>
              <a:t>    </a:t>
            </a:r>
            <a:r>
              <a:rPr lang="uz-Latn-UZ" sz="3000" dirty="0"/>
              <a:t>Quyida xato yozilgan so‘zlarni aniqlang. “Imlo lug‘ati” asosida ularni to‘g‘rilab ko‘chiring.</a:t>
            </a:r>
            <a:endParaRPr lang="ru-RU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88089" y="3517290"/>
            <a:ext cx="9027385" cy="1931356"/>
          </a:xfrm>
          <a:prstGeom prst="rect">
            <a:avLst/>
          </a:prstGeom>
          <a:noFill/>
        </p:spPr>
        <p:txBody>
          <a:bodyPr wrap="square" lIns="83881" tIns="41939" rIns="83881" bIns="41939" rtlCol="0">
            <a:spAutoFit/>
          </a:bodyPr>
          <a:lstStyle/>
          <a:p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   Alanga, abadiy, butkul, voqea, ijtimoiy, qiziqqan, mikroskop, momoqaldiroq, mumkin, muhim, nihoyat, ovunmoq, prezident, savol-javob, naqarot, halol, hasharot.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0360" y="10113"/>
            <a:ext cx="4253904" cy="1023446"/>
          </a:xfrm>
          <a:prstGeom prst="rect">
            <a:avLst/>
          </a:prstGeom>
          <a:noFill/>
        </p:spPr>
        <p:txBody>
          <a:bodyPr wrap="none" lIns="83907" tIns="41954" rIns="83907" bIns="41954" rtlCol="0">
            <a:spAutoFit/>
          </a:bodyPr>
          <a:lstStyle/>
          <a:p>
            <a:r>
              <a:rPr lang="uz-Latn-UZ" sz="6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383-mashq</a:t>
            </a:r>
            <a:endParaRPr lang="ru-RU" sz="6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 descr="Картинки по запросу &quot;галочка инстаграм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81" y="3050632"/>
            <a:ext cx="3505244" cy="31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7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1" y="1456729"/>
            <a:ext cx="1922306" cy="2377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37" y="1529835"/>
            <a:ext cx="1996506" cy="2231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072" y="4448739"/>
            <a:ext cx="2002114" cy="2586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56" y="4295422"/>
            <a:ext cx="2140458" cy="3143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вал 3"/>
          <p:cNvSpPr/>
          <p:nvPr/>
        </p:nvSpPr>
        <p:spPr>
          <a:xfrm>
            <a:off x="5453166" y="3337150"/>
            <a:ext cx="3855013" cy="13845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3881" tIns="41939" rIns="83881" bIns="41939" rtlCol="0" anchor="ctr"/>
          <a:lstStyle/>
          <a:p>
            <a:pPr algn="ctr"/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Lug‘at  turlari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>
            <a:stCxn id="4" idx="7"/>
          </p:cNvCxnSpPr>
          <p:nvPr/>
        </p:nvCxnSpPr>
        <p:spPr>
          <a:xfrm flipV="1">
            <a:off x="8743627" y="2773893"/>
            <a:ext cx="1271744" cy="76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1"/>
            <a:endCxn id="5" idx="3"/>
          </p:cNvCxnSpPr>
          <p:nvPr/>
        </p:nvCxnSpPr>
        <p:spPr>
          <a:xfrm flipH="1" flipV="1">
            <a:off x="4571405" y="2645384"/>
            <a:ext cx="1446315" cy="8945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4"/>
          </p:cNvCxnSpPr>
          <p:nvPr/>
        </p:nvCxnSpPr>
        <p:spPr>
          <a:xfrm flipH="1">
            <a:off x="7309111" y="4721703"/>
            <a:ext cx="71563" cy="5632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359357" y="4518946"/>
            <a:ext cx="2428086" cy="8646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5"/>
          </p:cNvCxnSpPr>
          <p:nvPr/>
        </p:nvCxnSpPr>
        <p:spPr>
          <a:xfrm>
            <a:off x="8743627" y="4518936"/>
            <a:ext cx="1771599" cy="9164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58" y="5397177"/>
            <a:ext cx="1490339" cy="21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2032"/>
            <a:ext cx="14401800" cy="111364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 oling!</a:t>
            </a:r>
            <a:endParaRPr lang="ru-RU" sz="4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030" y="1573269"/>
            <a:ext cx="9243740" cy="5478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So‘zlarning to‘g‘ri yozilishini ko‘rsatuvchi lug‘atga </a:t>
            </a:r>
            <a:r>
              <a:rPr lang="uz-Latn-UZ" sz="3200" b="1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imlo lug‘ati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deyiladi.  </a:t>
            </a:r>
          </a:p>
          <a:p>
            <a:pPr marL="0" indent="0">
              <a:buNone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 Tildagi barcha so‘zlarning qanday ma’nolarni bildirishini tanishtiruvchi lug‘at </a:t>
            </a:r>
            <a:r>
              <a:rPr lang="uz-Latn-UZ" sz="3200" b="1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izohli lug‘at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hisoblanadi.</a:t>
            </a:r>
          </a:p>
          <a:p>
            <a:pPr marL="0" indent="0">
              <a:buNone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  Bir tildagi so‘z ikkinchi tilda qanday so‘zga teng kelishini ko‘rsatuvchi lug‘at </a:t>
            </a:r>
            <a:r>
              <a:rPr lang="uz-Latn-UZ" sz="3200" b="1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 lug‘ati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sanaladi.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90666" y="2499073"/>
            <a:ext cx="7374872" cy="484807"/>
          </a:xfrm>
          <a:prstGeom prst="rect">
            <a:avLst/>
          </a:prstGeom>
        </p:spPr>
        <p:txBody>
          <a:bodyPr wrap="square" lIns="83881" tIns="41939" rIns="83881" bIns="41939">
            <a:spAutoFit/>
          </a:bodyPr>
          <a:lstStyle/>
          <a:p>
            <a:pPr algn="just"/>
            <a:r>
              <a:rPr lang="uz-Latn-UZ" sz="2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815" y="1900396"/>
            <a:ext cx="2444614" cy="2698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8370" y="1348684"/>
            <a:ext cx="1865473" cy="23245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0562" y="4064407"/>
            <a:ext cx="2441746" cy="29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230" y="254563"/>
            <a:ext cx="12899362" cy="754053"/>
          </a:xfrm>
        </p:spPr>
        <p:txBody>
          <a:bodyPr/>
          <a:lstStyle/>
          <a:p>
            <a:pPr algn="ctr"/>
            <a:r>
              <a:rPr lang="uz-Latn-UZ" sz="4900" dirty="0"/>
              <a:t>384-mashq</a:t>
            </a:r>
            <a:endParaRPr lang="ru-RU" sz="4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5144" y="1983742"/>
            <a:ext cx="9857756" cy="2769989"/>
          </a:xfrm>
        </p:spPr>
        <p:txBody>
          <a:bodyPr/>
          <a:lstStyle/>
          <a:p>
            <a:r>
              <a:rPr lang="uz-Latn-UZ" sz="3000" b="1" dirty="0"/>
              <a:t>    </a:t>
            </a:r>
            <a:r>
              <a:rPr lang="en-US" sz="3000" b="1" dirty="0"/>
              <a:t>KITOB</a:t>
            </a:r>
            <a:r>
              <a:rPr lang="en-US" sz="3000" dirty="0"/>
              <a:t>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arabcha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yozilgan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muqovalangan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asar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]: 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Ma’lum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matnli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varaqlardan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iborat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juzlab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tikilgan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muqovalangan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hajmi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48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betdan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bo‘lmagan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bosma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qadimda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qo‘lyozma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ham)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asar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uz-Latn-UZ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Umuman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ma’lum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shaxs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voqea-hodisa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boshqalarga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oid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tugal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odatda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nashr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etishga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kitob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bo‘lishga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mo‘ljallangan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asar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8" name="Picture 4" descr="Картинки по запросу &quot;книга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670" y="1809281"/>
            <a:ext cx="2888391" cy="439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028" y="6902134"/>
            <a:ext cx="9075737" cy="546392"/>
          </a:xfrm>
          <a:prstGeom prst="rect">
            <a:avLst/>
          </a:prstGeom>
          <a:noFill/>
        </p:spPr>
        <p:txBody>
          <a:bodyPr wrap="none" lIns="83907" tIns="41954" rIns="83907" bIns="41954" rtlCol="0">
            <a:spAutoFit/>
          </a:bodyPr>
          <a:lstStyle/>
          <a:p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Lug‘at: </a:t>
            </a:r>
            <a:r>
              <a:rPr lang="uz-Latn-UZ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juzlab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 – kitob varaqlarini mahkamlab tikmoq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230" y="254560"/>
            <a:ext cx="12899362" cy="630942"/>
          </a:xfrm>
        </p:spPr>
        <p:txBody>
          <a:bodyPr/>
          <a:lstStyle/>
          <a:p>
            <a:pPr algn="ctr"/>
            <a:r>
              <a:rPr lang="uz-Latn-UZ" sz="4100" dirty="0"/>
              <a:t>Mustaqil bajarish uchun topshiriq:</a:t>
            </a:r>
            <a:endParaRPr lang="ru-RU" sz="4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7976" y="1794648"/>
            <a:ext cx="13305918" cy="4108817"/>
          </a:xfrm>
        </p:spPr>
        <p:txBody>
          <a:bodyPr/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386-mashq.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tilining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imlo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lug‘ati”dan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to‘g‘rilab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uz-Latn-U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Albatda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baddiy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vofodor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gramatika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asxat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yetovlon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jaxl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zahira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ijot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muomila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oldamzot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8"/>
          <a:stretch/>
        </p:blipFill>
        <p:spPr bwMode="auto">
          <a:xfrm>
            <a:off x="9604064" y="3087646"/>
            <a:ext cx="4111046" cy="34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5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199" y="1881141"/>
            <a:ext cx="9039126" cy="2031325"/>
          </a:xfrm>
        </p:spPr>
        <p:txBody>
          <a:bodyPr/>
          <a:lstStyle/>
          <a:p>
            <a:r>
              <a:rPr lang="ru-RU" sz="3600" dirty="0"/>
              <a:t>   </a:t>
            </a:r>
            <a:r>
              <a:rPr lang="uz-Latn-UZ" sz="3200" dirty="0"/>
              <a:t>Tildagi barcha so‘zlar shu tilning lug‘at tarkibini tashkil qiladi. Ularni ajdodlardan avlodga yetkazishda lug‘atlarning o‘rni katta. Lug‘atlar so‘zlar xazinasi sanaladi.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171" y="1730534"/>
            <a:ext cx="2430256" cy="347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5" r="26462"/>
          <a:stretch/>
        </p:blipFill>
        <p:spPr bwMode="auto">
          <a:xfrm>
            <a:off x="9069595" y="4618567"/>
            <a:ext cx="2181581" cy="289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02" y="5378476"/>
            <a:ext cx="1620713" cy="224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36" y="5378481"/>
            <a:ext cx="2748332" cy="226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" y="60534"/>
            <a:ext cx="14401799" cy="111364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 qiling!</a:t>
            </a:r>
            <a:endParaRPr lang="ru-RU" sz="5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4791" y="4688906"/>
            <a:ext cx="3556112" cy="3063911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358352" y="1622711"/>
            <a:ext cx="5280079" cy="3066187"/>
          </a:xfrm>
          <a:prstGeom prst="cloudCallout">
            <a:avLst>
              <a:gd name="adj1" fmla="val 36120"/>
              <a:gd name="adj2" fmla="val 70465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881" tIns="41939" rIns="83881" bIns="41939" rtlCol="0" anchor="ctr"/>
          <a:lstStyle/>
          <a:p>
            <a:pPr algn="ctr"/>
            <a:r>
              <a:rPr lang="uz-Latn-UZ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 deb nimaga aytiladi?</a:t>
            </a:r>
            <a:endParaRPr lang="ru-RU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7403696" y="1412821"/>
            <a:ext cx="6663697" cy="4433444"/>
          </a:xfrm>
          <a:prstGeom prst="wedgeEllipseCallout">
            <a:avLst>
              <a:gd name="adj1" fmla="val -71216"/>
              <a:gd name="adj2" fmla="val 37538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881" tIns="41939" rIns="83881" bIns="41939" rtlCol="0" anchor="ctr"/>
          <a:lstStyle/>
          <a:p>
            <a:pPr algn="ctr"/>
            <a:r>
              <a:rPr lang="uz-Latn-UZ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Tilimizdagi so‘zlarning alifbo tartibida joylashtirilishiga</a:t>
            </a:r>
          </a:p>
          <a:p>
            <a:pPr algn="ctr"/>
            <a:r>
              <a:rPr lang="uz-Latn-UZ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deyiladi.</a:t>
            </a:r>
            <a:endParaRPr lang="ru-RU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0" b="83726"/>
          <a:stretch/>
        </p:blipFill>
        <p:spPr>
          <a:xfrm>
            <a:off x="772738" y="2043754"/>
            <a:ext cx="2623975" cy="1786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8" r="33877" b="83306"/>
          <a:stretch/>
        </p:blipFill>
        <p:spPr>
          <a:xfrm>
            <a:off x="3858743" y="1952488"/>
            <a:ext cx="2313449" cy="20566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82995" r="70485" b="962"/>
          <a:stretch/>
        </p:blipFill>
        <p:spPr>
          <a:xfrm>
            <a:off x="11313128" y="4378743"/>
            <a:ext cx="2136247" cy="21560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-2614" t="17344" r="65102" b="68130"/>
          <a:stretch/>
        </p:blipFill>
        <p:spPr>
          <a:xfrm>
            <a:off x="6395408" y="2005770"/>
            <a:ext cx="2712283" cy="1950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6930" t="16911" r="28652" b="68347"/>
          <a:stretch/>
        </p:blipFill>
        <p:spPr>
          <a:xfrm>
            <a:off x="9257131" y="1943293"/>
            <a:ext cx="2493136" cy="19828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70041" t="16260" r="-102" b="68130"/>
          <a:stretch/>
        </p:blipFill>
        <p:spPr>
          <a:xfrm>
            <a:off x="11553833" y="1992321"/>
            <a:ext cx="2460807" cy="2372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67427" t="32304" r="334" b="51002"/>
          <a:stretch/>
        </p:blipFill>
        <p:spPr>
          <a:xfrm>
            <a:off x="669944" y="4219309"/>
            <a:ext cx="2574211" cy="2474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38237" t="49214" r="32137" b="35610"/>
          <a:stretch/>
        </p:blipFill>
        <p:spPr>
          <a:xfrm>
            <a:off x="3533385" y="4659198"/>
            <a:ext cx="2139566" cy="20350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37510" t="64390" r="32864" b="16924"/>
          <a:stretch/>
        </p:blipFill>
        <p:spPr>
          <a:xfrm>
            <a:off x="6022108" y="4364897"/>
            <a:ext cx="2022046" cy="23679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t="66125" r="64739" b="17399"/>
          <a:stretch/>
        </p:blipFill>
        <p:spPr>
          <a:xfrm>
            <a:off x="8521695" y="4429980"/>
            <a:ext cx="2425964" cy="210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579" y="380685"/>
            <a:ext cx="12899362" cy="692497"/>
          </a:xfrm>
        </p:spPr>
        <p:txBody>
          <a:bodyPr/>
          <a:lstStyle/>
          <a:p>
            <a:pPr algn="ctr"/>
            <a:r>
              <a:rPr lang="uz-Latn-UZ" sz="4500" dirty="0"/>
              <a:t>Mevalar lug‘ati</a:t>
            </a:r>
            <a:endParaRPr lang="ru-RU" sz="4500" dirty="0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701627" y="1663875"/>
            <a:ext cx="3946133" cy="903025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Anor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1669496" y="2928654"/>
            <a:ext cx="3869618" cy="903025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Banan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1725056" y="4229236"/>
            <a:ext cx="3899276" cy="903025"/>
          </a:xfrm>
          <a:prstGeom prst="flowChartTerminator">
            <a:avLst/>
          </a:prstGeom>
          <a:solidFill>
            <a:srgbClr val="FFCC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Gilos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1669496" y="5413176"/>
            <a:ext cx="3869618" cy="90302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Limon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1754336" y="6597115"/>
            <a:ext cx="3840714" cy="885814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Nok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9283288" y="6481102"/>
            <a:ext cx="3769241" cy="903025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Shaftoli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8991773" y="5282596"/>
            <a:ext cx="3910832" cy="903025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O‘rik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8991775" y="4018678"/>
            <a:ext cx="3733933" cy="903025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Uzum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8991773" y="2856155"/>
            <a:ext cx="3869618" cy="903025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Qulupnay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8991773" y="1663875"/>
            <a:ext cx="3869618" cy="90302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Olma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Ромб 16"/>
          <p:cNvSpPr/>
          <p:nvPr/>
        </p:nvSpPr>
        <p:spPr>
          <a:xfrm>
            <a:off x="325363" y="1475955"/>
            <a:ext cx="1320754" cy="11939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Ромб 17"/>
          <p:cNvSpPr/>
          <p:nvPr/>
        </p:nvSpPr>
        <p:spPr>
          <a:xfrm>
            <a:off x="344836" y="2802433"/>
            <a:ext cx="1320754" cy="11939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Ромб 23"/>
          <p:cNvSpPr/>
          <p:nvPr/>
        </p:nvSpPr>
        <p:spPr>
          <a:xfrm>
            <a:off x="369911" y="4056164"/>
            <a:ext cx="1320754" cy="11939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Ромб 24"/>
          <p:cNvSpPr/>
          <p:nvPr/>
        </p:nvSpPr>
        <p:spPr>
          <a:xfrm>
            <a:off x="380873" y="5306381"/>
            <a:ext cx="1320754" cy="11939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Ромб 25"/>
          <p:cNvSpPr/>
          <p:nvPr/>
        </p:nvSpPr>
        <p:spPr>
          <a:xfrm>
            <a:off x="380873" y="6564499"/>
            <a:ext cx="1320754" cy="11939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Ромб 27"/>
          <p:cNvSpPr/>
          <p:nvPr/>
        </p:nvSpPr>
        <p:spPr>
          <a:xfrm>
            <a:off x="7166260" y="2717507"/>
            <a:ext cx="1477235" cy="127886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Ромб 28"/>
          <p:cNvSpPr/>
          <p:nvPr/>
        </p:nvSpPr>
        <p:spPr>
          <a:xfrm>
            <a:off x="7159590" y="3940584"/>
            <a:ext cx="1477235" cy="127886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2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Ромб 29"/>
          <p:cNvSpPr/>
          <p:nvPr/>
        </p:nvSpPr>
        <p:spPr>
          <a:xfrm>
            <a:off x="6909584" y="6429484"/>
            <a:ext cx="2090373" cy="127886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2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Ромб 30"/>
          <p:cNvSpPr/>
          <p:nvPr/>
        </p:nvSpPr>
        <p:spPr>
          <a:xfrm>
            <a:off x="7166260" y="1475957"/>
            <a:ext cx="1477235" cy="127886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омб 31"/>
          <p:cNvSpPr/>
          <p:nvPr/>
        </p:nvSpPr>
        <p:spPr>
          <a:xfrm>
            <a:off x="7094350" y="5204083"/>
            <a:ext cx="1665008" cy="119372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07" tIns="41954" rIns="83907" bIns="41954" rtlCol="0" anchor="ctr"/>
          <a:lstStyle/>
          <a:p>
            <a:pPr algn="ctr"/>
            <a:r>
              <a:rPr lang="uz-Latn-UZ" sz="2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5557"/>
            <a:ext cx="14401800" cy="111364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 qiling!</a:t>
            </a:r>
            <a:endParaRPr lang="ru-RU" sz="5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66" y="4661136"/>
            <a:ext cx="3520961" cy="3253271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549945" y="1412816"/>
            <a:ext cx="6002040" cy="3331092"/>
          </a:xfrm>
          <a:prstGeom prst="cloudCallout">
            <a:avLst>
              <a:gd name="adj1" fmla="val 32846"/>
              <a:gd name="adj2" fmla="val 62081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881" tIns="41939" rIns="83881" bIns="41939" rtlCol="0" anchor="ctr"/>
          <a:lstStyle/>
          <a:p>
            <a:pPr algn="ctr"/>
            <a:r>
              <a:rPr lang="uz-Latn-UZ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Lug‘atshunoslik deganda nimani tushunasiz?</a:t>
            </a:r>
            <a:endParaRPr lang="ru-RU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6861683" y="1412815"/>
            <a:ext cx="7263049" cy="4622735"/>
          </a:xfrm>
          <a:prstGeom prst="wedgeEllipseCallout">
            <a:avLst>
              <a:gd name="adj1" fmla="val -72529"/>
              <a:gd name="adj2" fmla="val 41862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881" tIns="41939" rIns="83881" bIns="41939" rtlCol="0" anchor="ctr"/>
          <a:lstStyle/>
          <a:p>
            <a:pPr algn="ctr"/>
            <a:r>
              <a:rPr lang="uz-Latn-UZ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ug‘at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qoidalarini</a:t>
            </a:r>
            <a:r>
              <a:rPr lang="uz-Latn-UZ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o‘rganuvchi</a:t>
            </a:r>
            <a:r>
              <a:rPr lang="uz-Latn-UZ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tilshunoslik</a:t>
            </a:r>
            <a:r>
              <a:rPr lang="uz-Latn-UZ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sohasiga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lug‘atshunoslik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leksikografiya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301" y="1370786"/>
            <a:ext cx="9929217" cy="461665"/>
          </a:xfrm>
        </p:spPr>
        <p:txBody>
          <a:bodyPr/>
          <a:lstStyle/>
          <a:p>
            <a:pPr algn="ctr"/>
            <a:r>
              <a:rPr lang="en-US" dirty="0"/>
              <a:t>1-topshiriq.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20984" y="218533"/>
            <a:ext cx="3452350" cy="838750"/>
          </a:xfrm>
          <a:prstGeom prst="rect">
            <a:avLst/>
          </a:prstGeom>
          <a:noFill/>
        </p:spPr>
        <p:txBody>
          <a:bodyPr wrap="none" lIns="83881" tIns="41939" rIns="83881" bIns="41939" rtlCol="0">
            <a:spAutoFit/>
          </a:bodyPr>
          <a:lstStyle/>
          <a:p>
            <a:r>
              <a:rPr lang="uz-Latn-UZ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382-mashq</a:t>
            </a:r>
            <a:endParaRPr lang="ru-RU" sz="4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3" b="25366"/>
          <a:stretch/>
        </p:blipFill>
        <p:spPr bwMode="auto">
          <a:xfrm>
            <a:off x="876939" y="2038047"/>
            <a:ext cx="3193345" cy="195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225853"/>
          <p:cNvGrpSpPr/>
          <p:nvPr/>
        </p:nvGrpSpPr>
        <p:grpSpPr>
          <a:xfrm>
            <a:off x="5623120" y="2038051"/>
            <a:ext cx="7653593" cy="1932798"/>
            <a:chOff x="0" y="0"/>
            <a:chExt cx="2696464" cy="783336"/>
          </a:xfrm>
        </p:grpSpPr>
        <p:pic>
          <p:nvPicPr>
            <p:cNvPr id="10" name="Picture 22424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173480" cy="783336"/>
            </a:xfrm>
            <a:prstGeom prst="rect">
              <a:avLst/>
            </a:prstGeom>
          </p:spPr>
        </p:pic>
        <p:pic>
          <p:nvPicPr>
            <p:cNvPr id="11" name="Picture 22424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574800" y="0"/>
              <a:ext cx="1121664" cy="749808"/>
            </a:xfrm>
            <a:prstGeom prst="rect">
              <a:avLst/>
            </a:prstGeom>
          </p:spPr>
        </p:pic>
      </p:grpSp>
      <p:cxnSp>
        <p:nvCxnSpPr>
          <p:cNvPr id="12" name="Прямая соединительная линия 11"/>
          <p:cNvCxnSpPr/>
          <p:nvPr/>
        </p:nvCxnSpPr>
        <p:spPr>
          <a:xfrm flipH="1">
            <a:off x="1290577" y="1720432"/>
            <a:ext cx="2354277" cy="25601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174759" y="1719784"/>
            <a:ext cx="2713519" cy="2560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142342" y="1720432"/>
            <a:ext cx="2097490" cy="25601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837833" y="1720432"/>
            <a:ext cx="2848739" cy="25601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0272112" y="1482931"/>
            <a:ext cx="2597698" cy="27976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241876" y="1605233"/>
            <a:ext cx="3034841" cy="26753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93" y="4751673"/>
            <a:ext cx="1835424" cy="253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50" y="3995783"/>
            <a:ext cx="4124826" cy="38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638934" y="4795714"/>
            <a:ext cx="1774059" cy="715669"/>
          </a:xfrm>
          <a:prstGeom prst="rect">
            <a:avLst/>
          </a:prstGeom>
          <a:noFill/>
        </p:spPr>
        <p:txBody>
          <a:bodyPr wrap="none" lIns="83907" tIns="41954" rIns="83907" bIns="41954" rtlCol="0">
            <a:spAutoFit/>
          </a:bodyPr>
          <a:lstStyle/>
          <a:p>
            <a:r>
              <a:rPr lang="uz-Latn-UZ" sz="4100" dirty="0">
                <a:latin typeface="Arial" panose="020B0604020202020204" pitchFamily="34" charset="0"/>
                <a:cs typeface="Arial" panose="020B0604020202020204" pitchFamily="34" charset="0"/>
              </a:rPr>
              <a:t>Mohira</a:t>
            </a:r>
            <a:endParaRPr lang="ru-RU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88208" y="5613743"/>
            <a:ext cx="1172741" cy="715669"/>
          </a:xfrm>
          <a:prstGeom prst="rect">
            <a:avLst/>
          </a:prstGeom>
          <a:noFill/>
        </p:spPr>
        <p:txBody>
          <a:bodyPr wrap="none" lIns="83907" tIns="41954" rIns="83907" bIns="41954" rtlCol="0">
            <a:spAutoFit/>
          </a:bodyPr>
          <a:lstStyle/>
          <a:p>
            <a:r>
              <a:rPr lang="uz-Latn-UZ" sz="4100" dirty="0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endParaRPr lang="ru-RU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60004" y="6572040"/>
            <a:ext cx="2036952" cy="715669"/>
          </a:xfrm>
          <a:prstGeom prst="rect">
            <a:avLst/>
          </a:prstGeom>
          <a:noFill/>
        </p:spPr>
        <p:txBody>
          <a:bodyPr wrap="none" lIns="83907" tIns="41954" rIns="83907" bIns="41954" rtlCol="0">
            <a:spAutoFit/>
          </a:bodyPr>
          <a:lstStyle/>
          <a:p>
            <a:r>
              <a:rPr lang="uz-Latn-UZ" sz="4100" dirty="0">
                <a:latin typeface="Arial" panose="020B0604020202020204" pitchFamily="34" charset="0"/>
                <a:cs typeface="Arial" panose="020B0604020202020204" pitchFamily="34" charset="0"/>
              </a:rPr>
              <a:t>Hamroh</a:t>
            </a:r>
            <a:endParaRPr lang="ru-RU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H="1">
            <a:off x="3897555" y="5226659"/>
            <a:ext cx="219297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3989206" y="6044689"/>
            <a:ext cx="420264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3989209" y="6884486"/>
            <a:ext cx="18475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301" y="1370786"/>
            <a:ext cx="9929217" cy="461665"/>
          </a:xfrm>
        </p:spPr>
        <p:txBody>
          <a:bodyPr/>
          <a:lstStyle/>
          <a:p>
            <a:pPr algn="ctr"/>
            <a:r>
              <a:rPr lang="en-US" dirty="0"/>
              <a:t>1-topshiriq.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8078" y="1646595"/>
            <a:ext cx="13245516" cy="923330"/>
          </a:xfrm>
        </p:spPr>
        <p:txBody>
          <a:bodyPr/>
          <a:lstStyle/>
          <a:p>
            <a:r>
              <a:rPr lang="uz-Latn-UZ" sz="2600" dirty="0"/>
              <a:t>    </a:t>
            </a:r>
            <a:r>
              <a:rPr lang="uz-Latn-UZ" sz="3000" dirty="0"/>
              <a:t>Quyida xato yozilgan so‘zlarni aniqlang. “Imlo lug‘ati” asosida ularni to‘g‘rilab ko‘chiring.</a:t>
            </a:r>
            <a:endParaRPr lang="ru-RU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88089" y="3517290"/>
            <a:ext cx="9027385" cy="1931356"/>
          </a:xfrm>
          <a:prstGeom prst="rect">
            <a:avLst/>
          </a:prstGeom>
          <a:noFill/>
        </p:spPr>
        <p:txBody>
          <a:bodyPr wrap="square" lIns="83881" tIns="41939" rIns="83881" bIns="41939" rtlCol="0">
            <a:spAutoFit/>
          </a:bodyPr>
          <a:lstStyle/>
          <a:p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   Alangga, abadiiy, butkil, voqia, ishtimoiy, qiziqgan, mikraskop, momaqaldiroq, mumkun, muhum, nixoyat, ovinmoq, prizdent, sovol-jovob, naqorat, holol, xashorat.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4"/>
          <a:stretch/>
        </p:blipFill>
        <p:spPr>
          <a:xfrm flipH="1">
            <a:off x="10727562" y="2896518"/>
            <a:ext cx="3003968" cy="3482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0360" y="10113"/>
            <a:ext cx="4253904" cy="1023446"/>
          </a:xfrm>
          <a:prstGeom prst="rect">
            <a:avLst/>
          </a:prstGeom>
          <a:noFill/>
        </p:spPr>
        <p:txBody>
          <a:bodyPr wrap="none" lIns="83907" tIns="41954" rIns="83907" bIns="41954" rtlCol="0">
            <a:spAutoFit/>
          </a:bodyPr>
          <a:lstStyle/>
          <a:p>
            <a:r>
              <a:rPr lang="uz-Latn-UZ" sz="6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383-mashq</a:t>
            </a:r>
            <a:endParaRPr lang="ru-RU" sz="6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9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301" y="1370786"/>
            <a:ext cx="9929217" cy="461665"/>
          </a:xfrm>
        </p:spPr>
        <p:txBody>
          <a:bodyPr/>
          <a:lstStyle/>
          <a:p>
            <a:pPr algn="ctr"/>
            <a:r>
              <a:rPr lang="en-US" dirty="0"/>
              <a:t>1-topshiriq.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8078" y="1646595"/>
            <a:ext cx="13245516" cy="923330"/>
          </a:xfrm>
        </p:spPr>
        <p:txBody>
          <a:bodyPr/>
          <a:lstStyle/>
          <a:p>
            <a:r>
              <a:rPr lang="uz-Latn-UZ" sz="2600" dirty="0"/>
              <a:t>    </a:t>
            </a:r>
            <a:r>
              <a:rPr lang="uz-Latn-UZ" sz="3000" dirty="0"/>
              <a:t>Quyida xato yozilgan so‘zlarni aniqlang. “Imlo lug‘ati” asosida ularni to‘g‘rilab ko‘chiring.</a:t>
            </a:r>
            <a:endParaRPr lang="ru-RU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88089" y="3517290"/>
            <a:ext cx="9027385" cy="1931356"/>
          </a:xfrm>
          <a:prstGeom prst="rect">
            <a:avLst/>
          </a:prstGeom>
          <a:noFill/>
        </p:spPr>
        <p:txBody>
          <a:bodyPr wrap="square" lIns="83881" tIns="41939" rIns="83881" bIns="41939" rtlCol="0">
            <a:spAutoFit/>
          </a:bodyPr>
          <a:lstStyle/>
          <a:p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   Alang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a, abadi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y, butk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l, voq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a, i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timoiy, qiziq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an, mikr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skop, mom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qaldiroq, mumk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n, muh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m, ni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oyat, ov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nmoq, pr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izd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ent, s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vol-j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vob, naq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t, h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lol, 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ash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z-Latn-U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t.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0360" y="10113"/>
            <a:ext cx="4253904" cy="1023446"/>
          </a:xfrm>
          <a:prstGeom prst="rect">
            <a:avLst/>
          </a:prstGeom>
          <a:noFill/>
        </p:spPr>
        <p:txBody>
          <a:bodyPr wrap="none" lIns="83907" tIns="41954" rIns="83907" bIns="41954" rtlCol="0">
            <a:spAutoFit/>
          </a:bodyPr>
          <a:lstStyle/>
          <a:p>
            <a:r>
              <a:rPr lang="uz-Latn-UZ" sz="6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383-mashq</a:t>
            </a:r>
            <a:endParaRPr lang="ru-RU" sz="6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379" y="3009638"/>
            <a:ext cx="2969855" cy="346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92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2685</TotalTime>
  <Words>420</Words>
  <Application>Microsoft Office PowerPoint</Application>
  <PresentationFormat>Произвольный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Open Sans Light</vt:lpstr>
      <vt:lpstr>1_Office Theme</vt:lpstr>
      <vt:lpstr>2_Office Theme</vt:lpstr>
      <vt:lpstr>Тема Office</vt:lpstr>
      <vt:lpstr>3_Office Theme</vt:lpstr>
      <vt:lpstr>4_Office Theme</vt:lpstr>
      <vt:lpstr>Презентация PowerPoint</vt:lpstr>
      <vt:lpstr>Презентация PowerPoint</vt:lpstr>
      <vt:lpstr>Diqqat qiling!</vt:lpstr>
      <vt:lpstr>Презентация PowerPoint</vt:lpstr>
      <vt:lpstr>Mevalar lug‘ati</vt:lpstr>
      <vt:lpstr>Diqqat qiling!</vt:lpstr>
      <vt:lpstr>1-topshiriq. </vt:lpstr>
      <vt:lpstr>1-topshiriq. </vt:lpstr>
      <vt:lpstr>1-topshiriq. </vt:lpstr>
      <vt:lpstr>1-topshiriq. </vt:lpstr>
      <vt:lpstr>Презентация PowerPoint</vt:lpstr>
      <vt:lpstr>Bilib oling!</vt:lpstr>
      <vt:lpstr>384-mashq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224</cp:revision>
  <dcterms:created xsi:type="dcterms:W3CDTF">2020-04-11T16:25:36Z</dcterms:created>
  <dcterms:modified xsi:type="dcterms:W3CDTF">2021-02-19T12:45:39Z</dcterms:modified>
</cp:coreProperties>
</file>