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theme/theme2.xml" ContentType="application/vnd.openxmlformats-officedocument.theme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  <p:sldMasterId id="2147483799" r:id="rId2"/>
    <p:sldMasterId id="2147483857" r:id="rId3"/>
  </p:sldMasterIdLst>
  <p:notesMasterIdLst>
    <p:notesMasterId r:id="rId15"/>
  </p:notesMasterIdLst>
  <p:handoutMasterIdLst>
    <p:handoutMasterId r:id="rId16"/>
  </p:handoutMasterIdLst>
  <p:sldIdLst>
    <p:sldId id="390" r:id="rId4"/>
    <p:sldId id="487" r:id="rId5"/>
    <p:sldId id="454" r:id="rId6"/>
    <p:sldId id="477" r:id="rId7"/>
    <p:sldId id="480" r:id="rId8"/>
    <p:sldId id="488" r:id="rId9"/>
    <p:sldId id="489" r:id="rId10"/>
    <p:sldId id="482" r:id="rId11"/>
    <p:sldId id="490" r:id="rId12"/>
    <p:sldId id="491" r:id="rId13"/>
    <p:sldId id="401" r:id="rId14"/>
  </p:sldIdLst>
  <p:sldSz cx="9144000" cy="5143500" type="screen16x9"/>
  <p:notesSz cx="6735763" cy="9866313"/>
  <p:defaultTextStyle>
    <a:defPPr>
      <a:defRPr lang="en-US"/>
    </a:defPPr>
    <a:lvl1pPr marL="0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833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668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502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336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170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005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399838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2671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91A05"/>
    <a:srgbClr val="FF33CC"/>
    <a:srgbClr val="FFCCFF"/>
    <a:srgbClr val="8CEE42"/>
    <a:srgbClr val="66FFFF"/>
    <a:srgbClr val="CC3399"/>
    <a:srgbClr val="619FA7"/>
    <a:srgbClr val="99FF99"/>
    <a:srgbClr val="69CAD1"/>
    <a:srgbClr val="FF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0036" autoAdjust="0"/>
  </p:normalViewPr>
  <p:slideViewPr>
    <p:cSldViewPr snapToGrid="0">
      <p:cViewPr varScale="1">
        <p:scale>
          <a:sx n="78" d="100"/>
          <a:sy n="78" d="100"/>
        </p:scale>
        <p:origin x="892" y="48"/>
      </p:cViewPr>
      <p:guideLst>
        <p:guide orient="horz" pos="1621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4763" y="1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7261DA-2E9C-433B-A2AA-31EC04CCF677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371014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4763" y="9371014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8FD3ED-3B66-4117-A4D4-CCBC856C4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3019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C311F2-C6F7-4408-8A94-D7C2217BC54F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1900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4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9D4C1E-46C9-452C-9820-5F259BFDCB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402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57113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14224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371336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828448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285560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42671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199784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56895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4" y="1597824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0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0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1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2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2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3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3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5137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860860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28598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28598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28598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2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2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5567290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252860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252860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2196998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252860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252860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98010646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2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15411324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2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4396476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7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7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3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3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7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48794934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7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7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3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3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7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81875464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7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9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7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8962211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7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9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7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269329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6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1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6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1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64489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754095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6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1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6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1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3848465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2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6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20639025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2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6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17263799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71161494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08191336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8"/>
            <a:ext cx="777240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2" y="2880360"/>
            <a:ext cx="640080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8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199" y="4783458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8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2418623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366436"/>
          </a:xfrm>
        </p:spPr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6"/>
            <a:ext cx="7826818" cy="219861"/>
          </a:xfrm>
        </p:spPr>
        <p:txBody>
          <a:bodyPr lIns="0" tIns="0" rIns="0" bIns="0"/>
          <a:lstStyle>
            <a:lvl1pPr>
              <a:defRPr sz="14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8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199" y="4783458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8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9513648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366436"/>
          </a:xfrm>
        </p:spPr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3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3108960" y="4783458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457199" y="4783458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6583680" y="4783458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055437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366436"/>
          </a:xfrm>
        </p:spPr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3108960" y="4783458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457199" y="4783458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6583680" y="4783458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0033968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3108960" y="4783458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457199" y="4783458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2/19/2021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6583680" y="4783458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41296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53134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5"/>
            <a:ext cx="77724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6" indent="-81626">
              <a:buFont typeface="Arial" panose="020B0604020202020204" pitchFamily="34" charset="0"/>
              <a:buChar char="•"/>
              <a:defRPr sz="800"/>
            </a:lvl2pPr>
            <a:lvl3pPr marL="163254" indent="-81626">
              <a:defRPr sz="800"/>
            </a:lvl3pPr>
            <a:lvl4pPr marL="285693" indent="-122439">
              <a:defRPr sz="800"/>
            </a:lvl4pPr>
            <a:lvl5pPr marL="408132" indent="-122439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6" indent="-81626">
              <a:buFont typeface="Arial" panose="020B0604020202020204" pitchFamily="34" charset="0"/>
              <a:buChar char="•"/>
              <a:defRPr sz="800"/>
            </a:lvl2pPr>
            <a:lvl3pPr marL="163254" indent="-81626">
              <a:defRPr sz="800"/>
            </a:lvl3pPr>
            <a:lvl4pPr marL="285693" indent="-122439">
              <a:defRPr sz="800"/>
            </a:lvl4pPr>
            <a:lvl5pPr marL="408132" indent="-122439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6" indent="-81626">
              <a:buFont typeface="Arial" panose="020B0604020202020204" pitchFamily="34" charset="0"/>
              <a:buChar char="•"/>
              <a:defRPr sz="800"/>
            </a:lvl2pPr>
            <a:lvl3pPr marL="163254" indent="-81626">
              <a:defRPr sz="800"/>
            </a:lvl3pPr>
            <a:lvl4pPr marL="285693" indent="-122439">
              <a:defRPr sz="800"/>
            </a:lvl4pPr>
            <a:lvl5pPr marL="408132" indent="-122439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739254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9299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4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4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4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4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4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7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7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7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7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7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189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5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5" y="1282446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6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6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5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5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4747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72451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119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5321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828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6563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2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18814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2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37481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65094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69150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5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5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8595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5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5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23440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2291465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5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51531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2291465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5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972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232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3440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957611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11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86702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52830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6141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52830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286927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121348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29546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896167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83455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999320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4782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268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391" indent="-171391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57068" indent="-185676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4179" indent="-171391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5571" indent="-171391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32630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13896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77873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66424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99408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87630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42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85124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80499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2" y="122984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2" y="236516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2" y="35004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28134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2" y="122984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2" y="236516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2" y="35004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4959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4"/>
            <a:ext cx="7772401" cy="3470673"/>
          </a:xfrm>
        </p:spPr>
        <p:txBody>
          <a:bodyPr numCol="2" spcCol="274268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391" indent="-171391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42786" indent="-171391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4179" indent="-171391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5571" indent="-171391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941696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2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2" y="291493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1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03046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2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2" y="291493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1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708284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033816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539302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4809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220347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5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772327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5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923980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6" y="1597824"/>
            <a:ext cx="7772401" cy="1102519"/>
          </a:xfrm>
        </p:spPr>
        <p:txBody>
          <a:bodyPr>
            <a:normAutofit/>
          </a:bodyPr>
          <a:lstStyle>
            <a:lvl1pPr>
              <a:defRPr sz="19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265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530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795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060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325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9590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2855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6121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3032236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5300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301246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6" y="1089316"/>
            <a:ext cx="7772401" cy="3470673"/>
          </a:xfrm>
        </p:spPr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180735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268">
            <a:normAutofit/>
          </a:bodyPr>
          <a:lstStyle>
            <a:lvl1pPr marL="0" indent="0">
              <a:spcBef>
                <a:spcPts val="643"/>
              </a:spcBef>
              <a:buNone/>
              <a:defRPr sz="800"/>
            </a:lvl1pPr>
            <a:lvl2pPr marL="122442" indent="-122442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2pPr>
            <a:lvl3pPr marL="255091" indent="-132647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3pPr>
            <a:lvl4pPr marL="367328" indent="-122442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4pPr>
            <a:lvl5pPr marL="489772" indent="-122442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761980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6" y="1089316"/>
            <a:ext cx="7772401" cy="3470673"/>
          </a:xfrm>
        </p:spPr>
        <p:txBody>
          <a:bodyPr numCol="2" spcCol="274268">
            <a:normAutofit/>
          </a:bodyPr>
          <a:lstStyle>
            <a:lvl1pPr marL="0" indent="0">
              <a:spcBef>
                <a:spcPts val="643"/>
              </a:spcBef>
              <a:buNone/>
              <a:defRPr sz="800"/>
            </a:lvl1pPr>
            <a:lvl2pPr marL="122442" indent="-122442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2pPr>
            <a:lvl3pPr marL="244886" indent="-122442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3pPr>
            <a:lvl4pPr marL="367328" indent="-122442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4pPr>
            <a:lvl5pPr marL="489772" indent="-122442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8045442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8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8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701397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5287128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74230"/>
            <a:ext cx="3811588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514" indent="0">
              <a:buNone/>
              <a:defRPr sz="1400" b="1"/>
            </a:lvl2pPr>
            <a:lvl3pPr marL="653028" indent="0">
              <a:buNone/>
              <a:defRPr sz="1300" b="1"/>
            </a:lvl3pPr>
            <a:lvl4pPr marL="979541" indent="0">
              <a:buNone/>
              <a:defRPr sz="1100" b="1"/>
            </a:lvl4pPr>
            <a:lvl5pPr marL="1306057" indent="0">
              <a:buNone/>
              <a:defRPr sz="1100" b="1"/>
            </a:lvl5pPr>
            <a:lvl6pPr marL="1632569" indent="0">
              <a:buNone/>
              <a:defRPr sz="1100" b="1"/>
            </a:lvl6pPr>
            <a:lvl7pPr marL="1959085" indent="0">
              <a:buNone/>
              <a:defRPr sz="1100" b="1"/>
            </a:lvl7pPr>
            <a:lvl8pPr marL="2285598" indent="0">
              <a:buNone/>
              <a:defRPr sz="1100" b="1"/>
            </a:lvl8pPr>
            <a:lvl9pPr marL="2612114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6"/>
            <a:ext cx="3811588" cy="3424408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974230"/>
            <a:ext cx="3813174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514" indent="0">
              <a:buNone/>
              <a:defRPr sz="1400" b="1"/>
            </a:lvl2pPr>
            <a:lvl3pPr marL="653028" indent="0">
              <a:buNone/>
              <a:defRPr sz="1300" b="1"/>
            </a:lvl3pPr>
            <a:lvl4pPr marL="979541" indent="0">
              <a:buNone/>
              <a:defRPr sz="1100" b="1"/>
            </a:lvl4pPr>
            <a:lvl5pPr marL="1306057" indent="0">
              <a:buNone/>
              <a:defRPr sz="1100" b="1"/>
            </a:lvl5pPr>
            <a:lvl6pPr marL="1632569" indent="0">
              <a:buNone/>
              <a:defRPr sz="1100" b="1"/>
            </a:lvl6pPr>
            <a:lvl7pPr marL="1959085" indent="0">
              <a:buNone/>
              <a:defRPr sz="1100" b="1"/>
            </a:lvl7pPr>
            <a:lvl8pPr marL="2285598" indent="0">
              <a:buNone/>
              <a:defRPr sz="1100" b="1"/>
            </a:lvl8pPr>
            <a:lvl9pPr marL="2612114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170216"/>
            <a:ext cx="3813174" cy="3424408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088743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56543"/>
            <a:ext cx="3811588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514" indent="0">
              <a:buNone/>
              <a:defRPr sz="1400" b="1"/>
            </a:lvl2pPr>
            <a:lvl3pPr marL="653028" indent="0">
              <a:buNone/>
              <a:defRPr sz="1300" b="1"/>
            </a:lvl3pPr>
            <a:lvl4pPr marL="979541" indent="0">
              <a:buNone/>
              <a:defRPr sz="1100" b="1"/>
            </a:lvl4pPr>
            <a:lvl5pPr marL="1306057" indent="0">
              <a:buNone/>
              <a:defRPr sz="1100" b="1"/>
            </a:lvl5pPr>
            <a:lvl6pPr marL="1632569" indent="0">
              <a:buNone/>
              <a:defRPr sz="1100" b="1"/>
            </a:lvl6pPr>
            <a:lvl7pPr marL="1959085" indent="0">
              <a:buNone/>
              <a:defRPr sz="1100" b="1"/>
            </a:lvl7pPr>
            <a:lvl8pPr marL="2285598" indent="0">
              <a:buNone/>
              <a:defRPr sz="1100" b="1"/>
            </a:lvl8pPr>
            <a:lvl9pPr marL="2612114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156543"/>
            <a:ext cx="3813174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514" indent="0">
              <a:buNone/>
              <a:defRPr sz="1400" b="1"/>
            </a:lvl2pPr>
            <a:lvl3pPr marL="653028" indent="0">
              <a:buNone/>
              <a:defRPr sz="1300" b="1"/>
            </a:lvl3pPr>
            <a:lvl4pPr marL="979541" indent="0">
              <a:buNone/>
              <a:defRPr sz="1100" b="1"/>
            </a:lvl4pPr>
            <a:lvl5pPr marL="1306057" indent="0">
              <a:buNone/>
              <a:defRPr sz="1100" b="1"/>
            </a:lvl5pPr>
            <a:lvl6pPr marL="1632569" indent="0">
              <a:buNone/>
              <a:defRPr sz="1100" b="1"/>
            </a:lvl6pPr>
            <a:lvl7pPr marL="1959085" indent="0">
              <a:buNone/>
              <a:defRPr sz="1100" b="1"/>
            </a:lvl7pPr>
            <a:lvl8pPr marL="2285598" indent="0">
              <a:buNone/>
              <a:defRPr sz="1100" b="1"/>
            </a:lvl8pPr>
            <a:lvl9pPr marL="2612114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352531"/>
            <a:ext cx="3813174" cy="3276624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4556873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021774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9137518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4592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59025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88191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26991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6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28244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6" y="128244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6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6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77045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4364917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936687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4924836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1646870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2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824096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2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5620420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478657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25374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7048" indent="0">
              <a:buNone/>
              <a:defRPr sz="2100" b="1"/>
            </a:lvl2pPr>
            <a:lvl3pPr marL="914094" indent="0">
              <a:buNone/>
              <a:defRPr sz="1700" b="1"/>
            </a:lvl3pPr>
            <a:lvl4pPr marL="1371140" indent="0">
              <a:buNone/>
              <a:defRPr sz="1600" b="1"/>
            </a:lvl4pPr>
            <a:lvl5pPr marL="1828186" indent="0">
              <a:buNone/>
              <a:defRPr sz="1600" b="1"/>
            </a:lvl5pPr>
            <a:lvl6pPr marL="2285232" indent="0">
              <a:buNone/>
              <a:defRPr sz="1600" b="1"/>
            </a:lvl6pPr>
            <a:lvl7pPr marL="2742279" indent="0">
              <a:buNone/>
              <a:defRPr sz="1600" b="1"/>
            </a:lvl7pPr>
            <a:lvl8pPr marL="3199325" indent="0">
              <a:buNone/>
              <a:defRPr sz="1600" b="1"/>
            </a:lvl8pPr>
            <a:lvl9pPr marL="3656373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4"/>
            <a:ext cx="3811588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925374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7048" indent="0">
              <a:buNone/>
              <a:defRPr sz="2100" b="1"/>
            </a:lvl2pPr>
            <a:lvl3pPr marL="914094" indent="0">
              <a:buNone/>
              <a:defRPr sz="1700" b="1"/>
            </a:lvl3pPr>
            <a:lvl4pPr marL="1371140" indent="0">
              <a:buNone/>
              <a:defRPr sz="1600" b="1"/>
            </a:lvl4pPr>
            <a:lvl5pPr marL="1828186" indent="0">
              <a:buNone/>
              <a:defRPr sz="1600" b="1"/>
            </a:lvl5pPr>
            <a:lvl6pPr marL="2285232" indent="0">
              <a:buNone/>
              <a:defRPr sz="1600" b="1"/>
            </a:lvl6pPr>
            <a:lvl7pPr marL="2742279" indent="0">
              <a:buNone/>
              <a:defRPr sz="1600" b="1"/>
            </a:lvl7pPr>
            <a:lvl8pPr marL="3199325" indent="0">
              <a:buNone/>
              <a:defRPr sz="1600" b="1"/>
            </a:lvl8pPr>
            <a:lvl9pPr marL="3656373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170214"/>
            <a:ext cx="3813174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1821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758468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5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5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932408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5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5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291654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2291465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2291465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551994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2291465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2291465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0422605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03538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7465625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59883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5427613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528306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528306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969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07687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7048" indent="0">
              <a:buNone/>
              <a:defRPr sz="2100" b="1"/>
            </a:lvl2pPr>
            <a:lvl3pPr marL="914094" indent="0">
              <a:buNone/>
              <a:defRPr sz="1700" b="1"/>
            </a:lvl3pPr>
            <a:lvl4pPr marL="1371140" indent="0">
              <a:buNone/>
              <a:defRPr sz="1600" b="1"/>
            </a:lvl4pPr>
            <a:lvl5pPr marL="1828186" indent="0">
              <a:buNone/>
              <a:defRPr sz="1600" b="1"/>
            </a:lvl5pPr>
            <a:lvl6pPr marL="2285232" indent="0">
              <a:buNone/>
              <a:defRPr sz="1600" b="1"/>
            </a:lvl6pPr>
            <a:lvl7pPr marL="2742279" indent="0">
              <a:buNone/>
              <a:defRPr sz="1600" b="1"/>
            </a:lvl7pPr>
            <a:lvl8pPr marL="3199325" indent="0">
              <a:buNone/>
              <a:defRPr sz="1600" b="1"/>
            </a:lvl8pPr>
            <a:lvl9pPr marL="3656373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107687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7048" indent="0">
              <a:buNone/>
              <a:defRPr sz="2100" b="1"/>
            </a:lvl2pPr>
            <a:lvl3pPr marL="914094" indent="0">
              <a:buNone/>
              <a:defRPr sz="1700" b="1"/>
            </a:lvl3pPr>
            <a:lvl4pPr marL="1371140" indent="0">
              <a:buNone/>
              <a:defRPr sz="1600" b="1"/>
            </a:lvl4pPr>
            <a:lvl5pPr marL="1828186" indent="0">
              <a:buNone/>
              <a:defRPr sz="1600" b="1"/>
            </a:lvl5pPr>
            <a:lvl6pPr marL="2285232" indent="0">
              <a:buNone/>
              <a:defRPr sz="1600" b="1"/>
            </a:lvl6pPr>
            <a:lvl7pPr marL="2742279" indent="0">
              <a:buNone/>
              <a:defRPr sz="1600" b="1"/>
            </a:lvl7pPr>
            <a:lvl8pPr marL="3199325" indent="0">
              <a:buNone/>
              <a:defRPr sz="1600" b="1"/>
            </a:lvl8pPr>
            <a:lvl9pPr marL="3656373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352531"/>
            <a:ext cx="3813174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275525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528306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528306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1870158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74130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74130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74130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74130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31930350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74130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74130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74130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74130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67254399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45131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45131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45131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84523137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45131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45131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45131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1304857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374513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374513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1590395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374513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374513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9020186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57597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57597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57597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57597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1831086" cy="1285169"/>
          </a:xfrm>
        </p:spPr>
        <p:txBody>
          <a:bodyPr/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561653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57597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57597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57597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57597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1831086" cy="1285169"/>
          </a:xfrm>
        </p:spPr>
        <p:txBody>
          <a:bodyPr/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59812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28598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28598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28598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2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2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35454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/" TargetMode="Externa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0.xml"/><Relationship Id="rId18" Type="http://schemas.openxmlformats.org/officeDocument/2006/relationships/slideLayout" Target="../slideLayouts/slideLayout75.xml"/><Relationship Id="rId26" Type="http://schemas.openxmlformats.org/officeDocument/2006/relationships/slideLayout" Target="../slideLayouts/slideLayout83.xml"/><Relationship Id="rId39" Type="http://schemas.openxmlformats.org/officeDocument/2006/relationships/slideLayout" Target="../slideLayouts/slideLayout96.xml"/><Relationship Id="rId21" Type="http://schemas.openxmlformats.org/officeDocument/2006/relationships/slideLayout" Target="../slideLayouts/slideLayout78.xml"/><Relationship Id="rId34" Type="http://schemas.openxmlformats.org/officeDocument/2006/relationships/slideLayout" Target="../slideLayouts/slideLayout91.xml"/><Relationship Id="rId42" Type="http://schemas.openxmlformats.org/officeDocument/2006/relationships/slideLayout" Target="../slideLayouts/slideLayout99.xml"/><Relationship Id="rId47" Type="http://schemas.openxmlformats.org/officeDocument/2006/relationships/slideLayout" Target="../slideLayouts/slideLayout104.xml"/><Relationship Id="rId50" Type="http://schemas.openxmlformats.org/officeDocument/2006/relationships/slideLayout" Target="../slideLayouts/slideLayout107.xml"/><Relationship Id="rId55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9.xml"/><Relationship Id="rId16" Type="http://schemas.openxmlformats.org/officeDocument/2006/relationships/slideLayout" Target="../slideLayouts/slideLayout73.xml"/><Relationship Id="rId20" Type="http://schemas.openxmlformats.org/officeDocument/2006/relationships/slideLayout" Target="../slideLayouts/slideLayout77.xml"/><Relationship Id="rId29" Type="http://schemas.openxmlformats.org/officeDocument/2006/relationships/slideLayout" Target="../slideLayouts/slideLayout86.xml"/><Relationship Id="rId41" Type="http://schemas.openxmlformats.org/officeDocument/2006/relationships/slideLayout" Target="../slideLayouts/slideLayout98.xml"/><Relationship Id="rId54" Type="http://schemas.openxmlformats.org/officeDocument/2006/relationships/slideLayout" Target="../slideLayouts/slideLayout111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24" Type="http://schemas.openxmlformats.org/officeDocument/2006/relationships/slideLayout" Target="../slideLayouts/slideLayout81.xml"/><Relationship Id="rId32" Type="http://schemas.openxmlformats.org/officeDocument/2006/relationships/slideLayout" Target="../slideLayouts/slideLayout89.xml"/><Relationship Id="rId37" Type="http://schemas.openxmlformats.org/officeDocument/2006/relationships/slideLayout" Target="../slideLayouts/slideLayout94.xml"/><Relationship Id="rId40" Type="http://schemas.openxmlformats.org/officeDocument/2006/relationships/slideLayout" Target="../slideLayouts/slideLayout97.xml"/><Relationship Id="rId45" Type="http://schemas.openxmlformats.org/officeDocument/2006/relationships/slideLayout" Target="../slideLayouts/slideLayout102.xml"/><Relationship Id="rId53" Type="http://schemas.openxmlformats.org/officeDocument/2006/relationships/slideLayout" Target="../slideLayouts/slideLayout11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62.xml"/><Relationship Id="rId15" Type="http://schemas.openxmlformats.org/officeDocument/2006/relationships/slideLayout" Target="../slideLayouts/slideLayout72.xml"/><Relationship Id="rId23" Type="http://schemas.openxmlformats.org/officeDocument/2006/relationships/slideLayout" Target="../slideLayouts/slideLayout80.xml"/><Relationship Id="rId28" Type="http://schemas.openxmlformats.org/officeDocument/2006/relationships/slideLayout" Target="../slideLayouts/slideLayout85.xml"/><Relationship Id="rId36" Type="http://schemas.openxmlformats.org/officeDocument/2006/relationships/slideLayout" Target="../slideLayouts/slideLayout93.xml"/><Relationship Id="rId49" Type="http://schemas.openxmlformats.org/officeDocument/2006/relationships/slideLayout" Target="../slideLayouts/slideLayout106.xml"/><Relationship Id="rId57" Type="http://schemas.openxmlformats.org/officeDocument/2006/relationships/slideLayout" Target="../slideLayouts/slideLayout11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67.xml"/><Relationship Id="rId19" Type="http://schemas.openxmlformats.org/officeDocument/2006/relationships/slideLayout" Target="../slideLayouts/slideLayout76.xml"/><Relationship Id="rId31" Type="http://schemas.openxmlformats.org/officeDocument/2006/relationships/slideLayout" Target="../slideLayouts/slideLayout88.xml"/><Relationship Id="rId44" Type="http://schemas.openxmlformats.org/officeDocument/2006/relationships/slideLayout" Target="../slideLayouts/slideLayout101.xml"/><Relationship Id="rId52" Type="http://schemas.openxmlformats.org/officeDocument/2006/relationships/slideLayout" Target="../slideLayouts/slideLayout10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slideLayout" Target="../slideLayouts/slideLayout71.xml"/><Relationship Id="rId22" Type="http://schemas.openxmlformats.org/officeDocument/2006/relationships/slideLayout" Target="../slideLayouts/slideLayout79.xml"/><Relationship Id="rId27" Type="http://schemas.openxmlformats.org/officeDocument/2006/relationships/slideLayout" Target="../slideLayouts/slideLayout84.xml"/><Relationship Id="rId30" Type="http://schemas.openxmlformats.org/officeDocument/2006/relationships/slideLayout" Target="../slideLayouts/slideLayout87.xml"/><Relationship Id="rId35" Type="http://schemas.openxmlformats.org/officeDocument/2006/relationships/slideLayout" Target="../slideLayouts/slideLayout92.xml"/><Relationship Id="rId43" Type="http://schemas.openxmlformats.org/officeDocument/2006/relationships/slideLayout" Target="../slideLayouts/slideLayout100.xml"/><Relationship Id="rId48" Type="http://schemas.openxmlformats.org/officeDocument/2006/relationships/slideLayout" Target="../slideLayouts/slideLayout105.xml"/><Relationship Id="rId56" Type="http://schemas.openxmlformats.org/officeDocument/2006/relationships/slideLayout" Target="../slideLayouts/slideLayout113.xml"/><Relationship Id="rId8" Type="http://schemas.openxmlformats.org/officeDocument/2006/relationships/slideLayout" Target="../slideLayouts/slideLayout65.xml"/><Relationship Id="rId51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9.xml"/><Relationship Id="rId17" Type="http://schemas.openxmlformats.org/officeDocument/2006/relationships/slideLayout" Target="../slideLayouts/slideLayout74.xml"/><Relationship Id="rId25" Type="http://schemas.openxmlformats.org/officeDocument/2006/relationships/slideLayout" Target="../slideLayouts/slideLayout82.xml"/><Relationship Id="rId33" Type="http://schemas.openxmlformats.org/officeDocument/2006/relationships/slideLayout" Target="../slideLayouts/slideLayout90.xml"/><Relationship Id="rId38" Type="http://schemas.openxmlformats.org/officeDocument/2006/relationships/slideLayout" Target="../slideLayouts/slideLayout95.xml"/><Relationship Id="rId46" Type="http://schemas.openxmlformats.org/officeDocument/2006/relationships/slideLayout" Target="../slideLayouts/slideLayout103.xml"/><Relationship Id="rId59" Type="http://schemas.openxmlformats.org/officeDocument/2006/relationships/hyperlink" Target="https://www.facebook.com/" TargetMode="Externa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7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16.xml"/><Relationship Id="rId1" Type="http://schemas.openxmlformats.org/officeDocument/2006/relationships/slideLayout" Target="../slideLayouts/slideLayout115.xml"/><Relationship Id="rId6" Type="http://schemas.openxmlformats.org/officeDocument/2006/relationships/slideLayout" Target="../slideLayouts/slideLayout120.xml"/><Relationship Id="rId5" Type="http://schemas.openxmlformats.org/officeDocument/2006/relationships/slideLayout" Target="../slideLayouts/slideLayout119.xml"/><Relationship Id="rId4" Type="http://schemas.openxmlformats.org/officeDocument/2006/relationships/slideLayout" Target="../slideLayouts/slideLayout1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5" y="4642886"/>
            <a:ext cx="1620957" cy="400081"/>
          </a:xfrm>
          <a:prstGeom prst="rect">
            <a:avLst/>
          </a:prstGeom>
        </p:spPr>
        <p:txBody>
          <a:bodyPr vert="horz" wrap="square" lIns="91413" tIns="45706" rIns="91413" bIns="45706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6" y="4719817"/>
            <a:ext cx="104567" cy="246221"/>
          </a:xfrm>
          <a:prstGeom prst="rect">
            <a:avLst/>
          </a:prstGeom>
        </p:spPr>
        <p:txBody>
          <a:bodyPr vert="horz" wrap="none" lIns="91413" tIns="45706" rIns="91413" bIns="45706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0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10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8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70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13" tIns="45706" rIns="91413" bIns="45706" numCol="1" anchor="t" anchorCtr="0" compatLnSpc="1">
            <a:prstTxWarp prst="textNoShape">
              <a:avLst/>
            </a:prstTxWarp>
          </a:bodyPr>
          <a:lstStyle/>
          <a:p>
            <a:pPr defTabSz="91402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13" tIns="45706" rIns="91413" bIns="45706" numCol="1" anchor="t" anchorCtr="0" compatLnSpc="1">
            <a:prstTxWarp prst="textNoShape">
              <a:avLst/>
            </a:prstTxWarp>
          </a:bodyPr>
          <a:lstStyle/>
          <a:p>
            <a:pPr defTabSz="91402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13" tIns="45706" rIns="91413" bIns="45706" numCol="1" anchor="t" anchorCtr="0" compatLnSpc="1">
            <a:prstTxWarp prst="textNoShape">
              <a:avLst/>
            </a:prstTxWarp>
          </a:bodyPr>
          <a:lstStyle/>
          <a:p>
            <a:pPr defTabSz="91402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5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6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7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6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46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  <p:sldLayoutId id="2147483710" r:id="rId29"/>
    <p:sldLayoutId id="2147483711" r:id="rId30"/>
    <p:sldLayoutId id="2147483712" r:id="rId31"/>
    <p:sldLayoutId id="2147483713" r:id="rId32"/>
    <p:sldLayoutId id="2147483714" r:id="rId33"/>
    <p:sldLayoutId id="2147483715" r:id="rId34"/>
    <p:sldLayoutId id="2147483716" r:id="rId35"/>
    <p:sldLayoutId id="2147483717" r:id="rId36"/>
    <p:sldLayoutId id="2147483718" r:id="rId37"/>
    <p:sldLayoutId id="2147483719" r:id="rId38"/>
    <p:sldLayoutId id="2147483720" r:id="rId39"/>
    <p:sldLayoutId id="2147483721" r:id="rId40"/>
    <p:sldLayoutId id="2147483722" r:id="rId41"/>
    <p:sldLayoutId id="2147483723" r:id="rId42"/>
    <p:sldLayoutId id="2147483724" r:id="rId43"/>
    <p:sldLayoutId id="2147483725" r:id="rId44"/>
    <p:sldLayoutId id="2147483726" r:id="rId45"/>
    <p:sldLayoutId id="2147483727" r:id="rId46"/>
    <p:sldLayoutId id="2147483728" r:id="rId47"/>
    <p:sldLayoutId id="2147483729" r:id="rId48"/>
    <p:sldLayoutId id="2147483730" r:id="rId49"/>
    <p:sldLayoutId id="2147483731" r:id="rId50"/>
    <p:sldLayoutId id="2147483732" r:id="rId51"/>
    <p:sldLayoutId id="2147483733" r:id="rId52"/>
    <p:sldLayoutId id="2147483734" r:id="rId53"/>
    <p:sldLayoutId id="2147483735" r:id="rId54"/>
    <p:sldLayoutId id="2147483736" r:id="rId55"/>
    <p:sldLayoutId id="2147483737" r:id="rId56"/>
    <p:sldLayoutId id="2147483738" r:id="rId57"/>
  </p:sldLayoutIdLst>
  <p:txStyles>
    <p:titleStyle>
      <a:lvl1pPr algn="ctr" defTabSz="914094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391" indent="-171391" algn="l" defTabSz="91409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372" indent="-172980" algn="l" defTabSz="91409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2pPr>
      <a:lvl3pPr marL="515764" indent="-171391" algn="l" defTabSz="91409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300" kern="800">
          <a:solidFill>
            <a:schemeClr val="tx1"/>
          </a:solidFill>
          <a:latin typeface="+mn-lt"/>
          <a:ea typeface="+mn-ea"/>
          <a:cs typeface="+mn-cs"/>
        </a:defRPr>
      </a:lvl3pPr>
      <a:lvl4pPr marL="687157" indent="-171391" algn="l" defTabSz="91409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4pPr>
      <a:lvl5pPr marL="858550" indent="-171391" algn="l" defTabSz="91409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300" kern="800">
          <a:solidFill>
            <a:schemeClr val="tx1"/>
          </a:solidFill>
          <a:latin typeface="+mn-lt"/>
          <a:ea typeface="+mn-ea"/>
          <a:cs typeface="+mn-cs"/>
        </a:defRPr>
      </a:lvl5pPr>
      <a:lvl6pPr marL="2513755" indent="-228524" algn="l" defTabSz="914094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803" indent="-228524" algn="l" defTabSz="914094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851" indent="-228524" algn="l" defTabSz="914094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895" indent="-228524" algn="l" defTabSz="914094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48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4094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40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186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232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279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325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373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6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5" y="4763788"/>
            <a:ext cx="1620957" cy="158277"/>
          </a:xfrm>
          <a:prstGeom prst="rect">
            <a:avLst/>
          </a:prstGeom>
        </p:spPr>
        <p:txBody>
          <a:bodyPr vert="horz" wrap="square" lIns="65310" tIns="32653" rIns="65310" bIns="32653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8" y="4719817"/>
            <a:ext cx="104567" cy="246221"/>
          </a:xfrm>
          <a:prstGeom prst="rect">
            <a:avLst/>
          </a:prstGeom>
        </p:spPr>
        <p:txBody>
          <a:bodyPr vert="horz" wrap="none" lIns="65310" tIns="32653" rIns="65310" bIns="32653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6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6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7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8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70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10" tIns="32653" rIns="65310" bIns="32653" numCol="1" anchor="t" anchorCtr="0" compatLnSpc="1">
            <a:prstTxWarp prst="textNoShape">
              <a:avLst/>
            </a:prstTxWarp>
          </a:bodyPr>
          <a:lstStyle/>
          <a:p>
            <a:pPr defTabSz="652982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10" tIns="32653" rIns="65310" bIns="32653" numCol="1" anchor="t" anchorCtr="0" compatLnSpc="1">
            <a:prstTxWarp prst="textNoShape">
              <a:avLst/>
            </a:prstTxWarp>
          </a:bodyPr>
          <a:lstStyle/>
          <a:p>
            <a:pPr defTabSz="652982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800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10" tIns="32653" rIns="65310" bIns="32653" numCol="1" anchor="t" anchorCtr="0" compatLnSpc="1">
            <a:prstTxWarp prst="textNoShape">
              <a:avLst/>
            </a:prstTxWarp>
          </a:bodyPr>
          <a:lstStyle/>
          <a:p>
            <a:pPr defTabSz="652982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7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6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7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6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7235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  <p:sldLayoutId id="2147483803" r:id="rId4"/>
    <p:sldLayoutId id="2147483804" r:id="rId5"/>
    <p:sldLayoutId id="2147483805" r:id="rId6"/>
    <p:sldLayoutId id="2147483806" r:id="rId7"/>
    <p:sldLayoutId id="2147483807" r:id="rId8"/>
    <p:sldLayoutId id="2147483808" r:id="rId9"/>
    <p:sldLayoutId id="2147483809" r:id="rId10"/>
    <p:sldLayoutId id="2147483810" r:id="rId11"/>
    <p:sldLayoutId id="2147483811" r:id="rId12"/>
    <p:sldLayoutId id="2147483812" r:id="rId13"/>
    <p:sldLayoutId id="2147483813" r:id="rId14"/>
    <p:sldLayoutId id="2147483814" r:id="rId15"/>
    <p:sldLayoutId id="2147483815" r:id="rId16"/>
    <p:sldLayoutId id="2147483816" r:id="rId17"/>
    <p:sldLayoutId id="2147483817" r:id="rId18"/>
    <p:sldLayoutId id="2147483818" r:id="rId19"/>
    <p:sldLayoutId id="2147483819" r:id="rId20"/>
    <p:sldLayoutId id="2147483820" r:id="rId21"/>
    <p:sldLayoutId id="2147483821" r:id="rId22"/>
    <p:sldLayoutId id="2147483822" r:id="rId23"/>
    <p:sldLayoutId id="2147483823" r:id="rId24"/>
    <p:sldLayoutId id="2147483824" r:id="rId25"/>
    <p:sldLayoutId id="2147483825" r:id="rId26"/>
    <p:sldLayoutId id="2147483826" r:id="rId27"/>
    <p:sldLayoutId id="2147483827" r:id="rId28"/>
    <p:sldLayoutId id="2147483828" r:id="rId29"/>
    <p:sldLayoutId id="2147483829" r:id="rId30"/>
    <p:sldLayoutId id="2147483830" r:id="rId31"/>
    <p:sldLayoutId id="2147483831" r:id="rId32"/>
    <p:sldLayoutId id="2147483832" r:id="rId33"/>
    <p:sldLayoutId id="2147483833" r:id="rId34"/>
    <p:sldLayoutId id="2147483834" r:id="rId35"/>
    <p:sldLayoutId id="2147483835" r:id="rId36"/>
    <p:sldLayoutId id="2147483836" r:id="rId37"/>
    <p:sldLayoutId id="2147483837" r:id="rId38"/>
    <p:sldLayoutId id="2147483838" r:id="rId39"/>
    <p:sldLayoutId id="2147483839" r:id="rId40"/>
    <p:sldLayoutId id="2147483840" r:id="rId41"/>
    <p:sldLayoutId id="2147483841" r:id="rId42"/>
    <p:sldLayoutId id="2147483842" r:id="rId43"/>
    <p:sldLayoutId id="2147483843" r:id="rId44"/>
    <p:sldLayoutId id="2147483844" r:id="rId45"/>
    <p:sldLayoutId id="2147483845" r:id="rId46"/>
    <p:sldLayoutId id="2147483846" r:id="rId47"/>
    <p:sldLayoutId id="2147483847" r:id="rId48"/>
    <p:sldLayoutId id="2147483848" r:id="rId49"/>
    <p:sldLayoutId id="2147483849" r:id="rId50"/>
    <p:sldLayoutId id="2147483850" r:id="rId51"/>
    <p:sldLayoutId id="2147483851" r:id="rId52"/>
    <p:sldLayoutId id="2147483852" r:id="rId53"/>
    <p:sldLayoutId id="2147483853" r:id="rId54"/>
    <p:sldLayoutId id="2147483854" r:id="rId55"/>
    <p:sldLayoutId id="2147483855" r:id="rId56"/>
    <p:sldLayoutId id="2147483856" r:id="rId57"/>
  </p:sldLayoutIdLst>
  <p:txStyles>
    <p:titleStyle>
      <a:lvl1pPr algn="ctr" defTabSz="653028" rtl="0" eaLnBrk="1" latinLnBrk="0" hangingPunct="1">
        <a:lnSpc>
          <a:spcPct val="86000"/>
        </a:lnSpc>
        <a:spcBef>
          <a:spcPct val="0"/>
        </a:spcBef>
        <a:buNone/>
        <a:defRPr sz="1400" kern="800" spc="-29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2442" indent="-122442" algn="l" defTabSz="65302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1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46020" indent="-123576" algn="l" defTabSz="65302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2pPr>
      <a:lvl3pPr marL="368462" indent="-122442" algn="l" defTabSz="65302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800" kern="800">
          <a:solidFill>
            <a:schemeClr val="tx1"/>
          </a:solidFill>
          <a:latin typeface="+mn-lt"/>
          <a:ea typeface="+mn-ea"/>
          <a:cs typeface="+mn-cs"/>
        </a:defRPr>
      </a:lvl3pPr>
      <a:lvl4pPr marL="490906" indent="-122442" algn="l" defTabSz="65302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4pPr>
      <a:lvl5pPr marL="613350" indent="-122442" algn="l" defTabSz="65302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800" kern="800">
          <a:solidFill>
            <a:schemeClr val="tx1"/>
          </a:solidFill>
          <a:latin typeface="+mn-lt"/>
          <a:ea typeface="+mn-ea"/>
          <a:cs typeface="+mn-cs"/>
        </a:defRPr>
      </a:lvl5pPr>
      <a:lvl6pPr marL="1795828" indent="-163257" algn="l" defTabSz="653028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22341" indent="-163257" algn="l" defTabSz="653028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48857" indent="-163257" algn="l" defTabSz="653028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75369" indent="-163257" algn="l" defTabSz="653028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326514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653028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979541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306057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632569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959085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285598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612114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6" y="849898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1035253"/>
            <a:endParaRPr sz="21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804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35253"/>
            <a:endParaRPr sz="21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8" y="162358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2"/>
            <a:ext cx="7826818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7"/>
            <a:ext cx="2926080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5253"/>
            <a:endParaRPr lang="ru-RU" sz="13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199" y="4783457"/>
            <a:ext cx="2103121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5253"/>
            <a:fld id="{1D8BD707-D9CF-40AE-B4C6-C98DA3205C09}" type="datetimeFigureOut">
              <a:rPr lang="en-US" sz="1300" smtClean="0">
                <a:solidFill>
                  <a:prstClr val="black">
                    <a:tint val="75000"/>
                  </a:prstClr>
                </a:solidFill>
              </a:rPr>
              <a:pPr defTabSz="1035253"/>
              <a:t>2/19/2021</a:t>
            </a:fld>
            <a:endParaRPr lang="en-US" sz="13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7"/>
            <a:ext cx="2103121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5253"/>
            <a:fld id="{B6F15528-21DE-4FAA-801E-634DDDAF4B2B}" type="slidenum">
              <a:rPr lang="ru-RU" sz="1300" smtClean="0">
                <a:solidFill>
                  <a:prstClr val="black">
                    <a:tint val="75000"/>
                  </a:prstClr>
                </a:solidFill>
              </a:rPr>
              <a:pPr defTabSz="1035253"/>
              <a:t>‹#›</a:t>
            </a:fld>
            <a:endParaRPr lang="ru-RU" sz="130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3289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8" r:id="rId1"/>
    <p:sldLayoutId id="2147483859" r:id="rId2"/>
    <p:sldLayoutId id="2147483860" r:id="rId3"/>
    <p:sldLayoutId id="2147483861" r:id="rId4"/>
    <p:sldLayoutId id="2147483862" r:id="rId5"/>
    <p:sldLayoutId id="2147483863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17627">
        <a:defRPr>
          <a:latin typeface="+mn-lt"/>
          <a:ea typeface="+mn-ea"/>
          <a:cs typeface="+mn-cs"/>
        </a:defRPr>
      </a:lvl2pPr>
      <a:lvl3pPr marL="1035253">
        <a:defRPr>
          <a:latin typeface="+mn-lt"/>
          <a:ea typeface="+mn-ea"/>
          <a:cs typeface="+mn-cs"/>
        </a:defRPr>
      </a:lvl3pPr>
      <a:lvl4pPr marL="1552881">
        <a:defRPr>
          <a:latin typeface="+mn-lt"/>
          <a:ea typeface="+mn-ea"/>
          <a:cs typeface="+mn-cs"/>
        </a:defRPr>
      </a:lvl4pPr>
      <a:lvl5pPr marL="2070508">
        <a:defRPr>
          <a:latin typeface="+mn-lt"/>
          <a:ea typeface="+mn-ea"/>
          <a:cs typeface="+mn-cs"/>
        </a:defRPr>
      </a:lvl5pPr>
      <a:lvl6pPr marL="2588135">
        <a:defRPr>
          <a:latin typeface="+mn-lt"/>
          <a:ea typeface="+mn-ea"/>
          <a:cs typeface="+mn-cs"/>
        </a:defRPr>
      </a:lvl6pPr>
      <a:lvl7pPr marL="3105760">
        <a:defRPr>
          <a:latin typeface="+mn-lt"/>
          <a:ea typeface="+mn-ea"/>
          <a:cs typeface="+mn-cs"/>
        </a:defRPr>
      </a:lvl7pPr>
      <a:lvl8pPr marL="3623388">
        <a:defRPr>
          <a:latin typeface="+mn-lt"/>
          <a:ea typeface="+mn-ea"/>
          <a:cs typeface="+mn-cs"/>
        </a:defRPr>
      </a:lvl8pPr>
      <a:lvl9pPr marL="414101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17627">
        <a:defRPr>
          <a:latin typeface="+mn-lt"/>
          <a:ea typeface="+mn-ea"/>
          <a:cs typeface="+mn-cs"/>
        </a:defRPr>
      </a:lvl2pPr>
      <a:lvl3pPr marL="1035253">
        <a:defRPr>
          <a:latin typeface="+mn-lt"/>
          <a:ea typeface="+mn-ea"/>
          <a:cs typeface="+mn-cs"/>
        </a:defRPr>
      </a:lvl3pPr>
      <a:lvl4pPr marL="1552881">
        <a:defRPr>
          <a:latin typeface="+mn-lt"/>
          <a:ea typeface="+mn-ea"/>
          <a:cs typeface="+mn-cs"/>
        </a:defRPr>
      </a:lvl4pPr>
      <a:lvl5pPr marL="2070508">
        <a:defRPr>
          <a:latin typeface="+mn-lt"/>
          <a:ea typeface="+mn-ea"/>
          <a:cs typeface="+mn-cs"/>
        </a:defRPr>
      </a:lvl5pPr>
      <a:lvl6pPr marL="2588135">
        <a:defRPr>
          <a:latin typeface="+mn-lt"/>
          <a:ea typeface="+mn-ea"/>
          <a:cs typeface="+mn-cs"/>
        </a:defRPr>
      </a:lvl6pPr>
      <a:lvl7pPr marL="3105760">
        <a:defRPr>
          <a:latin typeface="+mn-lt"/>
          <a:ea typeface="+mn-ea"/>
          <a:cs typeface="+mn-cs"/>
        </a:defRPr>
      </a:lvl7pPr>
      <a:lvl8pPr marL="3623388">
        <a:defRPr>
          <a:latin typeface="+mn-lt"/>
          <a:ea typeface="+mn-ea"/>
          <a:cs typeface="+mn-cs"/>
        </a:defRPr>
      </a:lvl8pPr>
      <a:lvl9pPr marL="414101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6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1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1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1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1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1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1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1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3" y="1"/>
            <a:ext cx="9143998" cy="141111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652982"/>
            <a:endParaRPr sz="1300">
              <a:solidFill>
                <a:srgbClr val="57565A"/>
              </a:solidFill>
            </a:endParaRPr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7316" y="190296"/>
            <a:ext cx="4124782" cy="808327"/>
          </a:xfrm>
          <a:prstGeom prst="rect">
            <a:avLst/>
          </a:prstGeom>
        </p:spPr>
        <p:txBody>
          <a:bodyPr vert="horz" wrap="square" lIns="0" tIns="16535" rIns="0" bIns="0" rtlCol="0" anchor="ctr">
            <a:spAutoFit/>
          </a:bodyPr>
          <a:lstStyle/>
          <a:p>
            <a:pPr marL="14380" algn="l">
              <a:lnSpc>
                <a:spcPct val="100000"/>
              </a:lnSpc>
              <a:spcBef>
                <a:spcPts val="129"/>
              </a:spcBef>
            </a:pPr>
            <a:r>
              <a:rPr lang="ru-RU" sz="5100" b="1" spc="6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5100" b="1" spc="6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 </a:t>
            </a:r>
            <a:r>
              <a:rPr lang="en-US" sz="5100" b="1" spc="6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lang="en-US" sz="5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700395" y="1863180"/>
            <a:ext cx="6431233" cy="1136792"/>
          </a:xfrm>
          <a:prstGeom prst="rect">
            <a:avLst/>
          </a:prstGeom>
        </p:spPr>
        <p:txBody>
          <a:bodyPr vert="horz" wrap="square" lIns="0" tIns="15818" rIns="0" bIns="0" rtlCol="0">
            <a:spAutoFit/>
          </a:bodyPr>
          <a:lstStyle/>
          <a:p>
            <a:r>
              <a:rPr lang="en-US" sz="3600" b="1" dirty="0" smtClean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MAVZU:</a:t>
            </a:r>
            <a:r>
              <a:rPr lang="uz-Latn-UZ" sz="3600" b="1" dirty="0">
                <a:solidFill>
                  <a:schemeClr val="accent6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lang="uz-Latn-UZ" sz="36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HIKMATLI </a:t>
            </a:r>
            <a:r>
              <a:rPr lang="uz-Latn-UZ" sz="36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endParaRPr lang="en-US" sz="3600" dirty="0" smtClean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0849" defTabSz="652982">
              <a:spcBef>
                <a:spcPts val="125"/>
              </a:spcBef>
            </a:pPr>
            <a:endParaRPr lang="uz-Latn-UZ" sz="3600" b="1" i="1" dirty="0">
              <a:solidFill>
                <a:schemeClr val="accent6">
                  <a:lumMod val="5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7393154" y="135163"/>
            <a:ext cx="1424276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652982"/>
            <a:endParaRPr sz="1300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7393153" y="135163"/>
            <a:ext cx="1424277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652982"/>
            <a:endParaRPr sz="1300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7494814" y="400050"/>
            <a:ext cx="1355272" cy="510593"/>
          </a:xfrm>
          <a:prstGeom prst="rect">
            <a:avLst/>
          </a:prstGeom>
        </p:spPr>
        <p:txBody>
          <a:bodyPr vert="horz" wrap="square" lIns="0" tIns="17975" rIns="0" bIns="0" rtlCol="0">
            <a:spAutoFit/>
          </a:bodyPr>
          <a:lstStyle/>
          <a:p>
            <a:pPr defTabSz="652982">
              <a:spcBef>
                <a:spcPts val="141"/>
              </a:spcBef>
            </a:pPr>
            <a:r>
              <a:rPr lang="ru-RU" sz="3200" b="1" spc="11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r>
              <a:rPr lang="uz-Latn-UZ" sz="3200" b="1" spc="11" dirty="0" smtClean="0">
                <a:solidFill>
                  <a:srgbClr val="FEFEFE"/>
                </a:solidFill>
                <a:latin typeface="Arial"/>
                <a:cs typeface="Arial"/>
              </a:rPr>
              <a:t>- sinf</a:t>
            </a:r>
            <a:endParaRPr sz="32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22117" y="1787235"/>
            <a:ext cx="488373" cy="1361209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322116" y="3378046"/>
            <a:ext cx="488373" cy="1361209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3057" y="2811666"/>
            <a:ext cx="3061607" cy="2028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2163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7635981"/>
              </p:ext>
            </p:extLst>
          </p:nvPr>
        </p:nvGraphicFramePr>
        <p:xfrm>
          <a:off x="277091" y="852054"/>
          <a:ext cx="8575964" cy="4156609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60821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938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0499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Hikmatli</a:t>
                      </a:r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so‘z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Muallif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47649">
                <a:tc>
                  <a:txBody>
                    <a:bodyPr/>
                    <a:lstStyle/>
                    <a:p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Har</a:t>
                      </a: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kimki</a:t>
                      </a: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vafo</a:t>
                      </a: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qilsa</a:t>
                      </a: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vafo</a:t>
                      </a: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topqusidir</a:t>
                      </a: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  <a:endParaRPr lang="uz-Latn-UZ" sz="28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Har</a:t>
                      </a: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kimki</a:t>
                      </a: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jafo</a:t>
                      </a: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qilsa</a:t>
                      </a: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jafo</a:t>
                      </a: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topqusidir</a:t>
                      </a: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32545">
                <a:tc>
                  <a:txBody>
                    <a:bodyPr/>
                    <a:lstStyle/>
                    <a:p>
                      <a:endParaRPr lang="uz-Latn-UZ" sz="28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Kuch adolatdadir</a:t>
                      </a:r>
                    </a:p>
                    <a:p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32545">
                <a:tc>
                  <a:txBody>
                    <a:bodyPr/>
                    <a:lstStyle/>
                    <a:p>
                      <a:endParaRPr lang="uz-Latn-UZ" sz="28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Tilga</a:t>
                      </a: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ixtiyorsiz</a:t>
                      </a: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— </a:t>
                      </a:r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elga</a:t>
                      </a: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r>
                        <a:rPr lang="uz-Latn-UZ" sz="28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tiborsiz</a:t>
                      </a: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endParaRPr lang="uz-Latn-UZ" sz="28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3495" y="3751118"/>
            <a:ext cx="1816718" cy="1124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9845" y="1239402"/>
            <a:ext cx="1842655" cy="1008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9845" y="2327564"/>
            <a:ext cx="1820368" cy="1212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6018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7275" y="124098"/>
            <a:ext cx="8073010" cy="661699"/>
          </a:xfrm>
          <a:prstGeom prst="rect">
            <a:avLst/>
          </a:prstGeom>
          <a:noFill/>
        </p:spPr>
        <p:txBody>
          <a:bodyPr wrap="none" lIns="91423" tIns="45710" rIns="91423" bIns="45710" rtlCol="0">
            <a:spAutoFit/>
          </a:bodyPr>
          <a:lstStyle/>
          <a:p>
            <a:r>
              <a:rPr lang="uz-Latn-UZ" sz="3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</a:t>
            </a:r>
            <a:r>
              <a:rPr lang="uz-Latn-UZ" sz="3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topshiriq:</a:t>
            </a:r>
            <a:endParaRPr lang="ru-RU" sz="37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2881" y="1374607"/>
            <a:ext cx="620648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8610" y="1118833"/>
            <a:ext cx="86067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endParaRPr lang="uz-Latn-UZ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17443" y="1387449"/>
            <a:ext cx="593736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371-mashq.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Ilm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olishning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foydasi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o‘zingizga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yoqqan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hikmatli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so‘zlardan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5 ta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Muallifi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ma’lumot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berishga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harakat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qiling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3386" y="1501749"/>
            <a:ext cx="2569696" cy="2354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74309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5558" y="139497"/>
            <a:ext cx="8190071" cy="615553"/>
          </a:xfrm>
        </p:spPr>
        <p:txBody>
          <a:bodyPr/>
          <a:lstStyle/>
          <a:p>
            <a:pPr algn="ctr"/>
            <a:r>
              <a:rPr lang="uz-Latn-UZ" sz="4000" dirty="0"/>
              <a:t>Saodatga eltuvchi so‘zlar</a:t>
            </a:r>
            <a:endParaRPr lang="ru-RU" sz="40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758536" y="1346550"/>
            <a:ext cx="4572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Bobomiz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Alisher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Navoiy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: “Agar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hikmat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o‘rganishga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intilsangiz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hikmatni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sevsangiz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umringiz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Nuh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payg‘ambar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umridek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uzoq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bo‘lsin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”,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deganlar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1506" y="1219095"/>
            <a:ext cx="2292722" cy="2511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81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Munosabat bildiring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2823" y="997406"/>
            <a:ext cx="6908067" cy="2954655"/>
          </a:xfrm>
        </p:spPr>
        <p:txBody>
          <a:bodyPr/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uz-Latn-UZ" sz="3200" b="1" dirty="0" smtClean="0">
                <a:solidFill>
                  <a:srgbClr val="391A05"/>
                </a:solidFill>
              </a:rPr>
              <a:t>  </a:t>
            </a:r>
            <a:r>
              <a:rPr lang="uz-Latn-UZ" sz="3200" dirty="0">
                <a:solidFill>
                  <a:srgbClr val="391A05"/>
                </a:solidFill>
              </a:rPr>
              <a:t>1</a:t>
            </a:r>
            <a:r>
              <a:rPr lang="uz-Latn-UZ" sz="3200" dirty="0" smtClean="0">
                <a:solidFill>
                  <a:srgbClr val="391A05"/>
                </a:solidFill>
              </a:rPr>
              <a:t>.“</a:t>
            </a:r>
            <a:r>
              <a:rPr lang="uz-Latn-UZ" sz="3200" dirty="0">
                <a:solidFill>
                  <a:srgbClr val="391A05"/>
                </a:solidFill>
              </a:rPr>
              <a:t>Dono hamroh” – kim (nima</a:t>
            </a:r>
            <a:r>
              <a:rPr lang="uz-Latn-UZ" sz="3200" dirty="0" smtClean="0">
                <a:solidFill>
                  <a:srgbClr val="391A05"/>
                </a:solidFill>
              </a:rPr>
              <a:t>)?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endParaRPr lang="uz-Latn-UZ" sz="3200" dirty="0">
              <a:solidFill>
                <a:srgbClr val="391A05"/>
              </a:solidFill>
            </a:endParaRPr>
          </a:p>
          <a:p>
            <a:r>
              <a:rPr lang="uz-Latn-UZ" sz="3200" dirty="0" smtClean="0">
                <a:solidFill>
                  <a:srgbClr val="391A05"/>
                </a:solidFill>
              </a:rPr>
              <a:t>  </a:t>
            </a:r>
            <a:endParaRPr lang="ru-RU" sz="3200" dirty="0" smtClean="0">
              <a:solidFill>
                <a:srgbClr val="391A05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uz-Latn-UZ" sz="3200" dirty="0" smtClean="0">
                <a:solidFill>
                  <a:srgbClr val="391A05"/>
                </a:solidFill>
              </a:rPr>
              <a:t>2. </a:t>
            </a:r>
            <a:r>
              <a:rPr lang="uz-Latn-UZ" sz="3200" dirty="0">
                <a:solidFill>
                  <a:srgbClr val="391A05"/>
                </a:solidFill>
              </a:rPr>
              <a:t>Navoiy hikmat biluvchilarga  nima uchun Nuh payg‘ambarning umrini tilayapti?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6373" y="1154614"/>
            <a:ext cx="1468696" cy="20259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154542" y="1458676"/>
            <a:ext cx="26035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Hikmatli so‘zlar</a:t>
            </a:r>
            <a:endParaRPr lang="ru-RU" sz="28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30655" y="4030184"/>
            <a:ext cx="60660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Nuh payg‘ambar 950 yil umr ko‘rgan.</a:t>
            </a:r>
            <a:endParaRPr lang="ru-RU" sz="28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1165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5859" y="920433"/>
            <a:ext cx="1884149" cy="2279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BILIB OLING!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90915" y="920433"/>
            <a:ext cx="7165849" cy="3447098"/>
          </a:xfrm>
        </p:spPr>
        <p:txBody>
          <a:bodyPr/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uz-Latn-UZ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</a:t>
            </a:r>
            <a:r>
              <a:rPr lang="uz-Latn-UZ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Buyuk, taniqli shaxslarning ibratomuz </a:t>
            </a:r>
            <a:r>
              <a:rPr lang="uz-Latn-UZ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fikrlari </a:t>
            </a:r>
            <a:r>
              <a:rPr lang="uz-Latn-UZ" sz="3200" b="1" dirty="0">
                <a:solidFill>
                  <a:srgbClr val="0070C0"/>
                </a:solidFill>
              </a:rPr>
              <a:t>hikmatli so‘zlar </a:t>
            </a:r>
            <a:r>
              <a:rPr lang="uz-Latn-UZ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deyiladi</a:t>
            </a:r>
            <a:r>
              <a:rPr lang="uz-Latn-UZ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</a:p>
          <a:p>
            <a:r>
              <a:rPr lang="uz-Latn-UZ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uz-Latn-UZ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</a:t>
            </a:r>
          </a:p>
          <a:p>
            <a:r>
              <a:rPr lang="uz-Latn-UZ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uz-Latn-UZ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Bilmaganni so‘rab o‘rgangan olim,</a:t>
            </a:r>
          </a:p>
          <a:p>
            <a:r>
              <a:rPr lang="uz-Latn-UZ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uz-Latn-UZ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Orlanib so‘ramagan o‘ziga zolim.</a:t>
            </a:r>
          </a:p>
          <a:p>
            <a:r>
              <a:rPr lang="uz-Latn-UZ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uz-Latn-UZ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                          (Alisher Navoiy) </a:t>
            </a:r>
            <a:endParaRPr lang="uz-Latn-UZ" sz="32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173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369</a:t>
            </a:r>
            <a:r>
              <a:rPr lang="en-US" sz="4000" dirty="0" smtClean="0"/>
              <a:t>-</a:t>
            </a:r>
            <a:r>
              <a:rPr lang="en-US" sz="4000" dirty="0" err="1" smtClean="0"/>
              <a:t>mashq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11727" y="1267572"/>
            <a:ext cx="682371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Muxtasar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qisqa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ifodalangan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o‘tkir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fikrlar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hayotni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yaxshilashga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xizmat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(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Sitseron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Yunon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faylasufi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) </a:t>
            </a:r>
            <a:endParaRPr lang="uz-Latn-U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Teran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fikrlar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aqlga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o‘rnashgan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po‘lat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mixdek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ularni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sug‘urib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bo‘lmaydi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(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Deni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Didro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fransuz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yozuvchisi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0663" y="1046759"/>
            <a:ext cx="1730086" cy="11533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2063" y="2351184"/>
            <a:ext cx="1328156" cy="1657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43751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369</a:t>
            </a:r>
            <a:r>
              <a:rPr lang="en-US" sz="4000" dirty="0" smtClean="0"/>
              <a:t>-</a:t>
            </a:r>
            <a:r>
              <a:rPr lang="en-US" sz="4000" dirty="0" err="1" smtClean="0"/>
              <a:t>mashq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11727" y="1215618"/>
            <a:ext cx="682371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Bobolarning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hikmati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Hayotga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yorug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yo‘ldir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(E.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Vohidov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uz-Latn-UZ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Hikmatli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gaplarga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quloq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solmoq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darkor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Quloq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solmoq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darkor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xalqning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so‘ziga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(A.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Oripov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2301" y="1142882"/>
            <a:ext cx="1889414" cy="1180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7061" y="2566708"/>
            <a:ext cx="1203028" cy="16958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1750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370-mashq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40384" y="1071775"/>
            <a:ext cx="5991589" cy="3447098"/>
          </a:xfrm>
        </p:spPr>
        <p:txBody>
          <a:bodyPr/>
          <a:lstStyle/>
          <a:p>
            <a:pPr algn="just"/>
            <a:r>
              <a:rPr lang="uz-Latn-UZ" sz="2800" dirty="0" smtClean="0"/>
              <a:t>       </a:t>
            </a:r>
            <a:r>
              <a:rPr lang="en-US" sz="2800" dirty="0" err="1" smtClean="0"/>
              <a:t>So‘z</a:t>
            </a:r>
            <a:r>
              <a:rPr lang="en-US" sz="2800" dirty="0" smtClean="0"/>
              <a:t> </a:t>
            </a:r>
            <a:r>
              <a:rPr lang="en-US" sz="2800" dirty="0"/>
              <a:t>– </a:t>
            </a:r>
            <a:r>
              <a:rPr lang="en-US" sz="2800" dirty="0" err="1"/>
              <a:t>gavhar</a:t>
            </a:r>
            <a:r>
              <a:rPr lang="en-US" sz="2800" dirty="0"/>
              <a:t>; </a:t>
            </a:r>
            <a:r>
              <a:rPr lang="en-US" sz="2800" dirty="0" err="1"/>
              <a:t>so‘z</a:t>
            </a:r>
            <a:r>
              <a:rPr lang="en-US" sz="2800" dirty="0"/>
              <a:t> – </a:t>
            </a:r>
            <a:r>
              <a:rPr lang="en-US" sz="2800" dirty="0" err="1"/>
              <a:t>qo‘shiq</a:t>
            </a:r>
            <a:r>
              <a:rPr lang="en-US" sz="2800" dirty="0"/>
              <a:t>, </a:t>
            </a:r>
            <a:r>
              <a:rPr lang="en-US" sz="2800" dirty="0" err="1"/>
              <a:t>birinchi</a:t>
            </a:r>
            <a:r>
              <a:rPr lang="en-US" sz="2800" dirty="0"/>
              <a:t> </a:t>
            </a:r>
            <a:r>
              <a:rPr lang="en-US" sz="2800" dirty="0" err="1"/>
              <a:t>sado</a:t>
            </a:r>
            <a:r>
              <a:rPr lang="en-US" sz="2800" dirty="0"/>
              <a:t>; </a:t>
            </a:r>
            <a:r>
              <a:rPr lang="en-US" sz="2800" dirty="0" err="1"/>
              <a:t>so‘z</a:t>
            </a:r>
            <a:r>
              <a:rPr lang="en-US" sz="2800" dirty="0"/>
              <a:t> – </a:t>
            </a:r>
            <a:r>
              <a:rPr lang="en-US" sz="2800" dirty="0" err="1"/>
              <a:t>xazina</a:t>
            </a:r>
            <a:r>
              <a:rPr lang="en-US" sz="2800" dirty="0"/>
              <a:t>, </a:t>
            </a:r>
            <a:r>
              <a:rPr lang="en-US" sz="2800" dirty="0" err="1" smtClean="0"/>
              <a:t>sarflagan</a:t>
            </a:r>
            <a:r>
              <a:rPr lang="en-US" sz="2800" dirty="0" smtClean="0"/>
              <a:t> </a:t>
            </a:r>
            <a:r>
              <a:rPr lang="en-US" sz="2800" dirty="0" err="1"/>
              <a:t>bilan</a:t>
            </a:r>
            <a:r>
              <a:rPr lang="en-US" sz="2800" dirty="0"/>
              <a:t> </a:t>
            </a:r>
            <a:r>
              <a:rPr lang="en-US" sz="2800" dirty="0" err="1"/>
              <a:t>tuganmas</a:t>
            </a:r>
            <a:r>
              <a:rPr lang="en-US" sz="2800" dirty="0"/>
              <a:t> </a:t>
            </a:r>
            <a:r>
              <a:rPr lang="en-US" sz="2800" dirty="0" err="1"/>
              <a:t>xazina</a:t>
            </a:r>
            <a:r>
              <a:rPr lang="en-US" sz="2800" dirty="0"/>
              <a:t>; </a:t>
            </a:r>
            <a:r>
              <a:rPr lang="en-US" sz="2800" dirty="0" err="1"/>
              <a:t>so‘z</a:t>
            </a:r>
            <a:r>
              <a:rPr lang="en-US" sz="2800" dirty="0"/>
              <a:t> – </a:t>
            </a:r>
            <a:r>
              <a:rPr lang="en-US" sz="2800" dirty="0" err="1"/>
              <a:t>quyosh</a:t>
            </a:r>
            <a:r>
              <a:rPr lang="en-US" sz="2800" dirty="0"/>
              <a:t>, </a:t>
            </a:r>
            <a:r>
              <a:rPr lang="en-US" sz="2800" dirty="0" err="1"/>
              <a:t>nuri</a:t>
            </a:r>
            <a:r>
              <a:rPr lang="en-US" sz="2800" dirty="0"/>
              <a:t> </a:t>
            </a:r>
            <a:r>
              <a:rPr lang="en-US" sz="2800" dirty="0" err="1" smtClean="0"/>
              <a:t>kamaymaydigan</a:t>
            </a:r>
            <a:r>
              <a:rPr lang="en-US" sz="2800" dirty="0" smtClean="0"/>
              <a:t> </a:t>
            </a:r>
            <a:r>
              <a:rPr lang="en-US" sz="2800" dirty="0" err="1"/>
              <a:t>quyosh</a:t>
            </a:r>
            <a:r>
              <a:rPr lang="en-US" sz="2800" dirty="0"/>
              <a:t>; </a:t>
            </a:r>
            <a:r>
              <a:rPr lang="en-US" sz="2800" dirty="0" err="1"/>
              <a:t>so‘z</a:t>
            </a:r>
            <a:r>
              <a:rPr lang="en-US" sz="2800" dirty="0"/>
              <a:t> – </a:t>
            </a:r>
            <a:r>
              <a:rPr lang="en-US" sz="2800" dirty="0" err="1"/>
              <a:t>dengiz</a:t>
            </a:r>
            <a:r>
              <a:rPr lang="en-US" sz="2800" dirty="0"/>
              <a:t>, </a:t>
            </a:r>
            <a:r>
              <a:rPr lang="en-US" sz="2800" dirty="0" err="1"/>
              <a:t>suvi</a:t>
            </a:r>
            <a:r>
              <a:rPr lang="en-US" sz="2800" dirty="0"/>
              <a:t> </a:t>
            </a:r>
            <a:r>
              <a:rPr lang="en-US" sz="2800" dirty="0" err="1"/>
              <a:t>tugamaydigan</a:t>
            </a:r>
            <a:r>
              <a:rPr lang="en-US" sz="2800" dirty="0"/>
              <a:t> </a:t>
            </a:r>
            <a:r>
              <a:rPr lang="en-US" sz="2800" dirty="0" err="1"/>
              <a:t>dengiz</a:t>
            </a:r>
            <a:r>
              <a:rPr lang="en-US" sz="2800" dirty="0"/>
              <a:t>. </a:t>
            </a:r>
            <a:r>
              <a:rPr lang="en-US" sz="2800" dirty="0" err="1"/>
              <a:t>So‘z</a:t>
            </a:r>
            <a:r>
              <a:rPr lang="en-US" sz="2800" dirty="0"/>
              <a:t> – </a:t>
            </a:r>
            <a:r>
              <a:rPr lang="en-US" sz="2800" dirty="0" err="1"/>
              <a:t>jon</a:t>
            </a:r>
            <a:r>
              <a:rPr lang="en-US" sz="2800" dirty="0"/>
              <a:t>, </a:t>
            </a:r>
            <a:r>
              <a:rPr lang="en-US" sz="2800" dirty="0" err="1"/>
              <a:t>ruh</a:t>
            </a:r>
            <a:r>
              <a:rPr lang="en-US" sz="2800" dirty="0"/>
              <a:t> </a:t>
            </a:r>
            <a:r>
              <a:rPr lang="en-US" sz="2800" dirty="0" err="1"/>
              <a:t>uning</a:t>
            </a:r>
            <a:r>
              <a:rPr lang="en-US" sz="2800" dirty="0"/>
              <a:t> </a:t>
            </a:r>
            <a:r>
              <a:rPr lang="en-US" sz="2800" dirty="0" err="1"/>
              <a:t>qolipi</a:t>
            </a:r>
            <a:r>
              <a:rPr lang="en-US" sz="2800" dirty="0"/>
              <a:t>. </a:t>
            </a:r>
            <a:r>
              <a:rPr lang="en-US" sz="2800" dirty="0" err="1"/>
              <a:t>Til</a:t>
            </a:r>
            <a:r>
              <a:rPr lang="en-US" sz="2800" dirty="0"/>
              <a:t> </a:t>
            </a:r>
            <a:r>
              <a:rPr lang="en-US" sz="2800" dirty="0" err="1"/>
              <a:t>ochilgan</a:t>
            </a:r>
            <a:r>
              <a:rPr lang="en-US" sz="2800" dirty="0"/>
              <a:t> </a:t>
            </a:r>
            <a:r>
              <a:rPr lang="en-US" sz="2800" dirty="0" err="1"/>
              <a:t>lola</a:t>
            </a:r>
            <a:r>
              <a:rPr lang="en-US" sz="2800" dirty="0"/>
              <a:t> </a:t>
            </a:r>
            <a:r>
              <a:rPr lang="en-US" sz="2800" dirty="0" err="1"/>
              <a:t>bo‘lsa</a:t>
            </a:r>
            <a:r>
              <a:rPr lang="en-US" sz="2800" dirty="0"/>
              <a:t>, </a:t>
            </a:r>
            <a:r>
              <a:rPr lang="en-US" sz="2800" dirty="0" err="1"/>
              <a:t>so‘z</a:t>
            </a:r>
            <a:r>
              <a:rPr lang="en-US" sz="2800" dirty="0"/>
              <a:t> </a:t>
            </a:r>
            <a:r>
              <a:rPr lang="en-US" sz="2800" dirty="0" err="1"/>
              <a:t>shabnam</a:t>
            </a:r>
            <a:r>
              <a:rPr lang="en-US" sz="2800" dirty="0"/>
              <a:t> </a:t>
            </a:r>
            <a:r>
              <a:rPr lang="en-US" sz="2800" dirty="0" err="1"/>
              <a:t>kabidir</a:t>
            </a:r>
            <a:r>
              <a:rPr lang="en-US" sz="2800" dirty="0"/>
              <a:t>.</a:t>
            </a:r>
            <a:endParaRPr lang="ru-RU" sz="2800" dirty="0"/>
          </a:p>
        </p:txBody>
      </p:sp>
      <p:pic>
        <p:nvPicPr>
          <p:cNvPr id="5124" name="Picture 4" descr="Картинки по запросу &quot;navoiy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209063" y="971550"/>
            <a:ext cx="1249134" cy="2951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4995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370-mashq</a:t>
            </a:r>
            <a:endParaRPr lang="ru-RU" sz="40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2935" y="1091046"/>
            <a:ext cx="1546194" cy="1547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492338" y="1042086"/>
            <a:ext cx="7124198" cy="3477959"/>
          </a:xfrm>
        </p:spPr>
        <p:txBody>
          <a:bodyPr/>
          <a:lstStyle/>
          <a:p>
            <a:pPr marL="457200" indent="-457200">
              <a:buAutoNum type="arabicPeriod"/>
            </a:pPr>
            <a:r>
              <a:rPr lang="en-US" sz="2800" dirty="0" err="1" smtClean="0"/>
              <a:t>Anjom</a:t>
            </a:r>
            <a:r>
              <a:rPr lang="en-US" sz="2800" dirty="0" smtClean="0"/>
              <a:t> </a:t>
            </a:r>
            <a:r>
              <a:rPr lang="en-US" sz="2800" dirty="0"/>
              <a:t>– </a:t>
            </a:r>
            <a:r>
              <a:rPr lang="en-US" sz="2800" dirty="0" err="1"/>
              <a:t>uy</a:t>
            </a:r>
            <a:r>
              <a:rPr lang="en-US" sz="2800" dirty="0"/>
              <a:t> </a:t>
            </a:r>
            <a:r>
              <a:rPr lang="en-US" sz="2800" dirty="0" err="1"/>
              <a:t>ziynati</a:t>
            </a:r>
            <a:r>
              <a:rPr lang="en-US" sz="2800" dirty="0"/>
              <a:t>, </a:t>
            </a:r>
            <a:r>
              <a:rPr lang="en-US" sz="2800" dirty="0" err="1"/>
              <a:t>so‘z</a:t>
            </a:r>
            <a:r>
              <a:rPr lang="en-US" sz="2800" dirty="0"/>
              <a:t> – </a:t>
            </a:r>
            <a:r>
              <a:rPr lang="en-US" sz="2800" dirty="0" err="1"/>
              <a:t>inson</a:t>
            </a:r>
            <a:r>
              <a:rPr lang="en-US" sz="2800" dirty="0"/>
              <a:t> </a:t>
            </a:r>
            <a:r>
              <a:rPr lang="en-US" sz="2800" dirty="0" err="1"/>
              <a:t>ziynati</a:t>
            </a:r>
            <a:r>
              <a:rPr lang="en-US" sz="2800" dirty="0"/>
              <a:t>. </a:t>
            </a:r>
            <a:endParaRPr lang="uz-Latn-UZ" sz="2800" dirty="0" smtClean="0"/>
          </a:p>
          <a:p>
            <a:pPr marL="457200" indent="-457200">
              <a:buAutoNum type="arabicPeriod"/>
            </a:pPr>
            <a:r>
              <a:rPr lang="en-US" sz="2800" dirty="0" err="1" smtClean="0"/>
              <a:t>Kuch</a:t>
            </a:r>
            <a:r>
              <a:rPr lang="en-US" sz="2800" dirty="0" smtClean="0"/>
              <a:t> </a:t>
            </a:r>
            <a:r>
              <a:rPr lang="en-US" sz="2800" dirty="0" err="1"/>
              <a:t>egmaganini</a:t>
            </a:r>
            <a:r>
              <a:rPr lang="en-US" sz="2800" dirty="0"/>
              <a:t> </a:t>
            </a:r>
            <a:r>
              <a:rPr lang="en-US" sz="2800" dirty="0" err="1"/>
              <a:t>so‘z</a:t>
            </a:r>
            <a:r>
              <a:rPr lang="en-US" sz="2800" dirty="0"/>
              <a:t> </a:t>
            </a:r>
            <a:r>
              <a:rPr lang="en-US" sz="2800" dirty="0" err="1"/>
              <a:t>egadi</a:t>
            </a:r>
            <a:r>
              <a:rPr lang="en-US" sz="2800" dirty="0"/>
              <a:t>. </a:t>
            </a:r>
            <a:endParaRPr lang="uz-Latn-UZ" sz="2800" dirty="0" smtClean="0"/>
          </a:p>
          <a:p>
            <a:pPr marL="457200" indent="-457200">
              <a:buAutoNum type="arabicPeriod"/>
            </a:pPr>
            <a:r>
              <a:rPr lang="en-US" sz="2800" dirty="0" smtClean="0"/>
              <a:t>Osh </a:t>
            </a:r>
            <a:r>
              <a:rPr lang="en-US" sz="2800" dirty="0" err="1"/>
              <a:t>tuzi</a:t>
            </a:r>
            <a:r>
              <a:rPr lang="en-US" sz="2800" dirty="0"/>
              <a:t> </a:t>
            </a:r>
            <a:r>
              <a:rPr lang="en-US" sz="2800" dirty="0" err="1"/>
              <a:t>bilan</a:t>
            </a:r>
            <a:r>
              <a:rPr lang="en-US" sz="2800" dirty="0"/>
              <a:t> </a:t>
            </a:r>
            <a:r>
              <a:rPr lang="en-US" sz="2800" dirty="0" err="1"/>
              <a:t>sinalar</a:t>
            </a:r>
            <a:r>
              <a:rPr lang="en-US" sz="2800" dirty="0"/>
              <a:t>, </a:t>
            </a:r>
            <a:r>
              <a:rPr lang="en-US" sz="2800" dirty="0" err="1"/>
              <a:t>odam</a:t>
            </a:r>
            <a:r>
              <a:rPr lang="en-US" sz="2800" dirty="0"/>
              <a:t> – </a:t>
            </a:r>
            <a:r>
              <a:rPr lang="en-US" sz="2800" dirty="0" err="1"/>
              <a:t>so‘zi</a:t>
            </a:r>
            <a:r>
              <a:rPr lang="en-US" sz="2800" dirty="0"/>
              <a:t> </a:t>
            </a:r>
            <a:r>
              <a:rPr lang="en-US" sz="2800" dirty="0" err="1"/>
              <a:t>bilan</a:t>
            </a:r>
            <a:r>
              <a:rPr lang="en-US" sz="2800" dirty="0"/>
              <a:t>. </a:t>
            </a:r>
            <a:endParaRPr lang="uz-Latn-UZ" sz="2800" dirty="0" smtClean="0"/>
          </a:p>
          <a:p>
            <a:pPr marL="457200" indent="-457200">
              <a:buAutoNum type="arabicPeriod"/>
            </a:pPr>
            <a:r>
              <a:rPr lang="en-US" sz="2800" dirty="0" err="1" smtClean="0"/>
              <a:t>Besh</a:t>
            </a:r>
            <a:r>
              <a:rPr lang="en-US" sz="2800" dirty="0" smtClean="0"/>
              <a:t> </a:t>
            </a:r>
            <a:r>
              <a:rPr lang="en-US" sz="2800" dirty="0" err="1"/>
              <a:t>panjangni</a:t>
            </a:r>
            <a:r>
              <a:rPr lang="en-US" sz="2800" dirty="0"/>
              <a:t> </a:t>
            </a:r>
            <a:r>
              <a:rPr lang="en-US" sz="2800" dirty="0" err="1"/>
              <a:t>og‘zingga</a:t>
            </a:r>
            <a:r>
              <a:rPr lang="en-US" sz="2800" dirty="0"/>
              <a:t> </a:t>
            </a:r>
            <a:r>
              <a:rPr lang="en-US" sz="2800" dirty="0" err="1"/>
              <a:t>tiqma</a:t>
            </a:r>
            <a:r>
              <a:rPr lang="en-US" sz="2800" dirty="0"/>
              <a:t>. </a:t>
            </a:r>
            <a:endParaRPr lang="uz-Latn-UZ" sz="2800" dirty="0" smtClean="0"/>
          </a:p>
          <a:p>
            <a:pPr marL="457200" indent="-457200">
              <a:buAutoNum type="arabicPeriod"/>
            </a:pPr>
            <a:r>
              <a:rPr lang="en-US" sz="2800" dirty="0" err="1" smtClean="0"/>
              <a:t>Olim</a:t>
            </a:r>
            <a:r>
              <a:rPr lang="en-US" sz="2800" dirty="0" smtClean="0"/>
              <a:t> </a:t>
            </a:r>
            <a:r>
              <a:rPr lang="en-US" sz="2800" dirty="0" err="1"/>
              <a:t>so‘zi</a:t>
            </a:r>
            <a:r>
              <a:rPr lang="en-US" sz="2800" dirty="0"/>
              <a:t> </a:t>
            </a:r>
            <a:r>
              <a:rPr lang="en-US" sz="2800" dirty="0" err="1"/>
              <a:t>oz</a:t>
            </a:r>
            <a:r>
              <a:rPr lang="en-US" sz="2800" dirty="0"/>
              <a:t>, </a:t>
            </a:r>
            <a:r>
              <a:rPr lang="en-US" sz="2800" dirty="0" err="1"/>
              <a:t>oz</a:t>
            </a:r>
            <a:r>
              <a:rPr lang="en-US" sz="2800" dirty="0"/>
              <a:t> </a:t>
            </a:r>
            <a:r>
              <a:rPr lang="en-US" sz="2800" dirty="0" err="1"/>
              <a:t>bo‘lsa</a:t>
            </a:r>
            <a:r>
              <a:rPr lang="en-US" sz="2800" dirty="0"/>
              <a:t> ham, </a:t>
            </a:r>
            <a:r>
              <a:rPr lang="en-US" sz="2800" dirty="0" err="1"/>
              <a:t>soz</a:t>
            </a:r>
            <a:r>
              <a:rPr lang="en-US" sz="2800" dirty="0"/>
              <a:t>. </a:t>
            </a:r>
            <a:endParaRPr lang="uz-Latn-UZ" sz="2800" dirty="0" smtClean="0"/>
          </a:p>
          <a:p>
            <a:pPr marL="457200" indent="-457200">
              <a:buAutoNum type="arabicPeriod"/>
            </a:pPr>
            <a:r>
              <a:rPr lang="en-US" sz="2800" dirty="0" err="1" smtClean="0"/>
              <a:t>Zang</a:t>
            </a:r>
            <a:r>
              <a:rPr lang="en-US" sz="2800" dirty="0" smtClean="0"/>
              <a:t> </a:t>
            </a:r>
            <a:r>
              <a:rPr lang="en-US" sz="2800" dirty="0" err="1"/>
              <a:t>temirni</a:t>
            </a:r>
            <a:r>
              <a:rPr lang="en-US" sz="2800" dirty="0"/>
              <a:t> </a:t>
            </a:r>
            <a:r>
              <a:rPr lang="en-US" sz="2800" dirty="0" err="1"/>
              <a:t>kemirar</a:t>
            </a:r>
            <a:r>
              <a:rPr lang="en-US" sz="2800" dirty="0"/>
              <a:t>, </a:t>
            </a:r>
            <a:r>
              <a:rPr lang="en-US" sz="2800" dirty="0" err="1"/>
              <a:t>hasad</a:t>
            </a:r>
            <a:r>
              <a:rPr lang="en-US" sz="2800" dirty="0"/>
              <a:t> – </a:t>
            </a:r>
            <a:r>
              <a:rPr lang="en-US" sz="2800" dirty="0" err="1"/>
              <a:t>odamni</a:t>
            </a:r>
            <a:r>
              <a:rPr lang="en-US" sz="2800" dirty="0"/>
              <a:t>. </a:t>
            </a:r>
            <a:endParaRPr lang="uz-Latn-UZ" sz="2800" dirty="0" smtClean="0"/>
          </a:p>
          <a:p>
            <a:pPr marL="457200" indent="-457200">
              <a:buAutoNum type="arabicPeriod"/>
            </a:pPr>
            <a:r>
              <a:rPr lang="en-US" sz="2800" dirty="0" err="1" smtClean="0"/>
              <a:t>Yaxshi</a:t>
            </a:r>
            <a:r>
              <a:rPr lang="en-US" sz="2800" dirty="0" smtClean="0"/>
              <a:t> </a:t>
            </a:r>
            <a:r>
              <a:rPr lang="en-US" sz="2800" dirty="0" err="1"/>
              <a:t>so‘zga</a:t>
            </a:r>
            <a:r>
              <a:rPr lang="en-US" sz="2800" dirty="0"/>
              <a:t> </a:t>
            </a:r>
            <a:r>
              <a:rPr lang="en-US" sz="2800" dirty="0" err="1"/>
              <a:t>uchar</a:t>
            </a:r>
            <a:r>
              <a:rPr lang="en-US" sz="2800" dirty="0"/>
              <a:t> </a:t>
            </a:r>
            <a:r>
              <a:rPr lang="en-US" sz="2800" dirty="0" err="1"/>
              <a:t>qushlar</a:t>
            </a:r>
            <a:r>
              <a:rPr lang="en-US" sz="2800" dirty="0"/>
              <a:t> el </a:t>
            </a:r>
            <a:r>
              <a:rPr lang="en-US" sz="2800" dirty="0" err="1"/>
              <a:t>bo‘lar</a:t>
            </a:r>
            <a:r>
              <a:rPr lang="en-US" sz="2800" dirty="0"/>
              <a:t>, </a:t>
            </a:r>
            <a:r>
              <a:rPr lang="en-US" sz="2800" dirty="0" err="1"/>
              <a:t>yomon</a:t>
            </a:r>
            <a:r>
              <a:rPr lang="en-US" sz="2800" dirty="0"/>
              <a:t> </a:t>
            </a:r>
            <a:r>
              <a:rPr lang="en-US" sz="2800" dirty="0" err="1"/>
              <a:t>so‘zga</a:t>
            </a:r>
            <a:r>
              <a:rPr lang="en-US" sz="2800" dirty="0"/>
              <a:t> </a:t>
            </a:r>
            <a:r>
              <a:rPr lang="en-US" sz="2800" dirty="0" err="1"/>
              <a:t>pashsha</a:t>
            </a:r>
            <a:r>
              <a:rPr lang="en-US" sz="2800" dirty="0"/>
              <a:t> </a:t>
            </a:r>
            <a:r>
              <a:rPr lang="en-US" sz="2800" dirty="0" err="1"/>
              <a:t>kuchi</a:t>
            </a:r>
            <a:r>
              <a:rPr lang="en-US" sz="2800" dirty="0"/>
              <a:t> </a:t>
            </a:r>
            <a:r>
              <a:rPr lang="en-US" sz="2800" dirty="0" err="1" smtClean="0"/>
              <a:t>fil</a:t>
            </a:r>
            <a:r>
              <a:rPr lang="en-US" sz="2800" dirty="0" smtClean="0"/>
              <a:t> </a:t>
            </a:r>
            <a:r>
              <a:rPr lang="en-US" sz="2800" dirty="0" err="1"/>
              <a:t>bo‘lar</a:t>
            </a:r>
            <a:r>
              <a:rPr lang="en-US" sz="2800" dirty="0"/>
              <a:t>.</a:t>
            </a:r>
            <a:endParaRPr lang="ru-RU" sz="2800" dirty="0"/>
          </a:p>
        </p:txBody>
      </p:sp>
      <p:pic>
        <p:nvPicPr>
          <p:cNvPr id="6" name="Picture 10" descr="Картинки по запросу &quot;красная галочка без фона&quot;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63" r="23791"/>
          <a:stretch/>
        </p:blipFill>
        <p:spPr bwMode="auto">
          <a:xfrm>
            <a:off x="273627" y="3599584"/>
            <a:ext cx="519546" cy="441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0" descr="Картинки по запросу &quot;красная галочка без фона&quot;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63" r="23791"/>
          <a:stretch/>
        </p:blipFill>
        <p:spPr bwMode="auto">
          <a:xfrm>
            <a:off x="301336" y="2749262"/>
            <a:ext cx="519546" cy="441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0" descr="Картинки по запросу &quot;красная галочка без фона&quot;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63" r="23791"/>
          <a:stretch/>
        </p:blipFill>
        <p:spPr bwMode="auto">
          <a:xfrm>
            <a:off x="280554" y="1864816"/>
            <a:ext cx="519546" cy="441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0" descr="Картинки по запросу &quot;красная галочка без фона&quot;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63" r="23791"/>
          <a:stretch/>
        </p:blipFill>
        <p:spPr bwMode="auto">
          <a:xfrm>
            <a:off x="273627" y="1422690"/>
            <a:ext cx="519546" cy="441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0" descr="Картинки по запросу &quot;красная галочка без фона&quot;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63" r="23791"/>
          <a:stretch/>
        </p:blipFill>
        <p:spPr bwMode="auto">
          <a:xfrm>
            <a:off x="273627" y="981076"/>
            <a:ext cx="519546" cy="441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8824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8172572"/>
              </p:ext>
            </p:extLst>
          </p:nvPr>
        </p:nvGraphicFramePr>
        <p:xfrm>
          <a:off x="193964" y="934605"/>
          <a:ext cx="8814954" cy="3815080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59470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676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z-Latn-UZ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Misollar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Maqol</a:t>
                      </a:r>
                      <a:r>
                        <a:rPr lang="uz-Latn-UZ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Hikmat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</a:t>
                      </a:r>
                      <a:r>
                        <a:rPr lang="ru-RU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</a:t>
                      </a:r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tt</a:t>
                      </a:r>
                      <a:r>
                        <a:rPr lang="ru-RU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</a:t>
                      </a: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</a:t>
                      </a:r>
                      <a:r>
                        <a:rPr lang="ru-RU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 </a:t>
                      </a:r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hurm</a:t>
                      </a:r>
                      <a:r>
                        <a:rPr lang="ru-RU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</a:t>
                      </a: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td</a:t>
                      </a:r>
                      <a:r>
                        <a:rPr lang="ru-RU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 </a:t>
                      </a:r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bo‘l</a:t>
                      </a: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</a:p>
                    <a:p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Kichikk</a:t>
                      </a:r>
                      <a:r>
                        <a:rPr lang="ru-RU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 </a:t>
                      </a:r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izz</a:t>
                      </a:r>
                      <a:r>
                        <a:rPr lang="ru-RU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</a:t>
                      </a: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td</a:t>
                      </a:r>
                      <a:r>
                        <a:rPr lang="ru-RU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 </a:t>
                      </a:r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bo‘l</a:t>
                      </a: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!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Har</a:t>
                      </a: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kimki</a:t>
                      </a: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vafo</a:t>
                      </a: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qilsa</a:t>
                      </a: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vafo</a:t>
                      </a: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topqusidir</a:t>
                      </a: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  <a:endParaRPr lang="uz-Latn-UZ" sz="28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Har</a:t>
                      </a: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kimki</a:t>
                      </a: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jafo</a:t>
                      </a: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qilsa</a:t>
                      </a: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jafo</a:t>
                      </a: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topqusidir</a:t>
                      </a: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Ot</a:t>
                      </a:r>
                      <a:r>
                        <a:rPr lang="ru-RU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 </a:t>
                      </a: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  <a:r>
                        <a:rPr lang="ru-RU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</a:t>
                      </a:r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zi</a:t>
                      </a: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– </a:t>
                      </a:r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Xud</a:t>
                      </a:r>
                      <a:r>
                        <a:rPr lang="ru-RU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 </a:t>
                      </a: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  <a:r>
                        <a:rPr lang="ru-RU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</a:t>
                      </a:r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zi</a:t>
                      </a: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Kuch adolatdadir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Tilga</a:t>
                      </a: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ixtiyorsiz</a:t>
                      </a: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— </a:t>
                      </a:r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elga</a:t>
                      </a: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e'tiborsiz</a:t>
                      </a:r>
                      <a:r>
                        <a:rPr lang="en-US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390409" y="1309255"/>
            <a:ext cx="58862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862454" y="2232585"/>
            <a:ext cx="58862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390409" y="2963413"/>
            <a:ext cx="58862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876210" y="3508206"/>
            <a:ext cx="58862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896992" y="4007427"/>
            <a:ext cx="58862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337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</p:bld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7434</TotalTime>
  <Words>426</Words>
  <Application>Microsoft Office PowerPoint</Application>
  <PresentationFormat>Экран (16:9)</PresentationFormat>
  <Paragraphs>63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11</vt:i4>
      </vt:variant>
    </vt:vector>
  </HeadingPairs>
  <TitlesOfParts>
    <vt:vector size="19" baseType="lpstr">
      <vt:lpstr>Arial</vt:lpstr>
      <vt:lpstr>Calibri</vt:lpstr>
      <vt:lpstr>Open Sans</vt:lpstr>
      <vt:lpstr>Open Sans Light</vt:lpstr>
      <vt:lpstr>Wingdings</vt:lpstr>
      <vt:lpstr>1_Office Theme</vt:lpstr>
      <vt:lpstr>2_Office Theme</vt:lpstr>
      <vt:lpstr>3_Office Theme</vt:lpstr>
      <vt:lpstr>     ONA TILI</vt:lpstr>
      <vt:lpstr>Saodatga eltuvchi so‘zlar</vt:lpstr>
      <vt:lpstr>Munosabat bildiring</vt:lpstr>
      <vt:lpstr>BILIB OLING!</vt:lpstr>
      <vt:lpstr>369-mashq</vt:lpstr>
      <vt:lpstr>369-mashq</vt:lpstr>
      <vt:lpstr>370-mashq</vt:lpstr>
      <vt:lpstr>370-mashq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Tasviriy ifoda</dc:title>
  <dc:creator>Пользователь Windows</dc:creator>
  <cp:lastModifiedBy>Пользователь</cp:lastModifiedBy>
  <cp:revision>678</cp:revision>
  <cp:lastPrinted>2020-08-26T14:48:01Z</cp:lastPrinted>
  <dcterms:created xsi:type="dcterms:W3CDTF">2020-04-11T16:25:36Z</dcterms:created>
  <dcterms:modified xsi:type="dcterms:W3CDTF">2021-02-19T10:47:02Z</dcterms:modified>
</cp:coreProperties>
</file>