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12" r:id="rId2"/>
    <p:sldId id="303" r:id="rId3"/>
    <p:sldId id="304" r:id="rId4"/>
    <p:sldId id="306" r:id="rId5"/>
    <p:sldId id="313" r:id="rId6"/>
    <p:sldId id="258" r:id="rId7"/>
    <p:sldId id="279" r:id="rId8"/>
    <p:sldId id="308" r:id="rId9"/>
    <p:sldId id="291" r:id="rId10"/>
    <p:sldId id="309" r:id="rId11"/>
    <p:sldId id="310" r:id="rId12"/>
    <p:sldId id="311" r:id="rId13"/>
    <p:sldId id="269" r:id="rId14"/>
  </p:sldIdLst>
  <p:sldSz cx="5940425" cy="3240088"/>
  <p:notesSz cx="9144000" cy="6858000"/>
  <p:defaultTextStyle>
    <a:defPPr>
      <a:defRPr lang="ru-RU"/>
    </a:defPPr>
    <a:lvl1pPr marL="0" algn="l" defTabSz="52459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62296" algn="l" defTabSz="52459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24591" algn="l" defTabSz="52459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86887" algn="l" defTabSz="52459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049183" algn="l" defTabSz="52459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311478" algn="l" defTabSz="52459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573774" algn="l" defTabSz="52459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836069" algn="l" defTabSz="52459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098365" algn="l" defTabSz="52459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1">
          <p15:clr>
            <a:srgbClr val="A4A3A4"/>
          </p15:clr>
        </p15:guide>
        <p15:guide id="2" pos="18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744" y="76"/>
      </p:cViewPr>
      <p:guideLst>
        <p:guide orient="horz" pos="1021"/>
        <p:guide pos="18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ECFBDE-DCA6-4E97-AA6B-A46521E18F2F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7FBB15F8-3BAF-43A5-88EF-C32A087D01EB}">
      <dgm:prSet phldrT="[Текст]" custT="1"/>
      <dgm:spPr/>
      <dgm:t>
        <a:bodyPr/>
        <a:lstStyle/>
        <a:p>
          <a:pPr algn="ctr"/>
          <a:r>
            <a:rPr lang="uz-Latn-UZ" sz="2400" b="1" i="0" dirty="0" smtClean="0">
              <a:latin typeface="Arial" panose="020B0604020202020204" pitchFamily="34" charset="0"/>
              <a:cs typeface="Arial" panose="020B0604020202020204" pitchFamily="34" charset="0"/>
            </a:rPr>
            <a:t>       Ijtimoiy munosabatlar</a:t>
          </a:r>
          <a:endParaRPr lang="ru-RU" sz="2400" b="1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F3C64D-E07A-4D66-AAEC-9E9D3DD3E233}" type="parTrans" cxnId="{EBA43B00-78B1-4414-A44F-84078F025274}">
      <dgm:prSet/>
      <dgm:spPr/>
      <dgm:t>
        <a:bodyPr/>
        <a:lstStyle/>
        <a:p>
          <a:endParaRPr lang="ru-RU"/>
        </a:p>
      </dgm:t>
    </dgm:pt>
    <dgm:pt modelId="{CF299974-2C82-435B-A017-B9C433E33C8B}" type="sibTrans" cxnId="{EBA43B00-78B1-4414-A44F-84078F025274}">
      <dgm:prSet/>
      <dgm:spPr/>
      <dgm:t>
        <a:bodyPr/>
        <a:lstStyle/>
        <a:p>
          <a:endParaRPr lang="ru-RU"/>
        </a:p>
      </dgm:t>
    </dgm:pt>
    <dgm:pt modelId="{20B2106A-B854-48BC-B4CF-ECDE01C548C5}">
      <dgm:prSet phldrT="[Текст]" custT="1"/>
      <dgm:spPr/>
      <dgm:t>
        <a:bodyPr/>
        <a:lstStyle/>
        <a:p>
          <a:pPr algn="ctr"/>
          <a:r>
            <a:rPr lang="uz-Latn-UZ" sz="2400" b="1" i="0" dirty="0" smtClean="0">
              <a:latin typeface="Arial" panose="020B0604020202020204" pitchFamily="34" charset="0"/>
              <a:cs typeface="Arial" panose="020B0604020202020204" pitchFamily="34" charset="0"/>
            </a:rPr>
            <a:t>     Mamlakatning  siyosiy tuzumi</a:t>
          </a:r>
          <a:endParaRPr lang="ru-RU" sz="2400" b="1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5B2E40D-44D7-4B22-BC31-96E776C1AF12}" type="parTrans" cxnId="{9F2E1CE0-66DD-4980-99A4-2C636544735F}">
      <dgm:prSet/>
      <dgm:spPr/>
      <dgm:t>
        <a:bodyPr/>
        <a:lstStyle/>
        <a:p>
          <a:endParaRPr lang="ru-RU"/>
        </a:p>
      </dgm:t>
    </dgm:pt>
    <dgm:pt modelId="{B351D0ED-D158-4B5E-B0DB-9282EB7B8EAA}" type="sibTrans" cxnId="{9F2E1CE0-66DD-4980-99A4-2C636544735F}">
      <dgm:prSet/>
      <dgm:spPr/>
      <dgm:t>
        <a:bodyPr/>
        <a:lstStyle/>
        <a:p>
          <a:endParaRPr lang="ru-RU"/>
        </a:p>
      </dgm:t>
    </dgm:pt>
    <dgm:pt modelId="{F49B909F-A33B-44A9-A59D-8C9E21F2028A}">
      <dgm:prSet phldrT="[Текст]" custT="1"/>
      <dgm:spPr/>
      <dgm:t>
        <a:bodyPr/>
        <a:lstStyle/>
        <a:p>
          <a:pPr algn="ctr"/>
          <a:r>
            <a:rPr lang="uz-Latn-UZ" sz="2400" b="1" i="0" dirty="0" smtClean="0">
              <a:latin typeface="Arial" panose="020B0604020202020204" pitchFamily="34" charset="0"/>
              <a:cs typeface="Arial" panose="020B0604020202020204" pitchFamily="34" charset="0"/>
            </a:rPr>
            <a:t>Yaponiya shaharlari  taraqqiyoti</a:t>
          </a:r>
          <a:endParaRPr lang="ru-RU" sz="2400" b="1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50B8AF-FD56-490D-9C5F-5A2C7930663C}" type="parTrans" cxnId="{CF09CD68-0556-4B60-90DF-CC3F348D340B}">
      <dgm:prSet/>
      <dgm:spPr/>
      <dgm:t>
        <a:bodyPr/>
        <a:lstStyle/>
        <a:p>
          <a:endParaRPr lang="ru-RU"/>
        </a:p>
      </dgm:t>
    </dgm:pt>
    <dgm:pt modelId="{9D96994E-BE6E-48B6-894D-E0E4C2BE7DFB}" type="sibTrans" cxnId="{CF09CD68-0556-4B60-90DF-CC3F348D340B}">
      <dgm:prSet/>
      <dgm:spPr/>
      <dgm:t>
        <a:bodyPr/>
        <a:lstStyle/>
        <a:p>
          <a:endParaRPr lang="ru-RU"/>
        </a:p>
      </dgm:t>
    </dgm:pt>
    <dgm:pt modelId="{E5B65F5C-AA75-40BC-99F8-716F21FE7279}" type="pres">
      <dgm:prSet presAssocID="{E0ECFBDE-DCA6-4E97-AA6B-A46521E18F2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B6481B9A-7B71-433E-B6CF-BA5D016216D3}" type="pres">
      <dgm:prSet presAssocID="{E0ECFBDE-DCA6-4E97-AA6B-A46521E18F2F}" presName="Name1" presStyleCnt="0"/>
      <dgm:spPr/>
    </dgm:pt>
    <dgm:pt modelId="{6760B150-97BC-4961-BBEC-9B64A1A5A09A}" type="pres">
      <dgm:prSet presAssocID="{E0ECFBDE-DCA6-4E97-AA6B-A46521E18F2F}" presName="cycle" presStyleCnt="0"/>
      <dgm:spPr/>
    </dgm:pt>
    <dgm:pt modelId="{F67751B1-7A31-4F26-98A9-0FC4723E77B8}" type="pres">
      <dgm:prSet presAssocID="{E0ECFBDE-DCA6-4E97-AA6B-A46521E18F2F}" presName="srcNode" presStyleLbl="node1" presStyleIdx="0" presStyleCnt="3"/>
      <dgm:spPr/>
    </dgm:pt>
    <dgm:pt modelId="{791C7E10-6926-4068-A429-0A978C366367}" type="pres">
      <dgm:prSet presAssocID="{E0ECFBDE-DCA6-4E97-AA6B-A46521E18F2F}" presName="conn" presStyleLbl="parChTrans1D2" presStyleIdx="0" presStyleCnt="1"/>
      <dgm:spPr/>
      <dgm:t>
        <a:bodyPr/>
        <a:lstStyle/>
        <a:p>
          <a:endParaRPr lang="ru-RU"/>
        </a:p>
      </dgm:t>
    </dgm:pt>
    <dgm:pt modelId="{63B3CEBB-9E1F-4AC3-8C25-01C72AEC954E}" type="pres">
      <dgm:prSet presAssocID="{E0ECFBDE-DCA6-4E97-AA6B-A46521E18F2F}" presName="extraNode" presStyleLbl="node1" presStyleIdx="0" presStyleCnt="3"/>
      <dgm:spPr/>
    </dgm:pt>
    <dgm:pt modelId="{2254EDD8-89EE-4F64-B363-1FB7C0EE99A4}" type="pres">
      <dgm:prSet presAssocID="{E0ECFBDE-DCA6-4E97-AA6B-A46521E18F2F}" presName="dstNode" presStyleLbl="node1" presStyleIdx="0" presStyleCnt="3"/>
      <dgm:spPr/>
    </dgm:pt>
    <dgm:pt modelId="{66856E51-BDFB-49B9-BE52-BB018A589556}" type="pres">
      <dgm:prSet presAssocID="{7FBB15F8-3BAF-43A5-88EF-C32A087D01EB}" presName="text_1" presStyleLbl="node1" presStyleIdx="0" presStyleCnt="3" custScaleX="996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730325-7BF1-43FF-884C-34121334CF45}" type="pres">
      <dgm:prSet presAssocID="{7FBB15F8-3BAF-43A5-88EF-C32A087D01EB}" presName="accent_1" presStyleCnt="0"/>
      <dgm:spPr/>
    </dgm:pt>
    <dgm:pt modelId="{B70A8609-E24F-45C0-88E3-C7C47355A406}" type="pres">
      <dgm:prSet presAssocID="{7FBB15F8-3BAF-43A5-88EF-C32A087D01EB}" presName="accentRepeatNode" presStyleLbl="solidFgAcc1" presStyleIdx="0" presStyleCnt="3" custScaleX="100725" custScaleY="98824" custLinFactNeighborX="45" custLinFactNeighborY="-155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</dgm:pt>
    <dgm:pt modelId="{2707BE8E-1A6E-4BCE-8371-6B76ADF40D5B}" type="pres">
      <dgm:prSet presAssocID="{20B2106A-B854-48BC-B4CF-ECDE01C548C5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E07145-3300-4C4A-8CE7-818108AD99FF}" type="pres">
      <dgm:prSet presAssocID="{20B2106A-B854-48BC-B4CF-ECDE01C548C5}" presName="accent_2" presStyleCnt="0"/>
      <dgm:spPr/>
    </dgm:pt>
    <dgm:pt modelId="{40256A19-E013-4FB8-8AB5-6A968A6CADA8}" type="pres">
      <dgm:prSet presAssocID="{20B2106A-B854-48BC-B4CF-ECDE01C548C5}" presName="accentRepeatNode" presStyleLbl="solidFgAcc1" presStyleIdx="1" presStyleCnt="3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94956F1B-EF59-4206-ACCC-189671DC46E9}" type="pres">
      <dgm:prSet presAssocID="{F49B909F-A33B-44A9-A59D-8C9E21F2028A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976377-6705-46CB-B100-5045AF5372C3}" type="pres">
      <dgm:prSet presAssocID="{F49B909F-A33B-44A9-A59D-8C9E21F2028A}" presName="accent_3" presStyleCnt="0"/>
      <dgm:spPr/>
    </dgm:pt>
    <dgm:pt modelId="{BB421504-7B04-4AC9-AF51-12F9071924BC}" type="pres">
      <dgm:prSet presAssocID="{F49B909F-A33B-44A9-A59D-8C9E21F2028A}" presName="accentRepeatNode" presStyleLbl="solidFgAcc1" presStyleIdx="2" presStyleCnt="3"/>
      <dgm:spPr/>
    </dgm:pt>
  </dgm:ptLst>
  <dgm:cxnLst>
    <dgm:cxn modelId="{8AC9B8EE-5ED3-4330-AEA3-93D9030B0ADB}" type="presOf" srcId="{E0ECFBDE-DCA6-4E97-AA6B-A46521E18F2F}" destId="{E5B65F5C-AA75-40BC-99F8-716F21FE7279}" srcOrd="0" destOrd="0" presId="urn:microsoft.com/office/officeart/2008/layout/VerticalCurvedList"/>
    <dgm:cxn modelId="{CDAA4F2F-1FD8-4485-95E5-BEF42B7803BD}" type="presOf" srcId="{F49B909F-A33B-44A9-A59D-8C9E21F2028A}" destId="{94956F1B-EF59-4206-ACCC-189671DC46E9}" srcOrd="0" destOrd="0" presId="urn:microsoft.com/office/officeart/2008/layout/VerticalCurvedList"/>
    <dgm:cxn modelId="{40F3EC11-EC47-4FDA-BBA4-2B9A62F225DC}" type="presOf" srcId="{CF299974-2C82-435B-A017-B9C433E33C8B}" destId="{791C7E10-6926-4068-A429-0A978C366367}" srcOrd="0" destOrd="0" presId="urn:microsoft.com/office/officeart/2008/layout/VerticalCurvedList"/>
    <dgm:cxn modelId="{CF09CD68-0556-4B60-90DF-CC3F348D340B}" srcId="{E0ECFBDE-DCA6-4E97-AA6B-A46521E18F2F}" destId="{F49B909F-A33B-44A9-A59D-8C9E21F2028A}" srcOrd="2" destOrd="0" parTransId="{BF50B8AF-FD56-490D-9C5F-5A2C7930663C}" sibTransId="{9D96994E-BE6E-48B6-894D-E0E4C2BE7DFB}"/>
    <dgm:cxn modelId="{9F2E1CE0-66DD-4980-99A4-2C636544735F}" srcId="{E0ECFBDE-DCA6-4E97-AA6B-A46521E18F2F}" destId="{20B2106A-B854-48BC-B4CF-ECDE01C548C5}" srcOrd="1" destOrd="0" parTransId="{D5B2E40D-44D7-4B22-BC31-96E776C1AF12}" sibTransId="{B351D0ED-D158-4B5E-B0DB-9282EB7B8EAA}"/>
    <dgm:cxn modelId="{15DCE26E-BE2A-4BD6-A1C7-4D6376C0E16D}" type="presOf" srcId="{7FBB15F8-3BAF-43A5-88EF-C32A087D01EB}" destId="{66856E51-BDFB-49B9-BE52-BB018A589556}" srcOrd="0" destOrd="0" presId="urn:microsoft.com/office/officeart/2008/layout/VerticalCurvedList"/>
    <dgm:cxn modelId="{A25DBFDA-9989-40CE-91B4-94D4E9396F96}" type="presOf" srcId="{20B2106A-B854-48BC-B4CF-ECDE01C548C5}" destId="{2707BE8E-1A6E-4BCE-8371-6B76ADF40D5B}" srcOrd="0" destOrd="0" presId="urn:microsoft.com/office/officeart/2008/layout/VerticalCurvedList"/>
    <dgm:cxn modelId="{EBA43B00-78B1-4414-A44F-84078F025274}" srcId="{E0ECFBDE-DCA6-4E97-AA6B-A46521E18F2F}" destId="{7FBB15F8-3BAF-43A5-88EF-C32A087D01EB}" srcOrd="0" destOrd="0" parTransId="{91F3C64D-E07A-4D66-AAEC-9E9D3DD3E233}" sibTransId="{CF299974-2C82-435B-A017-B9C433E33C8B}"/>
    <dgm:cxn modelId="{F5F2F817-D31D-403F-99DB-D2D17E107526}" type="presParOf" srcId="{E5B65F5C-AA75-40BC-99F8-716F21FE7279}" destId="{B6481B9A-7B71-433E-B6CF-BA5D016216D3}" srcOrd="0" destOrd="0" presId="urn:microsoft.com/office/officeart/2008/layout/VerticalCurvedList"/>
    <dgm:cxn modelId="{1D226DFB-580E-46D7-9C5C-10884B3BF7FF}" type="presParOf" srcId="{B6481B9A-7B71-433E-B6CF-BA5D016216D3}" destId="{6760B150-97BC-4961-BBEC-9B64A1A5A09A}" srcOrd="0" destOrd="0" presId="urn:microsoft.com/office/officeart/2008/layout/VerticalCurvedList"/>
    <dgm:cxn modelId="{18FA400D-040B-41BF-8887-DD54A5A8BDAF}" type="presParOf" srcId="{6760B150-97BC-4961-BBEC-9B64A1A5A09A}" destId="{F67751B1-7A31-4F26-98A9-0FC4723E77B8}" srcOrd="0" destOrd="0" presId="urn:microsoft.com/office/officeart/2008/layout/VerticalCurvedList"/>
    <dgm:cxn modelId="{98969520-5348-45EE-9BD1-135D0CD76E80}" type="presParOf" srcId="{6760B150-97BC-4961-BBEC-9B64A1A5A09A}" destId="{791C7E10-6926-4068-A429-0A978C366367}" srcOrd="1" destOrd="0" presId="urn:microsoft.com/office/officeart/2008/layout/VerticalCurvedList"/>
    <dgm:cxn modelId="{40E15F5F-9701-440F-BCBF-D0D5579366DA}" type="presParOf" srcId="{6760B150-97BC-4961-BBEC-9B64A1A5A09A}" destId="{63B3CEBB-9E1F-4AC3-8C25-01C72AEC954E}" srcOrd="2" destOrd="0" presId="urn:microsoft.com/office/officeart/2008/layout/VerticalCurvedList"/>
    <dgm:cxn modelId="{E7DA283F-82A0-4ADA-A814-35B688C3837A}" type="presParOf" srcId="{6760B150-97BC-4961-BBEC-9B64A1A5A09A}" destId="{2254EDD8-89EE-4F64-B363-1FB7C0EE99A4}" srcOrd="3" destOrd="0" presId="urn:microsoft.com/office/officeart/2008/layout/VerticalCurvedList"/>
    <dgm:cxn modelId="{ADC9C7EA-00F7-4279-8B2C-167FC10B6B73}" type="presParOf" srcId="{B6481B9A-7B71-433E-B6CF-BA5D016216D3}" destId="{66856E51-BDFB-49B9-BE52-BB018A589556}" srcOrd="1" destOrd="0" presId="urn:microsoft.com/office/officeart/2008/layout/VerticalCurvedList"/>
    <dgm:cxn modelId="{7E0016C6-0233-4C14-95E7-8631B0812003}" type="presParOf" srcId="{B6481B9A-7B71-433E-B6CF-BA5D016216D3}" destId="{A0730325-7BF1-43FF-884C-34121334CF45}" srcOrd="2" destOrd="0" presId="urn:microsoft.com/office/officeart/2008/layout/VerticalCurvedList"/>
    <dgm:cxn modelId="{1E15688D-EEEA-4A61-B9F2-CC4CF1360439}" type="presParOf" srcId="{A0730325-7BF1-43FF-884C-34121334CF45}" destId="{B70A8609-E24F-45C0-88E3-C7C47355A406}" srcOrd="0" destOrd="0" presId="urn:microsoft.com/office/officeart/2008/layout/VerticalCurvedList"/>
    <dgm:cxn modelId="{F57F5D5E-0B6B-4D77-8BA5-63B22EDDF486}" type="presParOf" srcId="{B6481B9A-7B71-433E-B6CF-BA5D016216D3}" destId="{2707BE8E-1A6E-4BCE-8371-6B76ADF40D5B}" srcOrd="3" destOrd="0" presId="urn:microsoft.com/office/officeart/2008/layout/VerticalCurvedList"/>
    <dgm:cxn modelId="{0256A851-32EB-4FD9-8FED-13F79FCCE47B}" type="presParOf" srcId="{B6481B9A-7B71-433E-B6CF-BA5D016216D3}" destId="{BAE07145-3300-4C4A-8CE7-818108AD99FF}" srcOrd="4" destOrd="0" presId="urn:microsoft.com/office/officeart/2008/layout/VerticalCurvedList"/>
    <dgm:cxn modelId="{B43C92F4-1D22-47FD-9B3D-8EC60D7C3CB5}" type="presParOf" srcId="{BAE07145-3300-4C4A-8CE7-818108AD99FF}" destId="{40256A19-E013-4FB8-8AB5-6A968A6CADA8}" srcOrd="0" destOrd="0" presId="urn:microsoft.com/office/officeart/2008/layout/VerticalCurvedList"/>
    <dgm:cxn modelId="{ECE628EC-F069-4ABB-8841-F0D5B5F085C9}" type="presParOf" srcId="{B6481B9A-7B71-433E-B6CF-BA5D016216D3}" destId="{94956F1B-EF59-4206-ACCC-189671DC46E9}" srcOrd="5" destOrd="0" presId="urn:microsoft.com/office/officeart/2008/layout/VerticalCurvedList"/>
    <dgm:cxn modelId="{8552ADEA-6BDD-4DE5-B2DE-AEA4E8558C9A}" type="presParOf" srcId="{B6481B9A-7B71-433E-B6CF-BA5D016216D3}" destId="{BB976377-6705-46CB-B100-5045AF5372C3}" srcOrd="6" destOrd="0" presId="urn:microsoft.com/office/officeart/2008/layout/VerticalCurvedList"/>
    <dgm:cxn modelId="{A6954A17-4758-40AD-AE0B-A714F9AB0456}" type="presParOf" srcId="{BB976377-6705-46CB-B100-5045AF5372C3}" destId="{BB421504-7B04-4AC9-AF51-12F9071924B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1C7E10-6926-4068-A429-0A978C366367}">
      <dsp:nvSpPr>
        <dsp:cNvPr id="0" name=""/>
        <dsp:cNvSpPr/>
      </dsp:nvSpPr>
      <dsp:spPr>
        <a:xfrm>
          <a:off x="-2382787" y="-368194"/>
          <a:ext cx="2845656" cy="2845656"/>
        </a:xfrm>
        <a:prstGeom prst="blockArc">
          <a:avLst>
            <a:gd name="adj1" fmla="val 18900000"/>
            <a:gd name="adj2" fmla="val 2700000"/>
            <a:gd name="adj3" fmla="val 759"/>
          </a:avLst>
        </a:pr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856E51-BDFB-49B9-BE52-BB018A589556}">
      <dsp:nvSpPr>
        <dsp:cNvPr id="0" name=""/>
        <dsp:cNvSpPr/>
      </dsp:nvSpPr>
      <dsp:spPr>
        <a:xfrm>
          <a:off x="308211" y="210926"/>
          <a:ext cx="5317228" cy="42185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34846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Latn-UZ" sz="24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      Ijtimoiy munosabatlar</a:t>
          </a:r>
          <a:endParaRPr lang="ru-RU" sz="2400" b="1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8211" y="210926"/>
        <a:ext cx="5317228" cy="421853"/>
      </dsp:txXfrm>
    </dsp:sp>
    <dsp:sp modelId="{B70A8609-E24F-45C0-88E3-C7C47355A406}">
      <dsp:nvSpPr>
        <dsp:cNvPr id="0" name=""/>
        <dsp:cNvSpPr/>
      </dsp:nvSpPr>
      <dsp:spPr>
        <a:xfrm>
          <a:off x="32227" y="160478"/>
          <a:ext cx="531140" cy="521115"/>
        </a:xfrm>
        <a:prstGeom prst="ellipse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</dsp:sp>
    <dsp:sp modelId="{2707BE8E-1A6E-4BCE-8371-6B76ADF40D5B}">
      <dsp:nvSpPr>
        <dsp:cNvPr id="0" name=""/>
        <dsp:cNvSpPr/>
      </dsp:nvSpPr>
      <dsp:spPr>
        <a:xfrm>
          <a:off x="450904" y="843707"/>
          <a:ext cx="5185185" cy="421853"/>
        </a:xfrm>
        <a:prstGeom prst="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34846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Latn-UZ" sz="24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    Mamlakatning  siyosiy tuzumi</a:t>
          </a:r>
          <a:endParaRPr lang="ru-RU" sz="2400" b="1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0904" y="843707"/>
        <a:ext cx="5185185" cy="421853"/>
      </dsp:txXfrm>
    </dsp:sp>
    <dsp:sp modelId="{40256A19-E013-4FB8-8AB5-6A968A6CADA8}">
      <dsp:nvSpPr>
        <dsp:cNvPr id="0" name=""/>
        <dsp:cNvSpPr/>
      </dsp:nvSpPr>
      <dsp:spPr>
        <a:xfrm>
          <a:off x="187245" y="790975"/>
          <a:ext cx="527317" cy="527317"/>
        </a:xfrm>
        <a:prstGeom prst="ellipse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94956F1B-EF59-4206-ACCC-189671DC46E9}">
      <dsp:nvSpPr>
        <dsp:cNvPr id="0" name=""/>
        <dsp:cNvSpPr/>
      </dsp:nvSpPr>
      <dsp:spPr>
        <a:xfrm>
          <a:off x="297560" y="1476487"/>
          <a:ext cx="5338529" cy="421853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34846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Latn-UZ" sz="24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Yaponiya shaharlari  taraqqiyoti</a:t>
          </a:r>
          <a:endParaRPr lang="ru-RU" sz="2400" b="1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7560" y="1476487"/>
        <a:ext cx="5338529" cy="421853"/>
      </dsp:txXfrm>
    </dsp:sp>
    <dsp:sp modelId="{BB421504-7B04-4AC9-AF51-12F9071924BC}">
      <dsp:nvSpPr>
        <dsp:cNvPr id="0" name=""/>
        <dsp:cNvSpPr/>
      </dsp:nvSpPr>
      <dsp:spPr>
        <a:xfrm>
          <a:off x="33902" y="1423755"/>
          <a:ext cx="527317" cy="52731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D34E2-41C3-434B-9394-2D218242EB53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7AB11A-A79B-4527-A520-8D6B6CEBC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117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D59FA5-45B9-4611-A447-3E6B746101E8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514350"/>
            <a:ext cx="471487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75323-3736-4977-852C-C73199371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6513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2459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1pPr>
    <a:lvl2pPr marL="262296" algn="l" defTabSz="52459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2pPr>
    <a:lvl3pPr marL="524591" algn="l" defTabSz="52459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3pPr>
    <a:lvl4pPr marL="786887" algn="l" defTabSz="52459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4pPr>
    <a:lvl5pPr marL="1049183" algn="l" defTabSz="52459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5pPr>
    <a:lvl6pPr marL="1311478" algn="l" defTabSz="52459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6pPr>
    <a:lvl7pPr marL="1573774" algn="l" defTabSz="52459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7pPr>
    <a:lvl8pPr marL="1836069" algn="l" defTabSz="52459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8pPr>
    <a:lvl9pPr marL="2098365" algn="l" defTabSz="52459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2879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756" dirty="0"/>
          </a:p>
        </p:txBody>
      </p:sp>
      <p:sp>
        <p:nvSpPr>
          <p:cNvPr id="737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1pPr>
            <a:lvl2pPr marL="742950" indent="-28575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2pPr>
            <a:lvl3pPr marL="11430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3pPr>
            <a:lvl4pPr marL="16002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4pPr>
            <a:lvl5pPr marL="20574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9pPr>
          </a:lstStyle>
          <a:p>
            <a:fld id="{C4495876-9680-41EC-8564-FA285AAD5A06}" type="slidenum">
              <a:rPr lang="en-US" altLang="ru-RU" sz="1200" smtClean="0">
                <a:latin typeface="Calibri" pitchFamily="34" charset="0"/>
              </a:rPr>
              <a:pPr/>
              <a:t>1</a:t>
            </a:fld>
            <a:endParaRPr lang="en-US" altLang="ru-RU" sz="120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97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2879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756" dirty="0"/>
          </a:p>
        </p:txBody>
      </p:sp>
      <p:sp>
        <p:nvSpPr>
          <p:cNvPr id="737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1pPr>
            <a:lvl2pPr marL="742950" indent="-28575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2pPr>
            <a:lvl3pPr marL="11430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3pPr>
            <a:lvl4pPr marL="16002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4pPr>
            <a:lvl5pPr marL="20574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9pPr>
          </a:lstStyle>
          <a:p>
            <a:fld id="{C4495876-9680-41EC-8564-FA285AAD5A06}" type="slidenum">
              <a:rPr lang="en-US" altLang="ru-RU" sz="1200" smtClean="0">
                <a:latin typeface="Calibri" pitchFamily="34" charset="0"/>
              </a:rPr>
              <a:pPr/>
              <a:t>5</a:t>
            </a:fld>
            <a:endParaRPr lang="en-US" altLang="ru-RU" sz="120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645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75323-3736-4977-852C-C731993717A9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507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45532" y="1006528"/>
            <a:ext cx="5049361" cy="694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1064" y="1836050"/>
            <a:ext cx="4158298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62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24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86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49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114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73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36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98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306808" y="129754"/>
            <a:ext cx="1336596" cy="2764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97021" y="129754"/>
            <a:ext cx="3910780" cy="2764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88486" y="0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76973" y="0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965461" y="0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942433" y="0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953947" y="0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88486" y="807862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76973" y="807862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965461" y="807862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942433" y="807862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953947" y="807862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88486" y="1615724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76973" y="1615724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965461" y="1615724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942433" y="1615724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953947" y="1615724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88486" y="2423586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76973" y="2423586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965461" y="2423586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942433" y="2423586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953947" y="2423586"/>
            <a:ext cx="997992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271268960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9253" y="2082057"/>
            <a:ext cx="5049361" cy="643517"/>
          </a:xfrm>
        </p:spPr>
        <p:txBody>
          <a:bodyPr anchor="t"/>
          <a:lstStyle>
            <a:lvl1pPr algn="l">
              <a:defRPr sz="23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9253" y="1373288"/>
            <a:ext cx="5049361" cy="708769"/>
          </a:xfrm>
        </p:spPr>
        <p:txBody>
          <a:bodyPr anchor="b"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62296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524591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86887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1049183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311478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57377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83606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2098365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97021" y="756021"/>
            <a:ext cx="2623688" cy="2138308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019716" y="756021"/>
            <a:ext cx="2623688" cy="2138308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7021" y="725270"/>
            <a:ext cx="2624719" cy="302258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2296" indent="0">
              <a:buNone/>
              <a:defRPr sz="1100" b="1"/>
            </a:lvl2pPr>
            <a:lvl3pPr marL="524591" indent="0">
              <a:buNone/>
              <a:defRPr sz="1000" b="1"/>
            </a:lvl3pPr>
            <a:lvl4pPr marL="786887" indent="0">
              <a:buNone/>
              <a:defRPr sz="900" b="1"/>
            </a:lvl4pPr>
            <a:lvl5pPr marL="1049183" indent="0">
              <a:buNone/>
              <a:defRPr sz="900" b="1"/>
            </a:lvl5pPr>
            <a:lvl6pPr marL="1311478" indent="0">
              <a:buNone/>
              <a:defRPr sz="900" b="1"/>
            </a:lvl6pPr>
            <a:lvl7pPr marL="1573774" indent="0">
              <a:buNone/>
              <a:defRPr sz="900" b="1"/>
            </a:lvl7pPr>
            <a:lvl8pPr marL="1836069" indent="0">
              <a:buNone/>
              <a:defRPr sz="900" b="1"/>
            </a:lvl8pPr>
            <a:lvl9pPr marL="2098365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97021" y="1027528"/>
            <a:ext cx="2624719" cy="1866801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017654" y="725270"/>
            <a:ext cx="2625750" cy="302258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2296" indent="0">
              <a:buNone/>
              <a:defRPr sz="1100" b="1"/>
            </a:lvl2pPr>
            <a:lvl3pPr marL="524591" indent="0">
              <a:buNone/>
              <a:defRPr sz="1000" b="1"/>
            </a:lvl3pPr>
            <a:lvl4pPr marL="786887" indent="0">
              <a:buNone/>
              <a:defRPr sz="900" b="1"/>
            </a:lvl4pPr>
            <a:lvl5pPr marL="1049183" indent="0">
              <a:buNone/>
              <a:defRPr sz="900" b="1"/>
            </a:lvl5pPr>
            <a:lvl6pPr marL="1311478" indent="0">
              <a:buNone/>
              <a:defRPr sz="900" b="1"/>
            </a:lvl6pPr>
            <a:lvl7pPr marL="1573774" indent="0">
              <a:buNone/>
              <a:defRPr sz="900" b="1"/>
            </a:lvl7pPr>
            <a:lvl8pPr marL="1836069" indent="0">
              <a:buNone/>
              <a:defRPr sz="900" b="1"/>
            </a:lvl8pPr>
            <a:lvl9pPr marL="2098365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017654" y="1027528"/>
            <a:ext cx="2625750" cy="1866801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7022" y="129003"/>
            <a:ext cx="1954359" cy="549015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22541" y="129004"/>
            <a:ext cx="3320863" cy="27653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97022" y="678019"/>
            <a:ext cx="1954359" cy="2216310"/>
          </a:xfrm>
        </p:spPr>
        <p:txBody>
          <a:bodyPr/>
          <a:lstStyle>
            <a:lvl1pPr marL="0" indent="0">
              <a:buNone/>
              <a:defRPr sz="800"/>
            </a:lvl1pPr>
            <a:lvl2pPr marL="262296" indent="0">
              <a:buNone/>
              <a:defRPr sz="700"/>
            </a:lvl2pPr>
            <a:lvl3pPr marL="524591" indent="0">
              <a:buNone/>
              <a:defRPr sz="600"/>
            </a:lvl3pPr>
            <a:lvl4pPr marL="786887" indent="0">
              <a:buNone/>
              <a:defRPr sz="500"/>
            </a:lvl4pPr>
            <a:lvl5pPr marL="1049183" indent="0">
              <a:buNone/>
              <a:defRPr sz="500"/>
            </a:lvl5pPr>
            <a:lvl6pPr marL="1311478" indent="0">
              <a:buNone/>
              <a:defRPr sz="500"/>
            </a:lvl6pPr>
            <a:lvl7pPr marL="1573774" indent="0">
              <a:buNone/>
              <a:defRPr sz="500"/>
            </a:lvl7pPr>
            <a:lvl8pPr marL="1836069" indent="0">
              <a:buNone/>
              <a:defRPr sz="500"/>
            </a:lvl8pPr>
            <a:lvl9pPr marL="2098365" indent="0">
              <a:buNone/>
              <a:defRPr sz="5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4365" y="2268061"/>
            <a:ext cx="3564255" cy="267758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64365" y="289508"/>
            <a:ext cx="3564255" cy="1944053"/>
          </a:xfrm>
        </p:spPr>
        <p:txBody>
          <a:bodyPr/>
          <a:lstStyle>
            <a:lvl1pPr marL="0" indent="0">
              <a:buNone/>
              <a:defRPr sz="1800"/>
            </a:lvl1pPr>
            <a:lvl2pPr marL="262296" indent="0">
              <a:buNone/>
              <a:defRPr sz="1600"/>
            </a:lvl2pPr>
            <a:lvl3pPr marL="524591" indent="0">
              <a:buNone/>
              <a:defRPr sz="1400"/>
            </a:lvl3pPr>
            <a:lvl4pPr marL="786887" indent="0">
              <a:buNone/>
              <a:defRPr sz="1100"/>
            </a:lvl4pPr>
            <a:lvl5pPr marL="1049183" indent="0">
              <a:buNone/>
              <a:defRPr sz="1100"/>
            </a:lvl5pPr>
            <a:lvl6pPr marL="1311478" indent="0">
              <a:buNone/>
              <a:defRPr sz="1100"/>
            </a:lvl6pPr>
            <a:lvl7pPr marL="1573774" indent="0">
              <a:buNone/>
              <a:defRPr sz="1100"/>
            </a:lvl7pPr>
            <a:lvl8pPr marL="1836069" indent="0">
              <a:buNone/>
              <a:defRPr sz="1100"/>
            </a:lvl8pPr>
            <a:lvl9pPr marL="2098365" indent="0">
              <a:buNone/>
              <a:defRPr sz="11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64365" y="2535819"/>
            <a:ext cx="3564255" cy="380260"/>
          </a:xfrm>
        </p:spPr>
        <p:txBody>
          <a:bodyPr/>
          <a:lstStyle>
            <a:lvl1pPr marL="0" indent="0">
              <a:buNone/>
              <a:defRPr sz="800"/>
            </a:lvl1pPr>
            <a:lvl2pPr marL="262296" indent="0">
              <a:buNone/>
              <a:defRPr sz="700"/>
            </a:lvl2pPr>
            <a:lvl3pPr marL="524591" indent="0">
              <a:buNone/>
              <a:defRPr sz="600"/>
            </a:lvl3pPr>
            <a:lvl4pPr marL="786887" indent="0">
              <a:buNone/>
              <a:defRPr sz="500"/>
            </a:lvl4pPr>
            <a:lvl5pPr marL="1049183" indent="0">
              <a:buNone/>
              <a:defRPr sz="500"/>
            </a:lvl5pPr>
            <a:lvl6pPr marL="1311478" indent="0">
              <a:buNone/>
              <a:defRPr sz="500"/>
            </a:lvl6pPr>
            <a:lvl7pPr marL="1573774" indent="0">
              <a:buNone/>
              <a:defRPr sz="500"/>
            </a:lvl7pPr>
            <a:lvl8pPr marL="1836069" indent="0">
              <a:buNone/>
              <a:defRPr sz="500"/>
            </a:lvl8pPr>
            <a:lvl9pPr marL="2098365" indent="0">
              <a:buNone/>
              <a:defRPr sz="5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7021" y="129754"/>
            <a:ext cx="5346383" cy="540015"/>
          </a:xfrm>
          <a:prstGeom prst="rect">
            <a:avLst/>
          </a:prstGeom>
        </p:spPr>
        <p:txBody>
          <a:bodyPr vert="horz" lIns="52459" tIns="26230" rIns="52459" bIns="2623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7021" y="756021"/>
            <a:ext cx="5346383" cy="2138308"/>
          </a:xfrm>
          <a:prstGeom prst="rect">
            <a:avLst/>
          </a:prstGeom>
        </p:spPr>
        <p:txBody>
          <a:bodyPr vert="horz" lIns="52459" tIns="26230" rIns="52459" bIns="2623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297021" y="3003082"/>
            <a:ext cx="1386099" cy="172505"/>
          </a:xfrm>
          <a:prstGeom prst="rect">
            <a:avLst/>
          </a:prstGeom>
        </p:spPr>
        <p:txBody>
          <a:bodyPr vert="horz" lIns="52459" tIns="26230" rIns="52459" bIns="26230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029645" y="3003082"/>
            <a:ext cx="1881135" cy="172505"/>
          </a:xfrm>
          <a:prstGeom prst="rect">
            <a:avLst/>
          </a:prstGeom>
        </p:spPr>
        <p:txBody>
          <a:bodyPr vert="horz" lIns="52459" tIns="26230" rIns="52459" bIns="26230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257305" y="3003082"/>
            <a:ext cx="1386099" cy="172505"/>
          </a:xfrm>
          <a:prstGeom prst="rect">
            <a:avLst/>
          </a:prstGeom>
        </p:spPr>
        <p:txBody>
          <a:bodyPr vert="horz" lIns="52459" tIns="26230" rIns="52459" bIns="26230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wipe/>
  </p:transition>
  <p:txStyles>
    <p:titleStyle>
      <a:lvl1pPr algn="ctr" defTabSz="524591" rtl="0" eaLnBrk="1" latinLnBrk="0" hangingPunct="1">
        <a:spcBef>
          <a:spcPct val="0"/>
        </a:spcBef>
        <a:buNone/>
        <a:defRPr sz="2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6722" indent="-196722" algn="l" defTabSz="52459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26230" indent="-163935" algn="l" defTabSz="524591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55739" indent="-131148" algn="l" defTabSz="524591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8035" indent="-131148" algn="l" defTabSz="524591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80330" indent="-131148" algn="l" defTabSz="524591" rtl="0" eaLnBrk="1" latinLnBrk="0" hangingPunct="1">
        <a:spcBef>
          <a:spcPct val="20000"/>
        </a:spcBef>
        <a:buFont typeface="Arial" pitchFamily="34" charset="0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42626" indent="-131148" algn="l" defTabSz="524591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704922" indent="-131148" algn="l" defTabSz="524591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967217" indent="-131148" algn="l" defTabSz="524591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229513" indent="-131148" algn="l" defTabSz="524591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2459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62296" algn="l" defTabSz="52459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24591" algn="l" defTabSz="52459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86887" algn="l" defTabSz="52459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49183" algn="l" defTabSz="52459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11478" algn="l" defTabSz="52459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73774" algn="l" defTabSz="52459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36069" algn="l" defTabSz="52459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98365" algn="l" defTabSz="52459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1588" y="-4763"/>
            <a:ext cx="5938837" cy="83343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lIns="0" tIns="0" rIns="0" bIns="0"/>
          <a:lstStyle/>
          <a:p>
            <a:pPr defTabSz="57589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132">
              <a:latin typeface="+mn-lt"/>
              <a:cs typeface="+mn-cs"/>
            </a:endParaRPr>
          </a:p>
        </p:txBody>
      </p:sp>
      <p:sp>
        <p:nvSpPr>
          <p:cNvPr id="20" name="object 9">
            <a:extLst/>
          </p:cNvPr>
          <p:cNvSpPr/>
          <p:nvPr/>
        </p:nvSpPr>
        <p:spPr>
          <a:xfrm>
            <a:off x="4714875" y="144463"/>
            <a:ext cx="855663" cy="6032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lIns="0" tIns="0" rIns="0" bIns="0"/>
          <a:lstStyle/>
          <a:p>
            <a:pPr defTabSz="57589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132">
              <a:latin typeface="+mn-lt"/>
              <a:cs typeface="+mn-cs"/>
            </a:endParaRPr>
          </a:p>
        </p:txBody>
      </p:sp>
      <p:sp>
        <p:nvSpPr>
          <p:cNvPr id="21" name="object 10">
            <a:extLst/>
          </p:cNvPr>
          <p:cNvSpPr/>
          <p:nvPr/>
        </p:nvSpPr>
        <p:spPr>
          <a:xfrm>
            <a:off x="4714875" y="144463"/>
            <a:ext cx="855663" cy="6032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lIns="0" tIns="0" rIns="0" bIns="0"/>
          <a:lstStyle/>
          <a:p>
            <a:pPr defTabSz="57589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132">
              <a:latin typeface="+mn-lt"/>
              <a:cs typeface="+mn-cs"/>
            </a:endParaRPr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4714875" y="287338"/>
            <a:ext cx="838200" cy="322262"/>
          </a:xfrm>
          <a:prstGeom prst="rect">
            <a:avLst/>
          </a:prstGeom>
        </p:spPr>
        <p:txBody>
          <a:bodyPr lIns="0" tIns="15852" rIns="0" bIns="0">
            <a:spAutoFit/>
          </a:bodyPr>
          <a:lstStyle/>
          <a:p>
            <a:pPr algn="ctr" defTabSz="575895" eaLnBrk="1" fontAlgn="auto" hangingPunct="1">
              <a:spcBef>
                <a:spcPts val="125"/>
              </a:spcBef>
              <a:spcAft>
                <a:spcPts val="0"/>
              </a:spcAft>
              <a:defRPr/>
            </a:pPr>
            <a:r>
              <a:rPr lang="uz-Latn-UZ" sz="2000" b="1" spc="10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2000" b="1" spc="10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uz-Latn-UZ" sz="2000" b="1" spc="10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000" b="1" dirty="0">
              <a:latin typeface="Arial"/>
              <a:cs typeface="Arial"/>
            </a:endParaRPr>
          </a:p>
        </p:txBody>
      </p:sp>
      <p:sp>
        <p:nvSpPr>
          <p:cNvPr id="24" name="object 2">
            <a:extLst/>
          </p:cNvPr>
          <p:cNvSpPr txBox="1">
            <a:spLocks/>
          </p:cNvSpPr>
          <p:nvPr/>
        </p:nvSpPr>
        <p:spPr>
          <a:xfrm>
            <a:off x="1054100" y="144463"/>
            <a:ext cx="3476625" cy="538162"/>
          </a:xfrm>
          <a:prstGeom prst="rect">
            <a:avLst/>
          </a:prstGeom>
        </p:spPr>
        <p:txBody>
          <a:bodyPr lIns="0" tIns="14604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algn="ctr" defTabSz="914400" eaLnBrk="1" fontAlgn="auto" hangingPunct="1">
              <a:spcBef>
                <a:spcPts val="114"/>
              </a:spcBef>
              <a:spcAft>
                <a:spcPts val="0"/>
              </a:spcAft>
              <a:defRPr/>
            </a:pPr>
            <a:r>
              <a:rPr lang="en-US" kern="0" spc="10" dirty="0" smtClean="0">
                <a:solidFill>
                  <a:sysClr val="window" lastClr="FFFFFF"/>
                </a:solidFill>
              </a:rPr>
              <a:t>JAHON</a:t>
            </a:r>
            <a:r>
              <a:rPr lang="en-US" kern="0" spc="-70" dirty="0" smtClean="0">
                <a:solidFill>
                  <a:sysClr val="window" lastClr="FFFFFF"/>
                </a:solidFill>
              </a:rPr>
              <a:t> </a:t>
            </a:r>
            <a:r>
              <a:rPr lang="en-US" kern="0" spc="5" dirty="0" smtClean="0">
                <a:solidFill>
                  <a:sysClr val="window" lastClr="FFFFFF"/>
                </a:solidFill>
              </a:rPr>
              <a:t>TARIXI</a:t>
            </a:r>
            <a:endParaRPr lang="en-US" kern="0" spc="5" dirty="0">
              <a:solidFill>
                <a:sysClr val="window" lastClr="FFFFFF"/>
              </a:solidFill>
            </a:endParaRPr>
          </a:p>
        </p:txBody>
      </p:sp>
      <p:sp>
        <p:nvSpPr>
          <p:cNvPr id="60423" name="object 11"/>
          <p:cNvSpPr>
            <a:spLocks/>
          </p:cNvSpPr>
          <p:nvPr/>
        </p:nvSpPr>
        <p:spPr bwMode="auto">
          <a:xfrm>
            <a:off x="539750" y="360363"/>
            <a:ext cx="65088" cy="174625"/>
          </a:xfrm>
          <a:custGeom>
            <a:avLst/>
            <a:gdLst>
              <a:gd name="T0" fmla="*/ 286648 w 61595"/>
              <a:gd name="T1" fmla="*/ 0 h 174625"/>
              <a:gd name="T2" fmla="*/ 175171 w 61595"/>
              <a:gd name="T3" fmla="*/ 2110 h 174625"/>
              <a:gd name="T4" fmla="*/ 84052 w 61595"/>
              <a:gd name="T5" fmla="*/ 7860 h 174625"/>
              <a:gd name="T6" fmla="*/ 22566 w 61595"/>
              <a:gd name="T7" fmla="*/ 16382 h 174625"/>
              <a:gd name="T8" fmla="*/ 0 w 61595"/>
              <a:gd name="T9" fmla="*/ 26804 h 174625"/>
              <a:gd name="T10" fmla="*/ 0 w 61595"/>
              <a:gd name="T11" fmla="*/ 147501 h 174625"/>
              <a:gd name="T12" fmla="*/ 22562 w 61595"/>
              <a:gd name="T13" fmla="*/ 157936 h 174625"/>
              <a:gd name="T14" fmla="*/ 84021 w 61595"/>
              <a:gd name="T15" fmla="*/ 166467 h 174625"/>
              <a:gd name="T16" fmla="*/ 175155 w 61595"/>
              <a:gd name="T17" fmla="*/ 172224 h 174625"/>
              <a:gd name="T18" fmla="*/ 286648 w 61595"/>
              <a:gd name="T19" fmla="*/ 174336 h 174625"/>
              <a:gd name="T20" fmla="*/ 398107 w 61595"/>
              <a:gd name="T21" fmla="*/ 172224 h 174625"/>
              <a:gd name="T22" fmla="*/ 489243 w 61595"/>
              <a:gd name="T23" fmla="*/ 166467 h 174625"/>
              <a:gd name="T24" fmla="*/ 550710 w 61595"/>
              <a:gd name="T25" fmla="*/ 157936 h 174625"/>
              <a:gd name="T26" fmla="*/ 554147 w 61595"/>
              <a:gd name="T27" fmla="*/ 156347 h 174625"/>
              <a:gd name="T28" fmla="*/ 234571 w 61595"/>
              <a:gd name="T29" fmla="*/ 156347 h 174625"/>
              <a:gd name="T30" fmla="*/ 192174 w 61595"/>
              <a:gd name="T31" fmla="*/ 152383 h 174625"/>
              <a:gd name="T32" fmla="*/ 192174 w 61595"/>
              <a:gd name="T33" fmla="*/ 21941 h 174625"/>
              <a:gd name="T34" fmla="*/ 234571 w 61595"/>
              <a:gd name="T35" fmla="*/ 17984 h 174625"/>
              <a:gd name="T36" fmla="*/ 554176 w 61595"/>
              <a:gd name="T37" fmla="*/ 17984 h 174625"/>
              <a:gd name="T38" fmla="*/ 550710 w 61595"/>
              <a:gd name="T39" fmla="*/ 16382 h 174625"/>
              <a:gd name="T40" fmla="*/ 489243 w 61595"/>
              <a:gd name="T41" fmla="*/ 7860 h 174625"/>
              <a:gd name="T42" fmla="*/ 398107 w 61595"/>
              <a:gd name="T43" fmla="*/ 2110 h 174625"/>
              <a:gd name="T44" fmla="*/ 286648 w 61595"/>
              <a:gd name="T45" fmla="*/ 0 h 174625"/>
              <a:gd name="T46" fmla="*/ 554176 w 61595"/>
              <a:gd name="T47" fmla="*/ 17984 h 174625"/>
              <a:gd name="T48" fmla="*/ 338688 w 61595"/>
              <a:gd name="T49" fmla="*/ 17984 h 174625"/>
              <a:gd name="T50" fmla="*/ 381116 w 61595"/>
              <a:gd name="T51" fmla="*/ 21941 h 174625"/>
              <a:gd name="T52" fmla="*/ 381116 w 61595"/>
              <a:gd name="T53" fmla="*/ 152383 h 174625"/>
              <a:gd name="T54" fmla="*/ 338688 w 61595"/>
              <a:gd name="T55" fmla="*/ 156347 h 174625"/>
              <a:gd name="T56" fmla="*/ 554147 w 61595"/>
              <a:gd name="T57" fmla="*/ 156347 h 174625"/>
              <a:gd name="T58" fmla="*/ 573263 w 61595"/>
              <a:gd name="T59" fmla="*/ 147501 h 174625"/>
              <a:gd name="T60" fmla="*/ 573263 w 61595"/>
              <a:gd name="T61" fmla="*/ 26804 h 174625"/>
              <a:gd name="T62" fmla="*/ 554176 w 61595"/>
              <a:gd name="T63" fmla="*/ 17984 h 17462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61595" h="174625">
                <a:moveTo>
                  <a:pt x="30553" y="0"/>
                </a:moveTo>
                <a:lnTo>
                  <a:pt x="18673" y="2110"/>
                </a:lnTo>
                <a:lnTo>
                  <a:pt x="8960" y="7860"/>
                </a:lnTo>
                <a:lnTo>
                  <a:pt x="2405" y="16382"/>
                </a:lnTo>
                <a:lnTo>
                  <a:pt x="0" y="26804"/>
                </a:lnTo>
                <a:lnTo>
                  <a:pt x="0" y="147501"/>
                </a:lnTo>
                <a:lnTo>
                  <a:pt x="2404" y="157936"/>
                </a:lnTo>
                <a:lnTo>
                  <a:pt x="8957" y="166467"/>
                </a:lnTo>
                <a:lnTo>
                  <a:pt x="18670" y="172224"/>
                </a:lnTo>
                <a:lnTo>
                  <a:pt x="30553" y="174336"/>
                </a:lnTo>
                <a:lnTo>
                  <a:pt x="42434" y="172224"/>
                </a:lnTo>
                <a:lnTo>
                  <a:pt x="52146" y="166467"/>
                </a:lnTo>
                <a:lnTo>
                  <a:pt x="58699" y="157936"/>
                </a:lnTo>
                <a:lnTo>
                  <a:pt x="59065" y="156347"/>
                </a:lnTo>
                <a:lnTo>
                  <a:pt x="25002" y="156347"/>
                </a:lnTo>
                <a:lnTo>
                  <a:pt x="20483" y="152383"/>
                </a:lnTo>
                <a:lnTo>
                  <a:pt x="20483" y="21941"/>
                </a:lnTo>
                <a:lnTo>
                  <a:pt x="25002" y="17984"/>
                </a:lnTo>
                <a:lnTo>
                  <a:pt x="59068" y="17984"/>
                </a:lnTo>
                <a:lnTo>
                  <a:pt x="58699" y="16382"/>
                </a:lnTo>
                <a:lnTo>
                  <a:pt x="52146" y="7860"/>
                </a:lnTo>
                <a:lnTo>
                  <a:pt x="42434" y="2110"/>
                </a:lnTo>
                <a:lnTo>
                  <a:pt x="30553" y="0"/>
                </a:lnTo>
                <a:close/>
              </a:path>
              <a:path w="61595" h="174625">
                <a:moveTo>
                  <a:pt x="59068" y="17984"/>
                </a:moveTo>
                <a:lnTo>
                  <a:pt x="36104" y="17984"/>
                </a:lnTo>
                <a:lnTo>
                  <a:pt x="40622" y="21941"/>
                </a:lnTo>
                <a:lnTo>
                  <a:pt x="40622" y="152383"/>
                </a:lnTo>
                <a:lnTo>
                  <a:pt x="36104" y="156347"/>
                </a:lnTo>
                <a:lnTo>
                  <a:pt x="59065" y="156347"/>
                </a:lnTo>
                <a:lnTo>
                  <a:pt x="61103" y="147501"/>
                </a:lnTo>
                <a:lnTo>
                  <a:pt x="61103" y="26804"/>
                </a:lnTo>
                <a:lnTo>
                  <a:pt x="59068" y="17984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0424" name="object 12"/>
          <p:cNvSpPr>
            <a:spLocks/>
          </p:cNvSpPr>
          <p:nvPr/>
        </p:nvSpPr>
        <p:spPr bwMode="auto">
          <a:xfrm>
            <a:off x="452438" y="360363"/>
            <a:ext cx="63500" cy="174625"/>
          </a:xfrm>
          <a:custGeom>
            <a:avLst/>
            <a:gdLst>
              <a:gd name="T0" fmla="*/ 109396 w 61595"/>
              <a:gd name="T1" fmla="*/ 0 h 174625"/>
              <a:gd name="T2" fmla="*/ 66842 w 61595"/>
              <a:gd name="T3" fmla="*/ 2110 h 174625"/>
              <a:gd name="T4" fmla="*/ 32063 w 61595"/>
              <a:gd name="T5" fmla="*/ 7860 h 174625"/>
              <a:gd name="T6" fmla="*/ 8612 w 61595"/>
              <a:gd name="T7" fmla="*/ 16382 h 174625"/>
              <a:gd name="T8" fmla="*/ 0 w 61595"/>
              <a:gd name="T9" fmla="*/ 26804 h 174625"/>
              <a:gd name="T10" fmla="*/ 0 w 61595"/>
              <a:gd name="T11" fmla="*/ 147501 h 174625"/>
              <a:gd name="T12" fmla="*/ 8612 w 61595"/>
              <a:gd name="T13" fmla="*/ 157936 h 174625"/>
              <a:gd name="T14" fmla="*/ 32063 w 61595"/>
              <a:gd name="T15" fmla="*/ 166467 h 174625"/>
              <a:gd name="T16" fmla="*/ 66842 w 61595"/>
              <a:gd name="T17" fmla="*/ 172224 h 174625"/>
              <a:gd name="T18" fmla="*/ 109396 w 61595"/>
              <a:gd name="T19" fmla="*/ 174336 h 174625"/>
              <a:gd name="T20" fmla="*/ 151970 w 61595"/>
              <a:gd name="T21" fmla="*/ 172224 h 174625"/>
              <a:gd name="T22" fmla="*/ 186785 w 61595"/>
              <a:gd name="T23" fmla="*/ 166467 h 174625"/>
              <a:gd name="T24" fmla="*/ 210279 w 61595"/>
              <a:gd name="T25" fmla="*/ 157936 h 174625"/>
              <a:gd name="T26" fmla="*/ 211582 w 61595"/>
              <a:gd name="T27" fmla="*/ 156347 h 174625"/>
              <a:gd name="T28" fmla="*/ 89518 w 61595"/>
              <a:gd name="T29" fmla="*/ 156347 h 174625"/>
              <a:gd name="T30" fmla="*/ 73339 w 61595"/>
              <a:gd name="T31" fmla="*/ 152383 h 174625"/>
              <a:gd name="T32" fmla="*/ 73339 w 61595"/>
              <a:gd name="T33" fmla="*/ 21941 h 174625"/>
              <a:gd name="T34" fmla="*/ 89501 w 61595"/>
              <a:gd name="T35" fmla="*/ 17984 h 174625"/>
              <a:gd name="T36" fmla="*/ 211594 w 61595"/>
              <a:gd name="T37" fmla="*/ 17984 h 174625"/>
              <a:gd name="T38" fmla="*/ 210279 w 61595"/>
              <a:gd name="T39" fmla="*/ 16382 h 174625"/>
              <a:gd name="T40" fmla="*/ 186785 w 61595"/>
              <a:gd name="T41" fmla="*/ 7860 h 174625"/>
              <a:gd name="T42" fmla="*/ 151970 w 61595"/>
              <a:gd name="T43" fmla="*/ 2110 h 174625"/>
              <a:gd name="T44" fmla="*/ 109396 w 61595"/>
              <a:gd name="T45" fmla="*/ 0 h 174625"/>
              <a:gd name="T46" fmla="*/ 211594 w 61595"/>
              <a:gd name="T47" fmla="*/ 17984 h 174625"/>
              <a:gd name="T48" fmla="*/ 129322 w 61595"/>
              <a:gd name="T49" fmla="*/ 17984 h 174625"/>
              <a:gd name="T50" fmla="*/ 145541 w 61595"/>
              <a:gd name="T51" fmla="*/ 21941 h 174625"/>
              <a:gd name="T52" fmla="*/ 145541 w 61595"/>
              <a:gd name="T53" fmla="*/ 152383 h 174625"/>
              <a:gd name="T54" fmla="*/ 129322 w 61595"/>
              <a:gd name="T55" fmla="*/ 156347 h 174625"/>
              <a:gd name="T56" fmla="*/ 211582 w 61595"/>
              <a:gd name="T57" fmla="*/ 156347 h 174625"/>
              <a:gd name="T58" fmla="*/ 218895 w 61595"/>
              <a:gd name="T59" fmla="*/ 147501 h 174625"/>
              <a:gd name="T60" fmla="*/ 218895 w 61595"/>
              <a:gd name="T61" fmla="*/ 26804 h 174625"/>
              <a:gd name="T62" fmla="*/ 211594 w 61595"/>
              <a:gd name="T63" fmla="*/ 17984 h 17462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61595" h="174625">
                <a:moveTo>
                  <a:pt x="30553" y="0"/>
                </a:moveTo>
                <a:lnTo>
                  <a:pt x="18671" y="2110"/>
                </a:lnTo>
                <a:lnTo>
                  <a:pt x="8958" y="7860"/>
                </a:lnTo>
                <a:lnTo>
                  <a:pt x="2404" y="16382"/>
                </a:lnTo>
                <a:lnTo>
                  <a:pt x="0" y="26804"/>
                </a:lnTo>
                <a:lnTo>
                  <a:pt x="0" y="147501"/>
                </a:lnTo>
                <a:lnTo>
                  <a:pt x="2404" y="157936"/>
                </a:lnTo>
                <a:lnTo>
                  <a:pt x="8958" y="166467"/>
                </a:lnTo>
                <a:lnTo>
                  <a:pt x="18671" y="172224"/>
                </a:lnTo>
                <a:lnTo>
                  <a:pt x="30553" y="174336"/>
                </a:lnTo>
                <a:lnTo>
                  <a:pt x="42445" y="172224"/>
                </a:lnTo>
                <a:lnTo>
                  <a:pt x="52167" y="166467"/>
                </a:lnTo>
                <a:lnTo>
                  <a:pt x="58728" y="157936"/>
                </a:lnTo>
                <a:lnTo>
                  <a:pt x="59094" y="156347"/>
                </a:lnTo>
                <a:lnTo>
                  <a:pt x="25002" y="156347"/>
                </a:lnTo>
                <a:lnTo>
                  <a:pt x="20483" y="152383"/>
                </a:lnTo>
                <a:lnTo>
                  <a:pt x="20483" y="21941"/>
                </a:lnTo>
                <a:lnTo>
                  <a:pt x="24998" y="17984"/>
                </a:lnTo>
                <a:lnTo>
                  <a:pt x="59098" y="17984"/>
                </a:lnTo>
                <a:lnTo>
                  <a:pt x="58728" y="16382"/>
                </a:lnTo>
                <a:lnTo>
                  <a:pt x="52167" y="7860"/>
                </a:lnTo>
                <a:lnTo>
                  <a:pt x="42445" y="2110"/>
                </a:lnTo>
                <a:lnTo>
                  <a:pt x="30553" y="0"/>
                </a:lnTo>
                <a:close/>
              </a:path>
              <a:path w="61595" h="174625">
                <a:moveTo>
                  <a:pt x="59098" y="17984"/>
                </a:moveTo>
                <a:lnTo>
                  <a:pt x="36122" y="17984"/>
                </a:lnTo>
                <a:lnTo>
                  <a:pt x="40651" y="21941"/>
                </a:lnTo>
                <a:lnTo>
                  <a:pt x="40651" y="152383"/>
                </a:lnTo>
                <a:lnTo>
                  <a:pt x="36122" y="156347"/>
                </a:lnTo>
                <a:lnTo>
                  <a:pt x="59094" y="156347"/>
                </a:lnTo>
                <a:lnTo>
                  <a:pt x="61135" y="147501"/>
                </a:lnTo>
                <a:lnTo>
                  <a:pt x="61135" y="26804"/>
                </a:lnTo>
                <a:lnTo>
                  <a:pt x="59098" y="17984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0425" name="object 13"/>
          <p:cNvSpPr>
            <a:spLocks/>
          </p:cNvSpPr>
          <p:nvPr/>
        </p:nvSpPr>
        <p:spPr bwMode="auto">
          <a:xfrm>
            <a:off x="339725" y="179388"/>
            <a:ext cx="377825" cy="457200"/>
          </a:xfrm>
          <a:custGeom>
            <a:avLst/>
            <a:gdLst>
              <a:gd name="T0" fmla="*/ 105182 w 366395"/>
              <a:gd name="T1" fmla="*/ 400232 h 457200"/>
              <a:gd name="T2" fmla="*/ 0 w 366395"/>
              <a:gd name="T3" fmla="*/ 428677 h 457200"/>
              <a:gd name="T4" fmla="*/ 112080 w 366395"/>
              <a:gd name="T5" fmla="*/ 457178 h 457200"/>
              <a:gd name="T6" fmla="*/ 1255394 w 366395"/>
              <a:gd name="T7" fmla="*/ 439759 h 457200"/>
              <a:gd name="T8" fmla="*/ 70677 w 366395"/>
              <a:gd name="T9" fmla="*/ 422876 h 457200"/>
              <a:gd name="T10" fmla="*/ 1233588 w 366395"/>
              <a:gd name="T11" fmla="*/ 409123 h 457200"/>
              <a:gd name="T12" fmla="*/ 226094 w 366395"/>
              <a:gd name="T13" fmla="*/ 370514 h 457200"/>
              <a:gd name="T14" fmla="*/ 1256157 w 366395"/>
              <a:gd name="T15" fmla="*/ 418161 h 457200"/>
              <a:gd name="T16" fmla="*/ 1174952 w 366395"/>
              <a:gd name="T17" fmla="*/ 439192 h 457200"/>
              <a:gd name="T18" fmla="*/ 1113892 w 366395"/>
              <a:gd name="T19" fmla="*/ 370514 h 457200"/>
              <a:gd name="T20" fmla="*/ 1113892 w 366395"/>
              <a:gd name="T21" fmla="*/ 370514 h 457200"/>
              <a:gd name="T22" fmla="*/ 124144 w 366395"/>
              <a:gd name="T23" fmla="*/ 92473 h 457200"/>
              <a:gd name="T24" fmla="*/ 16259 w 366395"/>
              <a:gd name="T25" fmla="*/ 137166 h 457200"/>
              <a:gd name="T26" fmla="*/ 205869 w 366395"/>
              <a:gd name="T27" fmla="*/ 352529 h 457200"/>
              <a:gd name="T28" fmla="*/ 313266 w 366395"/>
              <a:gd name="T29" fmla="*/ 177605 h 457200"/>
              <a:gd name="T30" fmla="*/ 193651 w 366395"/>
              <a:gd name="T31" fmla="*/ 167723 h 457200"/>
              <a:gd name="T32" fmla="*/ 97436 w 366395"/>
              <a:gd name="T33" fmla="*/ 125092 h 457200"/>
              <a:gd name="T34" fmla="*/ 492173 w 366395"/>
              <a:gd name="T35" fmla="*/ 103586 h 457200"/>
              <a:gd name="T36" fmla="*/ 272790 w 366395"/>
              <a:gd name="T37" fmla="*/ 85604 h 457200"/>
              <a:gd name="T38" fmla="*/ 901686 w 366395"/>
              <a:gd name="T39" fmla="*/ 162154 h 457200"/>
              <a:gd name="T40" fmla="*/ 987686 w 366395"/>
              <a:gd name="T41" fmla="*/ 182523 h 457200"/>
              <a:gd name="T42" fmla="*/ 1064797 w 366395"/>
              <a:gd name="T43" fmla="*/ 185853 h 457200"/>
              <a:gd name="T44" fmla="*/ 1208137 w 366395"/>
              <a:gd name="T45" fmla="*/ 168522 h 457200"/>
              <a:gd name="T46" fmla="*/ 965969 w 366395"/>
              <a:gd name="T47" fmla="*/ 151210 h 457200"/>
              <a:gd name="T48" fmla="*/ 294518 w 366395"/>
              <a:gd name="T49" fmla="*/ 143920 h 457200"/>
              <a:gd name="T50" fmla="*/ 258442 w 366395"/>
              <a:gd name="T51" fmla="*/ 166164 h 457200"/>
              <a:gd name="T52" fmla="*/ 365696 w 366395"/>
              <a:gd name="T53" fmla="*/ 151210 h 457200"/>
              <a:gd name="T54" fmla="*/ 970457 w 366395"/>
              <a:gd name="T55" fmla="*/ 139701 h 457200"/>
              <a:gd name="T56" fmla="*/ 991424 w 366395"/>
              <a:gd name="T57" fmla="*/ 55737 h 457200"/>
              <a:gd name="T58" fmla="*/ 756275 w 366395"/>
              <a:gd name="T59" fmla="*/ 99561 h 457200"/>
              <a:gd name="T60" fmla="*/ 1138443 w 366395"/>
              <a:gd name="T61" fmla="*/ 114312 h 457200"/>
              <a:gd name="T62" fmla="*/ 1173844 w 366395"/>
              <a:gd name="T63" fmla="*/ 146476 h 457200"/>
              <a:gd name="T64" fmla="*/ 1240539 w 366395"/>
              <a:gd name="T65" fmla="*/ 152790 h 457200"/>
              <a:gd name="T66" fmla="*/ 1140021 w 366395"/>
              <a:gd name="T67" fmla="*/ 92443 h 457200"/>
              <a:gd name="T68" fmla="*/ 1015284 w 366395"/>
              <a:gd name="T69" fmla="*/ 134556 h 457200"/>
              <a:gd name="T70" fmla="*/ 1068721 w 366395"/>
              <a:gd name="T71" fmla="*/ 151944 h 457200"/>
              <a:gd name="T72" fmla="*/ 1104267 w 366395"/>
              <a:gd name="T73" fmla="*/ 141508 h 457200"/>
              <a:gd name="T74" fmla="*/ 245574 w 366395"/>
              <a:gd name="T75" fmla="*/ 118022 h 457200"/>
              <a:gd name="T76" fmla="*/ 159277 w 366395"/>
              <a:gd name="T77" fmla="*/ 141508 h 457200"/>
              <a:gd name="T78" fmla="*/ 229957 w 366395"/>
              <a:gd name="T79" fmla="*/ 146476 h 457200"/>
              <a:gd name="T80" fmla="*/ 997910 w 366395"/>
              <a:gd name="T81" fmla="*/ 134715 h 457200"/>
              <a:gd name="T82" fmla="*/ 354558 w 366395"/>
              <a:gd name="T83" fmla="*/ 133224 h 457200"/>
              <a:gd name="T84" fmla="*/ 245574 w 366395"/>
              <a:gd name="T85" fmla="*/ 118022 h 457200"/>
              <a:gd name="T86" fmla="*/ 1008436 w 366395"/>
              <a:gd name="T87" fmla="*/ 117100 h 457200"/>
              <a:gd name="T88" fmla="*/ 35366 w 366395"/>
              <a:gd name="T89" fmla="*/ 8171 h 457200"/>
              <a:gd name="T90" fmla="*/ 35366 w 366395"/>
              <a:gd name="T91" fmla="*/ 47567 h 457200"/>
              <a:gd name="T92" fmla="*/ 1194010 w 366395"/>
              <a:gd name="T93" fmla="*/ 53544 h 457200"/>
              <a:gd name="T94" fmla="*/ 91359 w 366395"/>
              <a:gd name="T95" fmla="*/ 37755 h 457200"/>
              <a:gd name="T96" fmla="*/ 1253124 w 366395"/>
              <a:gd name="T97" fmla="*/ 17984 h 457200"/>
              <a:gd name="T98" fmla="*/ 1151383 w 366395"/>
              <a:gd name="T99" fmla="*/ 0 h 457200"/>
              <a:gd name="T100" fmla="*/ 1190304 w 366395"/>
              <a:gd name="T101" fmla="*/ 33317 h 457200"/>
              <a:gd name="T102" fmla="*/ 1253124 w 366395"/>
              <a:gd name="T103" fmla="*/ 17984 h 45720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366395" h="457200">
                <a:moveTo>
                  <a:pt x="312120" y="352529"/>
                </a:moveTo>
                <a:lnTo>
                  <a:pt x="54277" y="352529"/>
                </a:lnTo>
                <a:lnTo>
                  <a:pt x="50478" y="354811"/>
                </a:lnTo>
                <a:lnTo>
                  <a:pt x="30485" y="400232"/>
                </a:lnTo>
                <a:lnTo>
                  <a:pt x="18556" y="402934"/>
                </a:lnTo>
                <a:lnTo>
                  <a:pt x="8873" y="409123"/>
                </a:lnTo>
                <a:lnTo>
                  <a:pt x="2374" y="417978"/>
                </a:lnTo>
                <a:lnTo>
                  <a:pt x="0" y="428677"/>
                </a:lnTo>
                <a:lnTo>
                  <a:pt x="2556" y="439759"/>
                </a:lnTo>
                <a:lnTo>
                  <a:pt x="9524" y="448820"/>
                </a:lnTo>
                <a:lnTo>
                  <a:pt x="19851" y="454934"/>
                </a:lnTo>
                <a:lnTo>
                  <a:pt x="32486" y="457178"/>
                </a:lnTo>
                <a:lnTo>
                  <a:pt x="333910" y="457178"/>
                </a:lnTo>
                <a:lnTo>
                  <a:pt x="346543" y="454934"/>
                </a:lnTo>
                <a:lnTo>
                  <a:pt x="356869" y="448820"/>
                </a:lnTo>
                <a:lnTo>
                  <a:pt x="363837" y="439759"/>
                </a:lnTo>
                <a:lnTo>
                  <a:pt x="363968" y="439192"/>
                </a:lnTo>
                <a:lnTo>
                  <a:pt x="25866" y="439192"/>
                </a:lnTo>
                <a:lnTo>
                  <a:pt x="20480" y="434472"/>
                </a:lnTo>
                <a:lnTo>
                  <a:pt x="20480" y="422876"/>
                </a:lnTo>
                <a:lnTo>
                  <a:pt x="25866" y="418161"/>
                </a:lnTo>
                <a:lnTo>
                  <a:pt x="364058" y="418161"/>
                </a:lnTo>
                <a:lnTo>
                  <a:pt x="364018" y="417978"/>
                </a:lnTo>
                <a:lnTo>
                  <a:pt x="357518" y="409123"/>
                </a:lnTo>
                <a:lnTo>
                  <a:pt x="347834" y="402934"/>
                </a:lnTo>
                <a:lnTo>
                  <a:pt x="335904" y="400232"/>
                </a:lnTo>
                <a:lnTo>
                  <a:pt x="52470" y="400175"/>
                </a:lnTo>
                <a:lnTo>
                  <a:pt x="65526" y="370514"/>
                </a:lnTo>
                <a:lnTo>
                  <a:pt x="322825" y="370514"/>
                </a:lnTo>
                <a:lnTo>
                  <a:pt x="315913" y="354811"/>
                </a:lnTo>
                <a:lnTo>
                  <a:pt x="312120" y="352529"/>
                </a:lnTo>
                <a:close/>
              </a:path>
              <a:path w="366395" h="457200">
                <a:moveTo>
                  <a:pt x="364058" y="418161"/>
                </a:moveTo>
                <a:lnTo>
                  <a:pt x="340523" y="418161"/>
                </a:lnTo>
                <a:lnTo>
                  <a:pt x="345913" y="422876"/>
                </a:lnTo>
                <a:lnTo>
                  <a:pt x="345913" y="434472"/>
                </a:lnTo>
                <a:lnTo>
                  <a:pt x="340523" y="439192"/>
                </a:lnTo>
                <a:lnTo>
                  <a:pt x="363968" y="439192"/>
                </a:lnTo>
                <a:lnTo>
                  <a:pt x="366393" y="428677"/>
                </a:lnTo>
                <a:lnTo>
                  <a:pt x="364058" y="418161"/>
                </a:lnTo>
                <a:close/>
              </a:path>
              <a:path w="366395" h="457200">
                <a:moveTo>
                  <a:pt x="322825" y="370514"/>
                </a:moveTo>
                <a:lnTo>
                  <a:pt x="300866" y="370514"/>
                </a:lnTo>
                <a:lnTo>
                  <a:pt x="313923" y="400175"/>
                </a:lnTo>
                <a:lnTo>
                  <a:pt x="335879" y="400175"/>
                </a:lnTo>
                <a:lnTo>
                  <a:pt x="322825" y="370514"/>
                </a:lnTo>
                <a:close/>
              </a:path>
              <a:path w="366395" h="457200">
                <a:moveTo>
                  <a:pt x="79060" y="55737"/>
                </a:moveTo>
                <a:lnTo>
                  <a:pt x="58578" y="55737"/>
                </a:lnTo>
                <a:lnTo>
                  <a:pt x="58578" y="86197"/>
                </a:lnTo>
                <a:lnTo>
                  <a:pt x="35981" y="92473"/>
                </a:lnTo>
                <a:lnTo>
                  <a:pt x="19300" y="104158"/>
                </a:lnTo>
                <a:lnTo>
                  <a:pt x="8766" y="119416"/>
                </a:lnTo>
                <a:lnTo>
                  <a:pt x="4803" y="135611"/>
                </a:lnTo>
                <a:lnTo>
                  <a:pt x="4711" y="137166"/>
                </a:lnTo>
                <a:lnTo>
                  <a:pt x="6871" y="152836"/>
                </a:lnTo>
                <a:lnTo>
                  <a:pt x="54251" y="185633"/>
                </a:lnTo>
                <a:lnTo>
                  <a:pt x="59663" y="185856"/>
                </a:lnTo>
                <a:lnTo>
                  <a:pt x="59663" y="352529"/>
                </a:lnTo>
                <a:lnTo>
                  <a:pt x="80143" y="352529"/>
                </a:lnTo>
                <a:lnTo>
                  <a:pt x="80153" y="182523"/>
                </a:lnTo>
                <a:lnTo>
                  <a:pt x="85780" y="180503"/>
                </a:lnTo>
                <a:lnTo>
                  <a:pt x="90788" y="177605"/>
                </a:lnTo>
                <a:lnTo>
                  <a:pt x="99759" y="169423"/>
                </a:lnTo>
                <a:lnTo>
                  <a:pt x="100414" y="168526"/>
                </a:lnTo>
                <a:lnTo>
                  <a:pt x="65901" y="168522"/>
                </a:lnTo>
                <a:lnTo>
                  <a:pt x="56122" y="167723"/>
                </a:lnTo>
                <a:lnTo>
                  <a:pt x="25145" y="137868"/>
                </a:lnTo>
                <a:lnTo>
                  <a:pt x="25082" y="137166"/>
                </a:lnTo>
                <a:lnTo>
                  <a:pt x="28124" y="125432"/>
                </a:lnTo>
                <a:lnTo>
                  <a:pt x="28240" y="125092"/>
                </a:lnTo>
                <a:lnTo>
                  <a:pt x="36433" y="114351"/>
                </a:lnTo>
                <a:lnTo>
                  <a:pt x="49922" y="106582"/>
                </a:lnTo>
                <a:lnTo>
                  <a:pt x="68813" y="103586"/>
                </a:lnTo>
                <a:lnTo>
                  <a:pt x="142642" y="103586"/>
                </a:lnTo>
                <a:lnTo>
                  <a:pt x="147226" y="99561"/>
                </a:lnTo>
                <a:lnTo>
                  <a:pt x="147226" y="89628"/>
                </a:lnTo>
                <a:lnTo>
                  <a:pt x="142642" y="85604"/>
                </a:lnTo>
                <a:lnTo>
                  <a:pt x="79060" y="85604"/>
                </a:lnTo>
                <a:lnTo>
                  <a:pt x="79060" y="55737"/>
                </a:lnTo>
                <a:close/>
              </a:path>
              <a:path w="366395" h="457200">
                <a:moveTo>
                  <a:pt x="279956" y="151210"/>
                </a:moveTo>
                <a:lnTo>
                  <a:pt x="260405" y="151210"/>
                </a:lnTo>
                <a:lnTo>
                  <a:pt x="261327" y="162154"/>
                </a:lnTo>
                <a:lnTo>
                  <a:pt x="266647" y="169433"/>
                </a:lnTo>
                <a:lnTo>
                  <a:pt x="275623" y="177609"/>
                </a:lnTo>
                <a:lnTo>
                  <a:pt x="280623" y="180503"/>
                </a:lnTo>
                <a:lnTo>
                  <a:pt x="286250" y="182523"/>
                </a:lnTo>
                <a:lnTo>
                  <a:pt x="286250" y="352529"/>
                </a:lnTo>
                <a:lnTo>
                  <a:pt x="306734" y="352529"/>
                </a:lnTo>
                <a:lnTo>
                  <a:pt x="306734" y="185860"/>
                </a:lnTo>
                <a:lnTo>
                  <a:pt x="308599" y="185853"/>
                </a:lnTo>
                <a:lnTo>
                  <a:pt x="310309" y="185780"/>
                </a:lnTo>
                <a:lnTo>
                  <a:pt x="312126" y="185633"/>
                </a:lnTo>
                <a:lnTo>
                  <a:pt x="335125" y="179759"/>
                </a:lnTo>
                <a:lnTo>
                  <a:pt x="350139" y="168522"/>
                </a:lnTo>
                <a:lnTo>
                  <a:pt x="300462" y="168522"/>
                </a:lnTo>
                <a:lnTo>
                  <a:pt x="291506" y="166164"/>
                </a:lnTo>
                <a:lnTo>
                  <a:pt x="281692" y="157222"/>
                </a:lnTo>
                <a:lnTo>
                  <a:pt x="279956" y="151210"/>
                </a:lnTo>
                <a:close/>
              </a:path>
              <a:path w="366395" h="457200">
                <a:moveTo>
                  <a:pt x="287356" y="135611"/>
                </a:moveTo>
                <a:lnTo>
                  <a:pt x="77231" y="135611"/>
                </a:lnTo>
                <a:lnTo>
                  <a:pt x="84038" y="137425"/>
                </a:lnTo>
                <a:lnTo>
                  <a:pt x="85359" y="143920"/>
                </a:lnTo>
                <a:lnTo>
                  <a:pt x="86235" y="150501"/>
                </a:lnTo>
                <a:lnTo>
                  <a:pt x="86304" y="151620"/>
                </a:lnTo>
                <a:lnTo>
                  <a:pt x="84599" y="157319"/>
                </a:lnTo>
                <a:lnTo>
                  <a:pt x="74902" y="166164"/>
                </a:lnTo>
                <a:lnTo>
                  <a:pt x="65948" y="168526"/>
                </a:lnTo>
                <a:lnTo>
                  <a:pt x="100417" y="168522"/>
                </a:lnTo>
                <a:lnTo>
                  <a:pt x="105073" y="162143"/>
                </a:lnTo>
                <a:lnTo>
                  <a:pt x="105984" y="151210"/>
                </a:lnTo>
                <a:lnTo>
                  <a:pt x="279956" y="151210"/>
                </a:lnTo>
                <a:lnTo>
                  <a:pt x="280036" y="150501"/>
                </a:lnTo>
                <a:lnTo>
                  <a:pt x="281076" y="143502"/>
                </a:lnTo>
                <a:lnTo>
                  <a:pt x="281256" y="139701"/>
                </a:lnTo>
                <a:lnTo>
                  <a:pt x="282682" y="137868"/>
                </a:lnTo>
                <a:lnTo>
                  <a:pt x="287356" y="135611"/>
                </a:lnTo>
                <a:close/>
              </a:path>
              <a:path w="366395" h="457200">
                <a:moveTo>
                  <a:pt x="307814" y="55737"/>
                </a:moveTo>
                <a:lnTo>
                  <a:pt x="287333" y="55737"/>
                </a:lnTo>
                <a:lnTo>
                  <a:pt x="287333" y="85604"/>
                </a:lnTo>
                <a:lnTo>
                  <a:pt x="223768" y="85604"/>
                </a:lnTo>
                <a:lnTo>
                  <a:pt x="219182" y="89628"/>
                </a:lnTo>
                <a:lnTo>
                  <a:pt x="219182" y="99561"/>
                </a:lnTo>
                <a:lnTo>
                  <a:pt x="223765" y="103586"/>
                </a:lnTo>
                <a:lnTo>
                  <a:pt x="297564" y="103586"/>
                </a:lnTo>
                <a:lnTo>
                  <a:pt x="316453" y="106559"/>
                </a:lnTo>
                <a:lnTo>
                  <a:pt x="329943" y="114312"/>
                </a:lnTo>
                <a:lnTo>
                  <a:pt x="338179" y="125092"/>
                </a:lnTo>
                <a:lnTo>
                  <a:pt x="341123" y="136410"/>
                </a:lnTo>
                <a:lnTo>
                  <a:pt x="341235" y="137868"/>
                </a:lnTo>
                <a:lnTo>
                  <a:pt x="340203" y="146476"/>
                </a:lnTo>
                <a:lnTo>
                  <a:pt x="300462" y="168522"/>
                </a:lnTo>
                <a:lnTo>
                  <a:pt x="350139" y="168522"/>
                </a:lnTo>
                <a:lnTo>
                  <a:pt x="350786" y="168038"/>
                </a:lnTo>
                <a:lnTo>
                  <a:pt x="359531" y="152790"/>
                </a:lnTo>
                <a:lnTo>
                  <a:pt x="361782" y="136338"/>
                </a:lnTo>
                <a:lnTo>
                  <a:pt x="357613" y="119353"/>
                </a:lnTo>
                <a:lnTo>
                  <a:pt x="347074" y="104110"/>
                </a:lnTo>
                <a:lnTo>
                  <a:pt x="330398" y="92443"/>
                </a:lnTo>
                <a:lnTo>
                  <a:pt x="307851" y="86197"/>
                </a:lnTo>
                <a:lnTo>
                  <a:pt x="307814" y="55737"/>
                </a:lnTo>
                <a:close/>
              </a:path>
              <a:path w="366395" h="457200">
                <a:moveTo>
                  <a:pt x="319022" y="134556"/>
                </a:moveTo>
                <a:lnTo>
                  <a:pt x="294250" y="134556"/>
                </a:lnTo>
                <a:lnTo>
                  <a:pt x="300042" y="137774"/>
                </a:lnTo>
                <a:lnTo>
                  <a:pt x="299368" y="147354"/>
                </a:lnTo>
                <a:lnTo>
                  <a:pt x="303663" y="151620"/>
                </a:lnTo>
                <a:lnTo>
                  <a:pt x="309736" y="151944"/>
                </a:lnTo>
                <a:lnTo>
                  <a:pt x="315313" y="151944"/>
                </a:lnTo>
                <a:lnTo>
                  <a:pt x="319827" y="148272"/>
                </a:lnTo>
                <a:lnTo>
                  <a:pt x="320130" y="143920"/>
                </a:lnTo>
                <a:lnTo>
                  <a:pt x="320037" y="141508"/>
                </a:lnTo>
                <a:lnTo>
                  <a:pt x="319810" y="137774"/>
                </a:lnTo>
                <a:lnTo>
                  <a:pt x="319685" y="136410"/>
                </a:lnTo>
                <a:lnTo>
                  <a:pt x="319022" y="134556"/>
                </a:lnTo>
                <a:close/>
              </a:path>
              <a:path w="366395" h="457200">
                <a:moveTo>
                  <a:pt x="71172" y="118022"/>
                </a:moveTo>
                <a:lnTo>
                  <a:pt x="61050" y="120387"/>
                </a:lnTo>
                <a:lnTo>
                  <a:pt x="53144" y="125432"/>
                </a:lnTo>
                <a:lnTo>
                  <a:pt x="47999" y="132645"/>
                </a:lnTo>
                <a:lnTo>
                  <a:pt x="46163" y="141508"/>
                </a:lnTo>
                <a:lnTo>
                  <a:pt x="46163" y="146476"/>
                </a:lnTo>
                <a:lnTo>
                  <a:pt x="50745" y="150501"/>
                </a:lnTo>
                <a:lnTo>
                  <a:pt x="62057" y="150501"/>
                </a:lnTo>
                <a:lnTo>
                  <a:pt x="66647" y="146476"/>
                </a:lnTo>
                <a:lnTo>
                  <a:pt x="66647" y="136424"/>
                </a:lnTo>
                <a:lnTo>
                  <a:pt x="77231" y="135611"/>
                </a:lnTo>
                <a:lnTo>
                  <a:pt x="287356" y="135611"/>
                </a:lnTo>
                <a:lnTo>
                  <a:pt x="289213" y="134715"/>
                </a:lnTo>
                <a:lnTo>
                  <a:pt x="294250" y="134556"/>
                </a:lnTo>
                <a:lnTo>
                  <a:pt x="319022" y="134556"/>
                </a:lnTo>
                <a:lnTo>
                  <a:pt x="318545" y="133224"/>
                </a:lnTo>
                <a:lnTo>
                  <a:pt x="102758" y="133224"/>
                </a:lnTo>
                <a:lnTo>
                  <a:pt x="96891" y="126064"/>
                </a:lnTo>
                <a:lnTo>
                  <a:pt x="89087" y="121143"/>
                </a:lnTo>
                <a:lnTo>
                  <a:pt x="80222" y="118462"/>
                </a:lnTo>
                <a:lnTo>
                  <a:pt x="71172" y="118022"/>
                </a:lnTo>
                <a:close/>
              </a:path>
              <a:path w="366395" h="457200">
                <a:moveTo>
                  <a:pt x="292265" y="117100"/>
                </a:moveTo>
                <a:lnTo>
                  <a:pt x="262630" y="133224"/>
                </a:lnTo>
                <a:lnTo>
                  <a:pt x="318545" y="133224"/>
                </a:lnTo>
                <a:lnTo>
                  <a:pt x="292265" y="117100"/>
                </a:lnTo>
                <a:close/>
              </a:path>
              <a:path w="366395" h="457200">
                <a:moveTo>
                  <a:pt x="333695" y="0"/>
                </a:moveTo>
                <a:lnTo>
                  <a:pt x="32698" y="0"/>
                </a:lnTo>
                <a:lnTo>
                  <a:pt x="20347" y="2193"/>
                </a:lnTo>
                <a:lnTo>
                  <a:pt x="10249" y="8171"/>
                </a:lnTo>
                <a:lnTo>
                  <a:pt x="3436" y="17031"/>
                </a:lnTo>
                <a:lnTo>
                  <a:pt x="935" y="27870"/>
                </a:lnTo>
                <a:lnTo>
                  <a:pt x="3436" y="38708"/>
                </a:lnTo>
                <a:lnTo>
                  <a:pt x="10249" y="47567"/>
                </a:lnTo>
                <a:lnTo>
                  <a:pt x="20347" y="53544"/>
                </a:lnTo>
                <a:lnTo>
                  <a:pt x="32698" y="55737"/>
                </a:lnTo>
                <a:lnTo>
                  <a:pt x="333695" y="55737"/>
                </a:lnTo>
                <a:lnTo>
                  <a:pt x="346046" y="53544"/>
                </a:lnTo>
                <a:lnTo>
                  <a:pt x="356145" y="47567"/>
                </a:lnTo>
                <a:lnTo>
                  <a:pt x="362960" y="38708"/>
                </a:lnTo>
                <a:lnTo>
                  <a:pt x="363180" y="37755"/>
                </a:lnTo>
                <a:lnTo>
                  <a:pt x="26478" y="37755"/>
                </a:lnTo>
                <a:lnTo>
                  <a:pt x="21416" y="33317"/>
                </a:lnTo>
                <a:lnTo>
                  <a:pt x="21416" y="22420"/>
                </a:lnTo>
                <a:lnTo>
                  <a:pt x="26478" y="17984"/>
                </a:lnTo>
                <a:lnTo>
                  <a:pt x="363180" y="17984"/>
                </a:lnTo>
                <a:lnTo>
                  <a:pt x="362960" y="17031"/>
                </a:lnTo>
                <a:lnTo>
                  <a:pt x="356145" y="8171"/>
                </a:lnTo>
                <a:lnTo>
                  <a:pt x="346046" y="2193"/>
                </a:lnTo>
                <a:lnTo>
                  <a:pt x="333695" y="0"/>
                </a:lnTo>
                <a:close/>
              </a:path>
              <a:path w="366395" h="457200">
                <a:moveTo>
                  <a:pt x="363180" y="17984"/>
                </a:moveTo>
                <a:lnTo>
                  <a:pt x="339915" y="17984"/>
                </a:lnTo>
                <a:lnTo>
                  <a:pt x="344973" y="22420"/>
                </a:lnTo>
                <a:lnTo>
                  <a:pt x="344973" y="33317"/>
                </a:lnTo>
                <a:lnTo>
                  <a:pt x="339915" y="37755"/>
                </a:lnTo>
                <a:lnTo>
                  <a:pt x="363180" y="37755"/>
                </a:lnTo>
                <a:lnTo>
                  <a:pt x="365461" y="27870"/>
                </a:lnTo>
                <a:lnTo>
                  <a:pt x="363180" y="17984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0426" name="object 14"/>
          <p:cNvSpPr>
            <a:spLocks/>
          </p:cNvSpPr>
          <p:nvPr/>
        </p:nvSpPr>
        <p:spPr bwMode="auto">
          <a:xfrm>
            <a:off x="517525" y="346075"/>
            <a:ext cx="20638" cy="17463"/>
          </a:xfrm>
          <a:custGeom>
            <a:avLst/>
            <a:gdLst>
              <a:gd name="T0" fmla="*/ 7768 w 20954"/>
              <a:gd name="T1" fmla="*/ 0 h 18414"/>
              <a:gd name="T2" fmla="*/ 2214 w 20954"/>
              <a:gd name="T3" fmla="*/ 0 h 18414"/>
              <a:gd name="T4" fmla="*/ 0 w 20954"/>
              <a:gd name="T5" fmla="*/ 286 h 18414"/>
              <a:gd name="T6" fmla="*/ 0 w 20954"/>
              <a:gd name="T7" fmla="*/ 995 h 18414"/>
              <a:gd name="T8" fmla="*/ 2214 w 20954"/>
              <a:gd name="T9" fmla="*/ 1280 h 18414"/>
              <a:gd name="T10" fmla="*/ 7768 w 20954"/>
              <a:gd name="T11" fmla="*/ 1280 h 18414"/>
              <a:gd name="T12" fmla="*/ 9981 w 20954"/>
              <a:gd name="T13" fmla="*/ 995 h 18414"/>
              <a:gd name="T14" fmla="*/ 9981 w 20954"/>
              <a:gd name="T15" fmla="*/ 286 h 18414"/>
              <a:gd name="T16" fmla="*/ 7768 w 20954"/>
              <a:gd name="T17" fmla="*/ 0 h 1841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0954" h="18414">
                <a:moveTo>
                  <a:pt x="16099" y="0"/>
                </a:moveTo>
                <a:lnTo>
                  <a:pt x="4587" y="0"/>
                </a:lnTo>
                <a:lnTo>
                  <a:pt x="0" y="4028"/>
                </a:lnTo>
                <a:lnTo>
                  <a:pt x="0" y="14112"/>
                </a:lnTo>
                <a:lnTo>
                  <a:pt x="4587" y="18136"/>
                </a:lnTo>
                <a:lnTo>
                  <a:pt x="16099" y="18136"/>
                </a:lnTo>
                <a:lnTo>
                  <a:pt x="20685" y="14112"/>
                </a:lnTo>
                <a:lnTo>
                  <a:pt x="20685" y="4028"/>
                </a:lnTo>
                <a:lnTo>
                  <a:pt x="16099" y="0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0427" name="AutoShape 20" descr="Византия"/>
          <p:cNvSpPr>
            <a:spLocks noChangeAspect="1" noChangeArrowheads="1"/>
          </p:cNvSpPr>
          <p:nvPr/>
        </p:nvSpPr>
        <p:spPr bwMode="auto">
          <a:xfrm>
            <a:off x="1301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1pPr>
            <a:lvl2pPr marL="742950" indent="-28575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2pPr>
            <a:lvl3pPr marL="11430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3pPr>
            <a:lvl4pPr marL="16002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4pPr>
            <a:lvl5pPr marL="20574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9pPr>
          </a:lstStyle>
          <a:p>
            <a:endParaRPr lang="ru-RU" altLang="ru-RU"/>
          </a:p>
        </p:txBody>
      </p:sp>
      <p:sp>
        <p:nvSpPr>
          <p:cNvPr id="60428" name="AutoShape 22" descr="Византия"/>
          <p:cNvSpPr>
            <a:spLocks noChangeAspect="1" noChangeArrowheads="1"/>
          </p:cNvSpPr>
          <p:nvPr/>
        </p:nvSpPr>
        <p:spPr bwMode="auto">
          <a:xfrm>
            <a:off x="2825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1pPr>
            <a:lvl2pPr marL="742950" indent="-28575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2pPr>
            <a:lvl3pPr marL="11430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3pPr>
            <a:lvl4pPr marL="16002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4pPr>
            <a:lvl5pPr marL="20574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9pPr>
          </a:lstStyle>
          <a:p>
            <a:endParaRPr lang="ru-RU" altLang="ru-RU"/>
          </a:p>
        </p:txBody>
      </p:sp>
      <p:sp>
        <p:nvSpPr>
          <p:cNvPr id="60432" name="AutoShape 18" descr="Salib yurishlari paytida Montgisard jangi - Maslahatlar - 2020"/>
          <p:cNvSpPr>
            <a:spLocks noChangeAspect="1" noChangeArrowheads="1"/>
          </p:cNvSpPr>
          <p:nvPr/>
        </p:nvSpPr>
        <p:spPr bwMode="auto">
          <a:xfrm>
            <a:off x="434975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1pPr>
            <a:lvl2pPr marL="742950" indent="-28575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2pPr>
            <a:lvl3pPr marL="11430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3pPr>
            <a:lvl4pPr marL="16002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4pPr>
            <a:lvl5pPr marL="20574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9pPr>
          </a:lstStyle>
          <a:p>
            <a:endParaRPr lang="ru-RU" altLang="ru-RU"/>
          </a:p>
        </p:txBody>
      </p:sp>
      <p:sp>
        <p:nvSpPr>
          <p:cNvPr id="60433" name="AutoShape 20" descr="Salib yurishlari paytida Montgisard jangi - Maslahatlar - 2020"/>
          <p:cNvSpPr>
            <a:spLocks noChangeAspect="1" noChangeArrowheads="1"/>
          </p:cNvSpPr>
          <p:nvPr/>
        </p:nvSpPr>
        <p:spPr bwMode="auto">
          <a:xfrm>
            <a:off x="587375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1pPr>
            <a:lvl2pPr marL="742950" indent="-28575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2pPr>
            <a:lvl3pPr marL="11430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3pPr>
            <a:lvl4pPr marL="16002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4pPr>
            <a:lvl5pPr marL="20574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9pPr>
          </a:lstStyle>
          <a:p>
            <a:endParaRPr lang="ru-RU" altLang="ru-RU"/>
          </a:p>
        </p:txBody>
      </p:sp>
      <p:pic>
        <p:nvPicPr>
          <p:cNvPr id="19" name="Picture 3" descr="C:\Users\User\Downloads\хитой ўрта асрларда\37978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298" y="996343"/>
            <a:ext cx="1364227" cy="2006216"/>
          </a:xfrm>
          <a:prstGeom prst="rect">
            <a:avLst/>
          </a:prstGeom>
          <a:noFill/>
          <a:effectLst>
            <a:softEdge rad="2032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:\Users\User\Downloads\хитой ўрта асрларда\9028e166a89bfab2815632f0d119bc9c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75" y="930943"/>
            <a:ext cx="1365018" cy="2071616"/>
          </a:xfrm>
          <a:prstGeom prst="rect">
            <a:avLst/>
          </a:prstGeom>
          <a:noFill/>
          <a:effectLst>
            <a:softEdge rad="2159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C:\Users\User\Downloads\хитой ўрта асрларда\f26be7af98850d25ffa7cafb390fba88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4553" y="942486"/>
            <a:ext cx="1368153" cy="1965738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43315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02060" y="639702"/>
            <a:ext cx="4268524" cy="476286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1270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indent="101093" algn="just"/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Dastlabki syogunlik XII asr oxiridan </a:t>
            </a: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Minamoto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tomonidan o‘rnatilgan.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02061" y="2015788"/>
            <a:ext cx="4268523" cy="6123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indent="101093" algn="just"/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Lekin Minomoto mamlakatni o‘zining </a:t>
            </a: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Kamakura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dagi qal’a – saroyidan boshqaradi.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00984" y="1351370"/>
            <a:ext cx="4280270" cy="55670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indent="152095" algn="just"/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U samuraylarga tayanib imperator poytaxti – </a:t>
            </a: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Kioto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ni egallaydi.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User\Downloads\8-япония\Minamoto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9" t="2950" r="6513"/>
          <a:stretch/>
        </p:blipFill>
        <p:spPr bwMode="auto">
          <a:xfrm>
            <a:off x="116622" y="724665"/>
            <a:ext cx="1485438" cy="1881972"/>
          </a:xfrm>
          <a:prstGeom prst="rect">
            <a:avLst/>
          </a:prstGeom>
          <a:noFill/>
          <a:effectLst>
            <a:softEdge rad="190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-1" y="0"/>
            <a:ext cx="5940425" cy="50323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5098" tIns="47549" rIns="95098" bIns="47549" anchor="ctr"/>
          <a:lstStyle>
            <a:defPPr>
              <a:defRPr lang="en-US"/>
            </a:defPPr>
            <a:lvl1pPr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287338" indent="169863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574675" indent="339725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863600" indent="508000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150938" indent="677863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uz-Latn-U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MAMLAKATNING  SIYOSIY TUZUMI</a:t>
            </a:r>
            <a:endParaRPr lang="ru-RU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2261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User\Downloads\8-япония\japan1215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012" y="21123"/>
            <a:ext cx="3888432" cy="304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94412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User\Downloads\8-япония\Japanese_Empire_(orthographic_projection).svg (1)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" contrast="-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044" y="51573"/>
            <a:ext cx="3096343" cy="3023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7399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18557"/>
              </p:ext>
            </p:extLst>
          </p:nvPr>
        </p:nvGraphicFramePr>
        <p:xfrm>
          <a:off x="210181" y="633451"/>
          <a:ext cx="2245449" cy="1990194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2454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1699">
                <a:tc>
                  <a:txBody>
                    <a:bodyPr/>
                    <a:lstStyle/>
                    <a:p>
                      <a:pPr algn="ctr"/>
                      <a:r>
                        <a:rPr lang="uz-Latn-UZ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Tarixiy atamalar </a:t>
                      </a:r>
                      <a:endParaRPr lang="ru-RU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699">
                <a:tc>
                  <a:txBody>
                    <a:bodyPr/>
                    <a:lstStyle/>
                    <a:p>
                      <a:pPr algn="ctr"/>
                      <a:r>
                        <a:rPr lang="uz-Latn-UZ" sz="15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Syoyen</a:t>
                      </a:r>
                      <a:endParaRPr lang="ru-RU" sz="15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699">
                <a:tc>
                  <a:txBody>
                    <a:bodyPr/>
                    <a:lstStyle/>
                    <a:p>
                      <a:pPr algn="ctr"/>
                      <a:r>
                        <a:rPr lang="uz-Latn-UZ" sz="15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Xanke</a:t>
                      </a:r>
                      <a:r>
                        <a:rPr lang="uz-Latn-UZ" sz="1500" b="1" i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5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699">
                <a:tc>
                  <a:txBody>
                    <a:bodyPr/>
                    <a:lstStyle/>
                    <a:p>
                      <a:pPr algn="ctr"/>
                      <a:r>
                        <a:rPr lang="uz-Latn-UZ" sz="15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Ryoka</a:t>
                      </a:r>
                      <a:r>
                        <a:rPr lang="uz-Latn-UZ" sz="1500" b="1" i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z-Latn-UZ" sz="15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5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699">
                <a:tc>
                  <a:txBody>
                    <a:bodyPr/>
                    <a:lstStyle/>
                    <a:p>
                      <a:pPr algn="ctr"/>
                      <a:r>
                        <a:rPr lang="uz-Latn-UZ" sz="15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Minako</a:t>
                      </a:r>
                      <a:endParaRPr lang="ru-RU" sz="15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699">
                <a:tc>
                  <a:txBody>
                    <a:bodyPr/>
                    <a:lstStyle/>
                    <a:p>
                      <a:pPr algn="ctr"/>
                      <a:r>
                        <a:rPr lang="uz-Latn-UZ" sz="15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Samuray </a:t>
                      </a:r>
                      <a:endParaRPr lang="ru-RU" sz="15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456348"/>
              </p:ext>
            </p:extLst>
          </p:nvPr>
        </p:nvGraphicFramePr>
        <p:xfrm>
          <a:off x="2992172" y="633451"/>
          <a:ext cx="2691292" cy="165849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691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1699">
                <a:tc>
                  <a:txBody>
                    <a:bodyPr/>
                    <a:lstStyle/>
                    <a:p>
                      <a:pPr algn="ctr"/>
                      <a:r>
                        <a:rPr lang="uz-Latn-UZ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Tarixiy sanalar</a:t>
                      </a:r>
                      <a:endParaRPr lang="ru-RU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699">
                <a:tc>
                  <a:txBody>
                    <a:bodyPr/>
                    <a:lstStyle/>
                    <a:p>
                      <a:pPr algn="ctr"/>
                      <a:r>
                        <a:rPr lang="uz-Latn-UZ" sz="15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XII</a:t>
                      </a:r>
                      <a:r>
                        <a:rPr lang="uz-Latn-UZ" sz="1500" b="1" i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asr</a:t>
                      </a:r>
                      <a:endParaRPr lang="ru-RU" sz="15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6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z-Latn-UZ" sz="15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XII asr oxiri</a:t>
                      </a:r>
                      <a:endParaRPr lang="ru-RU" sz="1500" b="1" i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6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z-Latn-UZ" sz="15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XIV-XV asrlar</a:t>
                      </a:r>
                      <a:endParaRPr lang="ru-RU" sz="1500" b="1" i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6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i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-1" y="0"/>
            <a:ext cx="5940425" cy="50323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5098" tIns="47549" rIns="95098" bIns="47549" anchor="ctr"/>
          <a:lstStyle>
            <a:defPPr>
              <a:defRPr lang="en-US"/>
            </a:defPPr>
            <a:lvl1pPr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287338" indent="169863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574675" indent="339725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863600" indent="508000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150938" indent="677863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z-Latn-U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YODDA TUTING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9793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61900" y="123144"/>
            <a:ext cx="5544616" cy="40824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uz-Latn-U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r>
              <a:rPr lang="uz-Latn-U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GAN MAVZUNI TAKRORLAB OLAMIZ...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604299"/>
              </p:ext>
            </p:extLst>
          </p:nvPr>
        </p:nvGraphicFramePr>
        <p:xfrm>
          <a:off x="210181" y="660018"/>
          <a:ext cx="5520063" cy="20930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74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8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4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8811">
                <a:tc>
                  <a:txBody>
                    <a:bodyPr/>
                    <a:lstStyle/>
                    <a:p>
                      <a:pPr algn="ctr"/>
                      <a:r>
                        <a:rPr lang="uz-Latn-UZ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z-Latn-UZ" sz="1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z-Latn-UZ" sz="1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Xitoyda </a:t>
                      </a:r>
                      <a:r>
                        <a:rPr lang="uz-Latn-U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XII asrda ixtiro qilingan ipakdan to‘qilgan</a:t>
                      </a:r>
                      <a:r>
                        <a:rPr lang="uz-Latn-U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shoyi so</a:t>
                      </a:r>
                      <a:r>
                        <a:rPr lang="uz-Latn-U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‘zana   qanday ata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r>
                        <a:rPr lang="uz-Latn-U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adi? 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panno</a:t>
                      </a:r>
                      <a:r>
                        <a:rPr lang="uz-Latn-U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615">
                <a:tc>
                  <a:txBody>
                    <a:bodyPr/>
                    <a:lstStyle/>
                    <a:p>
                      <a:pPr algn="ctr"/>
                      <a:r>
                        <a:rPr lang="uz-Latn-UZ" sz="14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14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z-Latn-UZ" sz="14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Nechanchi</a:t>
                      </a:r>
                      <a:r>
                        <a:rPr lang="uz-Latn-UZ" sz="1400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asrdan boshla</a:t>
                      </a:r>
                      <a:r>
                        <a:rPr lang="en-US" sz="1400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uz-Latn-UZ" sz="1400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Xitoyda paxtadan gazlama tayyorlash yo</a:t>
                      </a:r>
                      <a:r>
                        <a:rPr lang="uz-Latn-UZ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‘lga qo‘yilgan</a:t>
                      </a:r>
                      <a:r>
                        <a:rPr lang="uz-Latn-UZ" sz="14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 </a:t>
                      </a:r>
                      <a:endParaRPr lang="ru-RU" sz="14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14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XIV asrdan</a:t>
                      </a:r>
                      <a:endParaRPr lang="ru-RU" sz="14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11">
                <a:tc>
                  <a:txBody>
                    <a:bodyPr/>
                    <a:lstStyle/>
                    <a:p>
                      <a:pPr algn="ctr"/>
                      <a:r>
                        <a:rPr lang="uz-Latn-UZ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XIII asr oxirlarida</a:t>
                      </a:r>
                      <a:r>
                        <a:rPr lang="uz-Latn-UZ" sz="1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z-Latn-UZ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Xitoyga sayohat qilgan </a:t>
                      </a:r>
                      <a:r>
                        <a:rPr lang="uz-Latn-UZ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vinetsiyalik sayyoh </a:t>
                      </a:r>
                      <a:r>
                        <a:rPr lang="uz-Latn-UZ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 edi?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Marko Polo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811">
                <a:tc>
                  <a:txBody>
                    <a:bodyPr/>
                    <a:lstStyle/>
                    <a:p>
                      <a:pPr algn="ctr"/>
                      <a:r>
                        <a:rPr lang="uz-Latn-UZ" sz="14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1351-yilda Xitoydagi qo‘zg‘olonga boshchilik qilgan rohib</a:t>
                      </a:r>
                      <a:r>
                        <a:rPr lang="uz-Latn-UZ" sz="1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kim edi</a:t>
                      </a:r>
                      <a:r>
                        <a:rPr lang="en-US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14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14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Chju Yuan-Chjan</a:t>
                      </a:r>
                      <a:endParaRPr lang="ru-RU" sz="14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404" marR="59404" marT="21601" marB="2160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194348" y="683940"/>
            <a:ext cx="1368152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94348" y="1260004"/>
            <a:ext cx="1368152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14108" y="1836068"/>
            <a:ext cx="1368152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187854" y="2340124"/>
            <a:ext cx="1448829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3345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99004" y="179884"/>
            <a:ext cx="4631240" cy="44226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indent="101093" algn="just"/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Suratdagi tarixiy shaxs Xitoydagi qaysi sulola  hukmronligi  davrida yuksak lavozimlarni egallagan?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6620" y="179884"/>
            <a:ext cx="888824" cy="340205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800" b="1" dirty="0">
                <a:latin typeface="Times New Roman" pitchFamily="18" charset="0"/>
                <a:cs typeface="Times New Roman" pitchFamily="18" charset="0"/>
              </a:rPr>
              <a:t>TEST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47811" y="863666"/>
            <a:ext cx="608143" cy="34020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2300" b="1" dirty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2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47811" y="2122423"/>
            <a:ext cx="608143" cy="34020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2500" b="1" dirty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46076" y="1700129"/>
            <a:ext cx="608143" cy="34020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2500" b="1" dirty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747811" y="1274711"/>
            <a:ext cx="608143" cy="34020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2500" b="1" dirty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610172" y="863666"/>
            <a:ext cx="3131906" cy="34020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2300" b="1" dirty="0">
                <a:latin typeface="Times New Roman" pitchFamily="18" charset="0"/>
                <a:cs typeface="Times New Roman" pitchFamily="18" charset="0"/>
              </a:rPr>
              <a:t>Min</a:t>
            </a:r>
            <a:endParaRPr lang="ru-RU" sz="2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623321" y="1274711"/>
            <a:ext cx="3118757" cy="34020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2300" b="1" dirty="0">
                <a:latin typeface="Times New Roman" pitchFamily="18" charset="0"/>
                <a:cs typeface="Times New Roman" pitchFamily="18" charset="0"/>
              </a:rPr>
              <a:t>Yuan</a:t>
            </a:r>
            <a:endParaRPr lang="ru-RU" sz="2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610172" y="1700129"/>
            <a:ext cx="3131906" cy="34020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2300" b="1" dirty="0">
                <a:latin typeface="Times New Roman" pitchFamily="18" charset="0"/>
                <a:cs typeface="Times New Roman" pitchFamily="18" charset="0"/>
              </a:rPr>
              <a:t>Suy</a:t>
            </a:r>
            <a:endParaRPr lang="en-US" sz="2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11487" y="2113744"/>
            <a:ext cx="3118757" cy="34020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2300" b="1" dirty="0">
                <a:latin typeface="Times New Roman" pitchFamily="18" charset="0"/>
                <a:cs typeface="Times New Roman" pitchFamily="18" charset="0"/>
              </a:rPr>
              <a:t>Tan</a:t>
            </a:r>
            <a:endParaRPr lang="ru-RU" sz="23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ownloads\хитой ўрта асрларда\марко поло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660" y="827956"/>
            <a:ext cx="1508727" cy="1625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4120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99003" y="179884"/>
            <a:ext cx="4679521" cy="7200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indent="101093" algn="just"/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Suratdagi Xitoy imperatori nechanchi yillarda </a:t>
            </a:r>
            <a:r>
              <a:rPr lang="en-US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Zond</a:t>
            </a: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arxipelagi</a:t>
            </a: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Shiri</a:t>
            </a: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Lanka </a:t>
            </a:r>
            <a:r>
              <a:rPr lang="en-US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Hindistonga</a:t>
            </a: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yurishlar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6620" y="247925"/>
            <a:ext cx="888824" cy="340205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800" b="1" dirty="0">
                <a:latin typeface="Times New Roman" pitchFamily="18" charset="0"/>
                <a:cs typeface="Times New Roman" pitchFamily="18" charset="0"/>
              </a:rPr>
              <a:t>TEST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47811" y="1043980"/>
            <a:ext cx="608143" cy="34020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23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2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47811" y="2302737"/>
            <a:ext cx="608143" cy="34020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2500" b="1" dirty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46076" y="1880443"/>
            <a:ext cx="608143" cy="34020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2500" b="1" dirty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747811" y="1455025"/>
            <a:ext cx="608143" cy="34020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25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496293" y="1043980"/>
            <a:ext cx="3284185" cy="34020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2300" b="1" dirty="0">
                <a:latin typeface="Times New Roman" pitchFamily="18" charset="0"/>
                <a:cs typeface="Times New Roman" pitchFamily="18" charset="0"/>
              </a:rPr>
              <a:t>1271-1295-yillar</a:t>
            </a:r>
            <a:endParaRPr lang="ru-RU" sz="2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08128" y="1455025"/>
            <a:ext cx="3270396" cy="34020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2300" b="1" dirty="0">
                <a:latin typeface="Times New Roman" pitchFamily="18" charset="0"/>
                <a:cs typeface="Times New Roman" pitchFamily="18" charset="0"/>
              </a:rPr>
              <a:t>1351-1365-yillar</a:t>
            </a:r>
            <a:endParaRPr lang="ru-RU" sz="2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496293" y="1880443"/>
            <a:ext cx="3284185" cy="34020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2300" b="1" dirty="0">
                <a:latin typeface="Times New Roman" pitchFamily="18" charset="0"/>
                <a:cs typeface="Times New Roman" pitchFamily="18" charset="0"/>
              </a:rPr>
              <a:t>1405-1433-yillar</a:t>
            </a:r>
            <a:endParaRPr lang="en-US" sz="2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496294" y="2294058"/>
            <a:ext cx="3270396" cy="34020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2300" b="1" dirty="0">
                <a:latin typeface="Times New Roman" pitchFamily="18" charset="0"/>
                <a:cs typeface="Times New Roman" pitchFamily="18" charset="0"/>
              </a:rPr>
              <a:t>1455-1473-yillar</a:t>
            </a:r>
            <a:endParaRPr lang="ru-RU" sz="23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2" descr="C:\Users\User\Downloads\хитой ўрта асрларда\чжан хе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29" y="955651"/>
            <a:ext cx="1367624" cy="1753047"/>
          </a:xfrm>
          <a:prstGeom prst="rect">
            <a:avLst/>
          </a:prstGeom>
          <a:noFill/>
          <a:effectLst>
            <a:softEdge rad="889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162429" y="2649133"/>
            <a:ext cx="1430551" cy="3196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2300" b="1" dirty="0">
                <a:latin typeface="Times New Roman" pitchFamily="18" charset="0"/>
                <a:cs typeface="Times New Roman" pitchFamily="18" charset="0"/>
              </a:rPr>
              <a:t>Chjan Xe</a:t>
            </a:r>
            <a:endParaRPr lang="ru-RU" sz="23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0259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1588" y="-4763"/>
            <a:ext cx="5938837" cy="68738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lIns="0" tIns="0" rIns="0" bIns="0"/>
          <a:lstStyle/>
          <a:p>
            <a:pPr defTabSz="57589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132">
              <a:latin typeface="+mn-lt"/>
              <a:cs typeface="+mn-cs"/>
            </a:endParaRPr>
          </a:p>
        </p:txBody>
      </p:sp>
      <p:sp>
        <p:nvSpPr>
          <p:cNvPr id="24" name="object 2">
            <a:extLst/>
          </p:cNvPr>
          <p:cNvSpPr txBox="1">
            <a:spLocks/>
          </p:cNvSpPr>
          <p:nvPr/>
        </p:nvSpPr>
        <p:spPr>
          <a:xfrm>
            <a:off x="1437803" y="35868"/>
            <a:ext cx="3476625" cy="538162"/>
          </a:xfrm>
          <a:prstGeom prst="rect">
            <a:avLst/>
          </a:prstGeom>
        </p:spPr>
        <p:txBody>
          <a:bodyPr lIns="0" tIns="14604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algn="ctr" defTabSz="914400" eaLnBrk="1" fontAlgn="auto" hangingPunct="1">
              <a:spcBef>
                <a:spcPts val="114"/>
              </a:spcBef>
              <a:spcAft>
                <a:spcPts val="0"/>
              </a:spcAft>
              <a:defRPr/>
            </a:pPr>
            <a:r>
              <a:rPr lang="en-US" kern="0" spc="10" dirty="0" smtClean="0">
                <a:solidFill>
                  <a:sysClr val="window" lastClr="FFFFFF"/>
                </a:solidFill>
              </a:rPr>
              <a:t>JAHON</a:t>
            </a:r>
            <a:r>
              <a:rPr lang="en-US" kern="0" spc="-70" dirty="0" smtClean="0">
                <a:solidFill>
                  <a:sysClr val="window" lastClr="FFFFFF"/>
                </a:solidFill>
              </a:rPr>
              <a:t> </a:t>
            </a:r>
            <a:r>
              <a:rPr lang="en-US" kern="0" spc="5" dirty="0" smtClean="0">
                <a:solidFill>
                  <a:sysClr val="window" lastClr="FFFFFF"/>
                </a:solidFill>
              </a:rPr>
              <a:t>TARIXI</a:t>
            </a:r>
            <a:endParaRPr lang="en-US" kern="0" spc="5" dirty="0">
              <a:solidFill>
                <a:sysClr val="window" lastClr="FFFFFF"/>
              </a:solidFill>
            </a:endParaRPr>
          </a:p>
        </p:txBody>
      </p:sp>
      <p:sp>
        <p:nvSpPr>
          <p:cNvPr id="60423" name="object 11"/>
          <p:cNvSpPr>
            <a:spLocks/>
          </p:cNvSpPr>
          <p:nvPr/>
        </p:nvSpPr>
        <p:spPr bwMode="auto">
          <a:xfrm>
            <a:off x="539750" y="323900"/>
            <a:ext cx="65088" cy="174625"/>
          </a:xfrm>
          <a:custGeom>
            <a:avLst/>
            <a:gdLst>
              <a:gd name="T0" fmla="*/ 286648 w 61595"/>
              <a:gd name="T1" fmla="*/ 0 h 174625"/>
              <a:gd name="T2" fmla="*/ 175171 w 61595"/>
              <a:gd name="T3" fmla="*/ 2110 h 174625"/>
              <a:gd name="T4" fmla="*/ 84052 w 61595"/>
              <a:gd name="T5" fmla="*/ 7860 h 174625"/>
              <a:gd name="T6" fmla="*/ 22566 w 61595"/>
              <a:gd name="T7" fmla="*/ 16382 h 174625"/>
              <a:gd name="T8" fmla="*/ 0 w 61595"/>
              <a:gd name="T9" fmla="*/ 26804 h 174625"/>
              <a:gd name="T10" fmla="*/ 0 w 61595"/>
              <a:gd name="T11" fmla="*/ 147501 h 174625"/>
              <a:gd name="T12" fmla="*/ 22562 w 61595"/>
              <a:gd name="T13" fmla="*/ 157936 h 174625"/>
              <a:gd name="T14" fmla="*/ 84021 w 61595"/>
              <a:gd name="T15" fmla="*/ 166467 h 174625"/>
              <a:gd name="T16" fmla="*/ 175155 w 61595"/>
              <a:gd name="T17" fmla="*/ 172224 h 174625"/>
              <a:gd name="T18" fmla="*/ 286648 w 61595"/>
              <a:gd name="T19" fmla="*/ 174336 h 174625"/>
              <a:gd name="T20" fmla="*/ 398107 w 61595"/>
              <a:gd name="T21" fmla="*/ 172224 h 174625"/>
              <a:gd name="T22" fmla="*/ 489243 w 61595"/>
              <a:gd name="T23" fmla="*/ 166467 h 174625"/>
              <a:gd name="T24" fmla="*/ 550710 w 61595"/>
              <a:gd name="T25" fmla="*/ 157936 h 174625"/>
              <a:gd name="T26" fmla="*/ 554147 w 61595"/>
              <a:gd name="T27" fmla="*/ 156347 h 174625"/>
              <a:gd name="T28" fmla="*/ 234571 w 61595"/>
              <a:gd name="T29" fmla="*/ 156347 h 174625"/>
              <a:gd name="T30" fmla="*/ 192174 w 61595"/>
              <a:gd name="T31" fmla="*/ 152383 h 174625"/>
              <a:gd name="T32" fmla="*/ 192174 w 61595"/>
              <a:gd name="T33" fmla="*/ 21941 h 174625"/>
              <a:gd name="T34" fmla="*/ 234571 w 61595"/>
              <a:gd name="T35" fmla="*/ 17984 h 174625"/>
              <a:gd name="T36" fmla="*/ 554176 w 61595"/>
              <a:gd name="T37" fmla="*/ 17984 h 174625"/>
              <a:gd name="T38" fmla="*/ 550710 w 61595"/>
              <a:gd name="T39" fmla="*/ 16382 h 174625"/>
              <a:gd name="T40" fmla="*/ 489243 w 61595"/>
              <a:gd name="T41" fmla="*/ 7860 h 174625"/>
              <a:gd name="T42" fmla="*/ 398107 w 61595"/>
              <a:gd name="T43" fmla="*/ 2110 h 174625"/>
              <a:gd name="T44" fmla="*/ 286648 w 61595"/>
              <a:gd name="T45" fmla="*/ 0 h 174625"/>
              <a:gd name="T46" fmla="*/ 554176 w 61595"/>
              <a:gd name="T47" fmla="*/ 17984 h 174625"/>
              <a:gd name="T48" fmla="*/ 338688 w 61595"/>
              <a:gd name="T49" fmla="*/ 17984 h 174625"/>
              <a:gd name="T50" fmla="*/ 381116 w 61595"/>
              <a:gd name="T51" fmla="*/ 21941 h 174625"/>
              <a:gd name="T52" fmla="*/ 381116 w 61595"/>
              <a:gd name="T53" fmla="*/ 152383 h 174625"/>
              <a:gd name="T54" fmla="*/ 338688 w 61595"/>
              <a:gd name="T55" fmla="*/ 156347 h 174625"/>
              <a:gd name="T56" fmla="*/ 554147 w 61595"/>
              <a:gd name="T57" fmla="*/ 156347 h 174625"/>
              <a:gd name="T58" fmla="*/ 573263 w 61595"/>
              <a:gd name="T59" fmla="*/ 147501 h 174625"/>
              <a:gd name="T60" fmla="*/ 573263 w 61595"/>
              <a:gd name="T61" fmla="*/ 26804 h 174625"/>
              <a:gd name="T62" fmla="*/ 554176 w 61595"/>
              <a:gd name="T63" fmla="*/ 17984 h 17462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61595" h="174625">
                <a:moveTo>
                  <a:pt x="30553" y="0"/>
                </a:moveTo>
                <a:lnTo>
                  <a:pt x="18673" y="2110"/>
                </a:lnTo>
                <a:lnTo>
                  <a:pt x="8960" y="7860"/>
                </a:lnTo>
                <a:lnTo>
                  <a:pt x="2405" y="16382"/>
                </a:lnTo>
                <a:lnTo>
                  <a:pt x="0" y="26804"/>
                </a:lnTo>
                <a:lnTo>
                  <a:pt x="0" y="147501"/>
                </a:lnTo>
                <a:lnTo>
                  <a:pt x="2404" y="157936"/>
                </a:lnTo>
                <a:lnTo>
                  <a:pt x="8957" y="166467"/>
                </a:lnTo>
                <a:lnTo>
                  <a:pt x="18670" y="172224"/>
                </a:lnTo>
                <a:lnTo>
                  <a:pt x="30553" y="174336"/>
                </a:lnTo>
                <a:lnTo>
                  <a:pt x="42434" y="172224"/>
                </a:lnTo>
                <a:lnTo>
                  <a:pt x="52146" y="166467"/>
                </a:lnTo>
                <a:lnTo>
                  <a:pt x="58699" y="157936"/>
                </a:lnTo>
                <a:lnTo>
                  <a:pt x="59065" y="156347"/>
                </a:lnTo>
                <a:lnTo>
                  <a:pt x="25002" y="156347"/>
                </a:lnTo>
                <a:lnTo>
                  <a:pt x="20483" y="152383"/>
                </a:lnTo>
                <a:lnTo>
                  <a:pt x="20483" y="21941"/>
                </a:lnTo>
                <a:lnTo>
                  <a:pt x="25002" y="17984"/>
                </a:lnTo>
                <a:lnTo>
                  <a:pt x="59068" y="17984"/>
                </a:lnTo>
                <a:lnTo>
                  <a:pt x="58699" y="16382"/>
                </a:lnTo>
                <a:lnTo>
                  <a:pt x="52146" y="7860"/>
                </a:lnTo>
                <a:lnTo>
                  <a:pt x="42434" y="2110"/>
                </a:lnTo>
                <a:lnTo>
                  <a:pt x="30553" y="0"/>
                </a:lnTo>
                <a:close/>
              </a:path>
              <a:path w="61595" h="174625">
                <a:moveTo>
                  <a:pt x="59068" y="17984"/>
                </a:moveTo>
                <a:lnTo>
                  <a:pt x="36104" y="17984"/>
                </a:lnTo>
                <a:lnTo>
                  <a:pt x="40622" y="21941"/>
                </a:lnTo>
                <a:lnTo>
                  <a:pt x="40622" y="152383"/>
                </a:lnTo>
                <a:lnTo>
                  <a:pt x="36104" y="156347"/>
                </a:lnTo>
                <a:lnTo>
                  <a:pt x="59065" y="156347"/>
                </a:lnTo>
                <a:lnTo>
                  <a:pt x="61103" y="147501"/>
                </a:lnTo>
                <a:lnTo>
                  <a:pt x="61103" y="26804"/>
                </a:lnTo>
                <a:lnTo>
                  <a:pt x="59068" y="17984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0424" name="object 12"/>
          <p:cNvSpPr>
            <a:spLocks/>
          </p:cNvSpPr>
          <p:nvPr/>
        </p:nvSpPr>
        <p:spPr bwMode="auto">
          <a:xfrm>
            <a:off x="452438" y="323900"/>
            <a:ext cx="63500" cy="174625"/>
          </a:xfrm>
          <a:custGeom>
            <a:avLst/>
            <a:gdLst>
              <a:gd name="T0" fmla="*/ 109396 w 61595"/>
              <a:gd name="T1" fmla="*/ 0 h 174625"/>
              <a:gd name="T2" fmla="*/ 66842 w 61595"/>
              <a:gd name="T3" fmla="*/ 2110 h 174625"/>
              <a:gd name="T4" fmla="*/ 32063 w 61595"/>
              <a:gd name="T5" fmla="*/ 7860 h 174625"/>
              <a:gd name="T6" fmla="*/ 8612 w 61595"/>
              <a:gd name="T7" fmla="*/ 16382 h 174625"/>
              <a:gd name="T8" fmla="*/ 0 w 61595"/>
              <a:gd name="T9" fmla="*/ 26804 h 174625"/>
              <a:gd name="T10" fmla="*/ 0 w 61595"/>
              <a:gd name="T11" fmla="*/ 147501 h 174625"/>
              <a:gd name="T12" fmla="*/ 8612 w 61595"/>
              <a:gd name="T13" fmla="*/ 157936 h 174625"/>
              <a:gd name="T14" fmla="*/ 32063 w 61595"/>
              <a:gd name="T15" fmla="*/ 166467 h 174625"/>
              <a:gd name="T16" fmla="*/ 66842 w 61595"/>
              <a:gd name="T17" fmla="*/ 172224 h 174625"/>
              <a:gd name="T18" fmla="*/ 109396 w 61595"/>
              <a:gd name="T19" fmla="*/ 174336 h 174625"/>
              <a:gd name="T20" fmla="*/ 151970 w 61595"/>
              <a:gd name="T21" fmla="*/ 172224 h 174625"/>
              <a:gd name="T22" fmla="*/ 186785 w 61595"/>
              <a:gd name="T23" fmla="*/ 166467 h 174625"/>
              <a:gd name="T24" fmla="*/ 210279 w 61595"/>
              <a:gd name="T25" fmla="*/ 157936 h 174625"/>
              <a:gd name="T26" fmla="*/ 211582 w 61595"/>
              <a:gd name="T27" fmla="*/ 156347 h 174625"/>
              <a:gd name="T28" fmla="*/ 89518 w 61595"/>
              <a:gd name="T29" fmla="*/ 156347 h 174625"/>
              <a:gd name="T30" fmla="*/ 73339 w 61595"/>
              <a:gd name="T31" fmla="*/ 152383 h 174625"/>
              <a:gd name="T32" fmla="*/ 73339 w 61595"/>
              <a:gd name="T33" fmla="*/ 21941 h 174625"/>
              <a:gd name="T34" fmla="*/ 89501 w 61595"/>
              <a:gd name="T35" fmla="*/ 17984 h 174625"/>
              <a:gd name="T36" fmla="*/ 211594 w 61595"/>
              <a:gd name="T37" fmla="*/ 17984 h 174625"/>
              <a:gd name="T38" fmla="*/ 210279 w 61595"/>
              <a:gd name="T39" fmla="*/ 16382 h 174625"/>
              <a:gd name="T40" fmla="*/ 186785 w 61595"/>
              <a:gd name="T41" fmla="*/ 7860 h 174625"/>
              <a:gd name="T42" fmla="*/ 151970 w 61595"/>
              <a:gd name="T43" fmla="*/ 2110 h 174625"/>
              <a:gd name="T44" fmla="*/ 109396 w 61595"/>
              <a:gd name="T45" fmla="*/ 0 h 174625"/>
              <a:gd name="T46" fmla="*/ 211594 w 61595"/>
              <a:gd name="T47" fmla="*/ 17984 h 174625"/>
              <a:gd name="T48" fmla="*/ 129322 w 61595"/>
              <a:gd name="T49" fmla="*/ 17984 h 174625"/>
              <a:gd name="T50" fmla="*/ 145541 w 61595"/>
              <a:gd name="T51" fmla="*/ 21941 h 174625"/>
              <a:gd name="T52" fmla="*/ 145541 w 61595"/>
              <a:gd name="T53" fmla="*/ 152383 h 174625"/>
              <a:gd name="T54" fmla="*/ 129322 w 61595"/>
              <a:gd name="T55" fmla="*/ 156347 h 174625"/>
              <a:gd name="T56" fmla="*/ 211582 w 61595"/>
              <a:gd name="T57" fmla="*/ 156347 h 174625"/>
              <a:gd name="T58" fmla="*/ 218895 w 61595"/>
              <a:gd name="T59" fmla="*/ 147501 h 174625"/>
              <a:gd name="T60" fmla="*/ 218895 w 61595"/>
              <a:gd name="T61" fmla="*/ 26804 h 174625"/>
              <a:gd name="T62" fmla="*/ 211594 w 61595"/>
              <a:gd name="T63" fmla="*/ 17984 h 17462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61595" h="174625">
                <a:moveTo>
                  <a:pt x="30553" y="0"/>
                </a:moveTo>
                <a:lnTo>
                  <a:pt x="18671" y="2110"/>
                </a:lnTo>
                <a:lnTo>
                  <a:pt x="8958" y="7860"/>
                </a:lnTo>
                <a:lnTo>
                  <a:pt x="2404" y="16382"/>
                </a:lnTo>
                <a:lnTo>
                  <a:pt x="0" y="26804"/>
                </a:lnTo>
                <a:lnTo>
                  <a:pt x="0" y="147501"/>
                </a:lnTo>
                <a:lnTo>
                  <a:pt x="2404" y="157936"/>
                </a:lnTo>
                <a:lnTo>
                  <a:pt x="8958" y="166467"/>
                </a:lnTo>
                <a:lnTo>
                  <a:pt x="18671" y="172224"/>
                </a:lnTo>
                <a:lnTo>
                  <a:pt x="30553" y="174336"/>
                </a:lnTo>
                <a:lnTo>
                  <a:pt x="42445" y="172224"/>
                </a:lnTo>
                <a:lnTo>
                  <a:pt x="52167" y="166467"/>
                </a:lnTo>
                <a:lnTo>
                  <a:pt x="58728" y="157936"/>
                </a:lnTo>
                <a:lnTo>
                  <a:pt x="59094" y="156347"/>
                </a:lnTo>
                <a:lnTo>
                  <a:pt x="25002" y="156347"/>
                </a:lnTo>
                <a:lnTo>
                  <a:pt x="20483" y="152383"/>
                </a:lnTo>
                <a:lnTo>
                  <a:pt x="20483" y="21941"/>
                </a:lnTo>
                <a:lnTo>
                  <a:pt x="24998" y="17984"/>
                </a:lnTo>
                <a:lnTo>
                  <a:pt x="59098" y="17984"/>
                </a:lnTo>
                <a:lnTo>
                  <a:pt x="58728" y="16382"/>
                </a:lnTo>
                <a:lnTo>
                  <a:pt x="52167" y="7860"/>
                </a:lnTo>
                <a:lnTo>
                  <a:pt x="42445" y="2110"/>
                </a:lnTo>
                <a:lnTo>
                  <a:pt x="30553" y="0"/>
                </a:lnTo>
                <a:close/>
              </a:path>
              <a:path w="61595" h="174625">
                <a:moveTo>
                  <a:pt x="59098" y="17984"/>
                </a:moveTo>
                <a:lnTo>
                  <a:pt x="36122" y="17984"/>
                </a:lnTo>
                <a:lnTo>
                  <a:pt x="40651" y="21941"/>
                </a:lnTo>
                <a:lnTo>
                  <a:pt x="40651" y="152383"/>
                </a:lnTo>
                <a:lnTo>
                  <a:pt x="36122" y="156347"/>
                </a:lnTo>
                <a:lnTo>
                  <a:pt x="59094" y="156347"/>
                </a:lnTo>
                <a:lnTo>
                  <a:pt x="61135" y="147501"/>
                </a:lnTo>
                <a:lnTo>
                  <a:pt x="61135" y="26804"/>
                </a:lnTo>
                <a:lnTo>
                  <a:pt x="59098" y="17984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0425" name="object 13"/>
          <p:cNvSpPr>
            <a:spLocks/>
          </p:cNvSpPr>
          <p:nvPr/>
        </p:nvSpPr>
        <p:spPr bwMode="auto">
          <a:xfrm>
            <a:off x="339725" y="107876"/>
            <a:ext cx="377825" cy="457200"/>
          </a:xfrm>
          <a:custGeom>
            <a:avLst/>
            <a:gdLst>
              <a:gd name="T0" fmla="*/ 105182 w 366395"/>
              <a:gd name="T1" fmla="*/ 400232 h 457200"/>
              <a:gd name="T2" fmla="*/ 0 w 366395"/>
              <a:gd name="T3" fmla="*/ 428677 h 457200"/>
              <a:gd name="T4" fmla="*/ 112080 w 366395"/>
              <a:gd name="T5" fmla="*/ 457178 h 457200"/>
              <a:gd name="T6" fmla="*/ 1255394 w 366395"/>
              <a:gd name="T7" fmla="*/ 439759 h 457200"/>
              <a:gd name="T8" fmla="*/ 70677 w 366395"/>
              <a:gd name="T9" fmla="*/ 422876 h 457200"/>
              <a:gd name="T10" fmla="*/ 1233588 w 366395"/>
              <a:gd name="T11" fmla="*/ 409123 h 457200"/>
              <a:gd name="T12" fmla="*/ 226094 w 366395"/>
              <a:gd name="T13" fmla="*/ 370514 h 457200"/>
              <a:gd name="T14" fmla="*/ 1256157 w 366395"/>
              <a:gd name="T15" fmla="*/ 418161 h 457200"/>
              <a:gd name="T16" fmla="*/ 1174952 w 366395"/>
              <a:gd name="T17" fmla="*/ 439192 h 457200"/>
              <a:gd name="T18" fmla="*/ 1113892 w 366395"/>
              <a:gd name="T19" fmla="*/ 370514 h 457200"/>
              <a:gd name="T20" fmla="*/ 1113892 w 366395"/>
              <a:gd name="T21" fmla="*/ 370514 h 457200"/>
              <a:gd name="T22" fmla="*/ 124144 w 366395"/>
              <a:gd name="T23" fmla="*/ 92473 h 457200"/>
              <a:gd name="T24" fmla="*/ 16259 w 366395"/>
              <a:gd name="T25" fmla="*/ 137166 h 457200"/>
              <a:gd name="T26" fmla="*/ 205869 w 366395"/>
              <a:gd name="T27" fmla="*/ 352529 h 457200"/>
              <a:gd name="T28" fmla="*/ 313266 w 366395"/>
              <a:gd name="T29" fmla="*/ 177605 h 457200"/>
              <a:gd name="T30" fmla="*/ 193651 w 366395"/>
              <a:gd name="T31" fmla="*/ 167723 h 457200"/>
              <a:gd name="T32" fmla="*/ 97436 w 366395"/>
              <a:gd name="T33" fmla="*/ 125092 h 457200"/>
              <a:gd name="T34" fmla="*/ 492173 w 366395"/>
              <a:gd name="T35" fmla="*/ 103586 h 457200"/>
              <a:gd name="T36" fmla="*/ 272790 w 366395"/>
              <a:gd name="T37" fmla="*/ 85604 h 457200"/>
              <a:gd name="T38" fmla="*/ 901686 w 366395"/>
              <a:gd name="T39" fmla="*/ 162154 h 457200"/>
              <a:gd name="T40" fmla="*/ 987686 w 366395"/>
              <a:gd name="T41" fmla="*/ 182523 h 457200"/>
              <a:gd name="T42" fmla="*/ 1064797 w 366395"/>
              <a:gd name="T43" fmla="*/ 185853 h 457200"/>
              <a:gd name="T44" fmla="*/ 1208137 w 366395"/>
              <a:gd name="T45" fmla="*/ 168522 h 457200"/>
              <a:gd name="T46" fmla="*/ 965969 w 366395"/>
              <a:gd name="T47" fmla="*/ 151210 h 457200"/>
              <a:gd name="T48" fmla="*/ 294518 w 366395"/>
              <a:gd name="T49" fmla="*/ 143920 h 457200"/>
              <a:gd name="T50" fmla="*/ 258442 w 366395"/>
              <a:gd name="T51" fmla="*/ 166164 h 457200"/>
              <a:gd name="T52" fmla="*/ 365696 w 366395"/>
              <a:gd name="T53" fmla="*/ 151210 h 457200"/>
              <a:gd name="T54" fmla="*/ 970457 w 366395"/>
              <a:gd name="T55" fmla="*/ 139701 h 457200"/>
              <a:gd name="T56" fmla="*/ 991424 w 366395"/>
              <a:gd name="T57" fmla="*/ 55737 h 457200"/>
              <a:gd name="T58" fmla="*/ 756275 w 366395"/>
              <a:gd name="T59" fmla="*/ 99561 h 457200"/>
              <a:gd name="T60" fmla="*/ 1138443 w 366395"/>
              <a:gd name="T61" fmla="*/ 114312 h 457200"/>
              <a:gd name="T62" fmla="*/ 1173844 w 366395"/>
              <a:gd name="T63" fmla="*/ 146476 h 457200"/>
              <a:gd name="T64" fmla="*/ 1240539 w 366395"/>
              <a:gd name="T65" fmla="*/ 152790 h 457200"/>
              <a:gd name="T66" fmla="*/ 1140021 w 366395"/>
              <a:gd name="T67" fmla="*/ 92443 h 457200"/>
              <a:gd name="T68" fmla="*/ 1015284 w 366395"/>
              <a:gd name="T69" fmla="*/ 134556 h 457200"/>
              <a:gd name="T70" fmla="*/ 1068721 w 366395"/>
              <a:gd name="T71" fmla="*/ 151944 h 457200"/>
              <a:gd name="T72" fmla="*/ 1104267 w 366395"/>
              <a:gd name="T73" fmla="*/ 141508 h 457200"/>
              <a:gd name="T74" fmla="*/ 245574 w 366395"/>
              <a:gd name="T75" fmla="*/ 118022 h 457200"/>
              <a:gd name="T76" fmla="*/ 159277 w 366395"/>
              <a:gd name="T77" fmla="*/ 141508 h 457200"/>
              <a:gd name="T78" fmla="*/ 229957 w 366395"/>
              <a:gd name="T79" fmla="*/ 146476 h 457200"/>
              <a:gd name="T80" fmla="*/ 997910 w 366395"/>
              <a:gd name="T81" fmla="*/ 134715 h 457200"/>
              <a:gd name="T82" fmla="*/ 354558 w 366395"/>
              <a:gd name="T83" fmla="*/ 133224 h 457200"/>
              <a:gd name="T84" fmla="*/ 245574 w 366395"/>
              <a:gd name="T85" fmla="*/ 118022 h 457200"/>
              <a:gd name="T86" fmla="*/ 1008436 w 366395"/>
              <a:gd name="T87" fmla="*/ 117100 h 457200"/>
              <a:gd name="T88" fmla="*/ 35366 w 366395"/>
              <a:gd name="T89" fmla="*/ 8171 h 457200"/>
              <a:gd name="T90" fmla="*/ 35366 w 366395"/>
              <a:gd name="T91" fmla="*/ 47567 h 457200"/>
              <a:gd name="T92" fmla="*/ 1194010 w 366395"/>
              <a:gd name="T93" fmla="*/ 53544 h 457200"/>
              <a:gd name="T94" fmla="*/ 91359 w 366395"/>
              <a:gd name="T95" fmla="*/ 37755 h 457200"/>
              <a:gd name="T96" fmla="*/ 1253124 w 366395"/>
              <a:gd name="T97" fmla="*/ 17984 h 457200"/>
              <a:gd name="T98" fmla="*/ 1151383 w 366395"/>
              <a:gd name="T99" fmla="*/ 0 h 457200"/>
              <a:gd name="T100" fmla="*/ 1190304 w 366395"/>
              <a:gd name="T101" fmla="*/ 33317 h 457200"/>
              <a:gd name="T102" fmla="*/ 1253124 w 366395"/>
              <a:gd name="T103" fmla="*/ 17984 h 45720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366395" h="457200">
                <a:moveTo>
                  <a:pt x="312120" y="352529"/>
                </a:moveTo>
                <a:lnTo>
                  <a:pt x="54277" y="352529"/>
                </a:lnTo>
                <a:lnTo>
                  <a:pt x="50478" y="354811"/>
                </a:lnTo>
                <a:lnTo>
                  <a:pt x="30485" y="400232"/>
                </a:lnTo>
                <a:lnTo>
                  <a:pt x="18556" y="402934"/>
                </a:lnTo>
                <a:lnTo>
                  <a:pt x="8873" y="409123"/>
                </a:lnTo>
                <a:lnTo>
                  <a:pt x="2374" y="417978"/>
                </a:lnTo>
                <a:lnTo>
                  <a:pt x="0" y="428677"/>
                </a:lnTo>
                <a:lnTo>
                  <a:pt x="2556" y="439759"/>
                </a:lnTo>
                <a:lnTo>
                  <a:pt x="9524" y="448820"/>
                </a:lnTo>
                <a:lnTo>
                  <a:pt x="19851" y="454934"/>
                </a:lnTo>
                <a:lnTo>
                  <a:pt x="32486" y="457178"/>
                </a:lnTo>
                <a:lnTo>
                  <a:pt x="333910" y="457178"/>
                </a:lnTo>
                <a:lnTo>
                  <a:pt x="346543" y="454934"/>
                </a:lnTo>
                <a:lnTo>
                  <a:pt x="356869" y="448820"/>
                </a:lnTo>
                <a:lnTo>
                  <a:pt x="363837" y="439759"/>
                </a:lnTo>
                <a:lnTo>
                  <a:pt x="363968" y="439192"/>
                </a:lnTo>
                <a:lnTo>
                  <a:pt x="25866" y="439192"/>
                </a:lnTo>
                <a:lnTo>
                  <a:pt x="20480" y="434472"/>
                </a:lnTo>
                <a:lnTo>
                  <a:pt x="20480" y="422876"/>
                </a:lnTo>
                <a:lnTo>
                  <a:pt x="25866" y="418161"/>
                </a:lnTo>
                <a:lnTo>
                  <a:pt x="364058" y="418161"/>
                </a:lnTo>
                <a:lnTo>
                  <a:pt x="364018" y="417978"/>
                </a:lnTo>
                <a:lnTo>
                  <a:pt x="357518" y="409123"/>
                </a:lnTo>
                <a:lnTo>
                  <a:pt x="347834" y="402934"/>
                </a:lnTo>
                <a:lnTo>
                  <a:pt x="335904" y="400232"/>
                </a:lnTo>
                <a:lnTo>
                  <a:pt x="52470" y="400175"/>
                </a:lnTo>
                <a:lnTo>
                  <a:pt x="65526" y="370514"/>
                </a:lnTo>
                <a:lnTo>
                  <a:pt x="322825" y="370514"/>
                </a:lnTo>
                <a:lnTo>
                  <a:pt x="315913" y="354811"/>
                </a:lnTo>
                <a:lnTo>
                  <a:pt x="312120" y="352529"/>
                </a:lnTo>
                <a:close/>
              </a:path>
              <a:path w="366395" h="457200">
                <a:moveTo>
                  <a:pt x="364058" y="418161"/>
                </a:moveTo>
                <a:lnTo>
                  <a:pt x="340523" y="418161"/>
                </a:lnTo>
                <a:lnTo>
                  <a:pt x="345913" y="422876"/>
                </a:lnTo>
                <a:lnTo>
                  <a:pt x="345913" y="434472"/>
                </a:lnTo>
                <a:lnTo>
                  <a:pt x="340523" y="439192"/>
                </a:lnTo>
                <a:lnTo>
                  <a:pt x="363968" y="439192"/>
                </a:lnTo>
                <a:lnTo>
                  <a:pt x="366393" y="428677"/>
                </a:lnTo>
                <a:lnTo>
                  <a:pt x="364058" y="418161"/>
                </a:lnTo>
                <a:close/>
              </a:path>
              <a:path w="366395" h="457200">
                <a:moveTo>
                  <a:pt x="322825" y="370514"/>
                </a:moveTo>
                <a:lnTo>
                  <a:pt x="300866" y="370514"/>
                </a:lnTo>
                <a:lnTo>
                  <a:pt x="313923" y="400175"/>
                </a:lnTo>
                <a:lnTo>
                  <a:pt x="335879" y="400175"/>
                </a:lnTo>
                <a:lnTo>
                  <a:pt x="322825" y="370514"/>
                </a:lnTo>
                <a:close/>
              </a:path>
              <a:path w="366395" h="457200">
                <a:moveTo>
                  <a:pt x="79060" y="55737"/>
                </a:moveTo>
                <a:lnTo>
                  <a:pt x="58578" y="55737"/>
                </a:lnTo>
                <a:lnTo>
                  <a:pt x="58578" y="86197"/>
                </a:lnTo>
                <a:lnTo>
                  <a:pt x="35981" y="92473"/>
                </a:lnTo>
                <a:lnTo>
                  <a:pt x="19300" y="104158"/>
                </a:lnTo>
                <a:lnTo>
                  <a:pt x="8766" y="119416"/>
                </a:lnTo>
                <a:lnTo>
                  <a:pt x="4803" y="135611"/>
                </a:lnTo>
                <a:lnTo>
                  <a:pt x="4711" y="137166"/>
                </a:lnTo>
                <a:lnTo>
                  <a:pt x="6871" y="152836"/>
                </a:lnTo>
                <a:lnTo>
                  <a:pt x="54251" y="185633"/>
                </a:lnTo>
                <a:lnTo>
                  <a:pt x="59663" y="185856"/>
                </a:lnTo>
                <a:lnTo>
                  <a:pt x="59663" y="352529"/>
                </a:lnTo>
                <a:lnTo>
                  <a:pt x="80143" y="352529"/>
                </a:lnTo>
                <a:lnTo>
                  <a:pt x="80153" y="182523"/>
                </a:lnTo>
                <a:lnTo>
                  <a:pt x="85780" y="180503"/>
                </a:lnTo>
                <a:lnTo>
                  <a:pt x="90788" y="177605"/>
                </a:lnTo>
                <a:lnTo>
                  <a:pt x="99759" y="169423"/>
                </a:lnTo>
                <a:lnTo>
                  <a:pt x="100414" y="168526"/>
                </a:lnTo>
                <a:lnTo>
                  <a:pt x="65901" y="168522"/>
                </a:lnTo>
                <a:lnTo>
                  <a:pt x="56122" y="167723"/>
                </a:lnTo>
                <a:lnTo>
                  <a:pt x="25145" y="137868"/>
                </a:lnTo>
                <a:lnTo>
                  <a:pt x="25082" y="137166"/>
                </a:lnTo>
                <a:lnTo>
                  <a:pt x="28124" y="125432"/>
                </a:lnTo>
                <a:lnTo>
                  <a:pt x="28240" y="125092"/>
                </a:lnTo>
                <a:lnTo>
                  <a:pt x="36433" y="114351"/>
                </a:lnTo>
                <a:lnTo>
                  <a:pt x="49922" y="106582"/>
                </a:lnTo>
                <a:lnTo>
                  <a:pt x="68813" y="103586"/>
                </a:lnTo>
                <a:lnTo>
                  <a:pt x="142642" y="103586"/>
                </a:lnTo>
                <a:lnTo>
                  <a:pt x="147226" y="99561"/>
                </a:lnTo>
                <a:lnTo>
                  <a:pt x="147226" y="89628"/>
                </a:lnTo>
                <a:lnTo>
                  <a:pt x="142642" y="85604"/>
                </a:lnTo>
                <a:lnTo>
                  <a:pt x="79060" y="85604"/>
                </a:lnTo>
                <a:lnTo>
                  <a:pt x="79060" y="55737"/>
                </a:lnTo>
                <a:close/>
              </a:path>
              <a:path w="366395" h="457200">
                <a:moveTo>
                  <a:pt x="279956" y="151210"/>
                </a:moveTo>
                <a:lnTo>
                  <a:pt x="260405" y="151210"/>
                </a:lnTo>
                <a:lnTo>
                  <a:pt x="261327" y="162154"/>
                </a:lnTo>
                <a:lnTo>
                  <a:pt x="266647" y="169433"/>
                </a:lnTo>
                <a:lnTo>
                  <a:pt x="275623" y="177609"/>
                </a:lnTo>
                <a:lnTo>
                  <a:pt x="280623" y="180503"/>
                </a:lnTo>
                <a:lnTo>
                  <a:pt x="286250" y="182523"/>
                </a:lnTo>
                <a:lnTo>
                  <a:pt x="286250" y="352529"/>
                </a:lnTo>
                <a:lnTo>
                  <a:pt x="306734" y="352529"/>
                </a:lnTo>
                <a:lnTo>
                  <a:pt x="306734" y="185860"/>
                </a:lnTo>
                <a:lnTo>
                  <a:pt x="308599" y="185853"/>
                </a:lnTo>
                <a:lnTo>
                  <a:pt x="310309" y="185780"/>
                </a:lnTo>
                <a:lnTo>
                  <a:pt x="312126" y="185633"/>
                </a:lnTo>
                <a:lnTo>
                  <a:pt x="335125" y="179759"/>
                </a:lnTo>
                <a:lnTo>
                  <a:pt x="350139" y="168522"/>
                </a:lnTo>
                <a:lnTo>
                  <a:pt x="300462" y="168522"/>
                </a:lnTo>
                <a:lnTo>
                  <a:pt x="291506" y="166164"/>
                </a:lnTo>
                <a:lnTo>
                  <a:pt x="281692" y="157222"/>
                </a:lnTo>
                <a:lnTo>
                  <a:pt x="279956" y="151210"/>
                </a:lnTo>
                <a:close/>
              </a:path>
              <a:path w="366395" h="457200">
                <a:moveTo>
                  <a:pt x="287356" y="135611"/>
                </a:moveTo>
                <a:lnTo>
                  <a:pt x="77231" y="135611"/>
                </a:lnTo>
                <a:lnTo>
                  <a:pt x="84038" y="137425"/>
                </a:lnTo>
                <a:lnTo>
                  <a:pt x="85359" y="143920"/>
                </a:lnTo>
                <a:lnTo>
                  <a:pt x="86235" y="150501"/>
                </a:lnTo>
                <a:lnTo>
                  <a:pt x="86304" y="151620"/>
                </a:lnTo>
                <a:lnTo>
                  <a:pt x="84599" y="157319"/>
                </a:lnTo>
                <a:lnTo>
                  <a:pt x="74902" y="166164"/>
                </a:lnTo>
                <a:lnTo>
                  <a:pt x="65948" y="168526"/>
                </a:lnTo>
                <a:lnTo>
                  <a:pt x="100417" y="168522"/>
                </a:lnTo>
                <a:lnTo>
                  <a:pt x="105073" y="162143"/>
                </a:lnTo>
                <a:lnTo>
                  <a:pt x="105984" y="151210"/>
                </a:lnTo>
                <a:lnTo>
                  <a:pt x="279956" y="151210"/>
                </a:lnTo>
                <a:lnTo>
                  <a:pt x="280036" y="150501"/>
                </a:lnTo>
                <a:lnTo>
                  <a:pt x="281076" y="143502"/>
                </a:lnTo>
                <a:lnTo>
                  <a:pt x="281256" y="139701"/>
                </a:lnTo>
                <a:lnTo>
                  <a:pt x="282682" y="137868"/>
                </a:lnTo>
                <a:lnTo>
                  <a:pt x="287356" y="135611"/>
                </a:lnTo>
                <a:close/>
              </a:path>
              <a:path w="366395" h="457200">
                <a:moveTo>
                  <a:pt x="307814" y="55737"/>
                </a:moveTo>
                <a:lnTo>
                  <a:pt x="287333" y="55737"/>
                </a:lnTo>
                <a:lnTo>
                  <a:pt x="287333" y="85604"/>
                </a:lnTo>
                <a:lnTo>
                  <a:pt x="223768" y="85604"/>
                </a:lnTo>
                <a:lnTo>
                  <a:pt x="219182" y="89628"/>
                </a:lnTo>
                <a:lnTo>
                  <a:pt x="219182" y="99561"/>
                </a:lnTo>
                <a:lnTo>
                  <a:pt x="223765" y="103586"/>
                </a:lnTo>
                <a:lnTo>
                  <a:pt x="297564" y="103586"/>
                </a:lnTo>
                <a:lnTo>
                  <a:pt x="316453" y="106559"/>
                </a:lnTo>
                <a:lnTo>
                  <a:pt x="329943" y="114312"/>
                </a:lnTo>
                <a:lnTo>
                  <a:pt x="338179" y="125092"/>
                </a:lnTo>
                <a:lnTo>
                  <a:pt x="341123" y="136410"/>
                </a:lnTo>
                <a:lnTo>
                  <a:pt x="341235" y="137868"/>
                </a:lnTo>
                <a:lnTo>
                  <a:pt x="340203" y="146476"/>
                </a:lnTo>
                <a:lnTo>
                  <a:pt x="300462" y="168522"/>
                </a:lnTo>
                <a:lnTo>
                  <a:pt x="350139" y="168522"/>
                </a:lnTo>
                <a:lnTo>
                  <a:pt x="350786" y="168038"/>
                </a:lnTo>
                <a:lnTo>
                  <a:pt x="359531" y="152790"/>
                </a:lnTo>
                <a:lnTo>
                  <a:pt x="361782" y="136338"/>
                </a:lnTo>
                <a:lnTo>
                  <a:pt x="357613" y="119353"/>
                </a:lnTo>
                <a:lnTo>
                  <a:pt x="347074" y="104110"/>
                </a:lnTo>
                <a:lnTo>
                  <a:pt x="330398" y="92443"/>
                </a:lnTo>
                <a:lnTo>
                  <a:pt x="307851" y="86197"/>
                </a:lnTo>
                <a:lnTo>
                  <a:pt x="307814" y="55737"/>
                </a:lnTo>
                <a:close/>
              </a:path>
              <a:path w="366395" h="457200">
                <a:moveTo>
                  <a:pt x="319022" y="134556"/>
                </a:moveTo>
                <a:lnTo>
                  <a:pt x="294250" y="134556"/>
                </a:lnTo>
                <a:lnTo>
                  <a:pt x="300042" y="137774"/>
                </a:lnTo>
                <a:lnTo>
                  <a:pt x="299368" y="147354"/>
                </a:lnTo>
                <a:lnTo>
                  <a:pt x="303663" y="151620"/>
                </a:lnTo>
                <a:lnTo>
                  <a:pt x="309736" y="151944"/>
                </a:lnTo>
                <a:lnTo>
                  <a:pt x="315313" y="151944"/>
                </a:lnTo>
                <a:lnTo>
                  <a:pt x="319827" y="148272"/>
                </a:lnTo>
                <a:lnTo>
                  <a:pt x="320130" y="143920"/>
                </a:lnTo>
                <a:lnTo>
                  <a:pt x="320037" y="141508"/>
                </a:lnTo>
                <a:lnTo>
                  <a:pt x="319810" y="137774"/>
                </a:lnTo>
                <a:lnTo>
                  <a:pt x="319685" y="136410"/>
                </a:lnTo>
                <a:lnTo>
                  <a:pt x="319022" y="134556"/>
                </a:lnTo>
                <a:close/>
              </a:path>
              <a:path w="366395" h="457200">
                <a:moveTo>
                  <a:pt x="71172" y="118022"/>
                </a:moveTo>
                <a:lnTo>
                  <a:pt x="61050" y="120387"/>
                </a:lnTo>
                <a:lnTo>
                  <a:pt x="53144" y="125432"/>
                </a:lnTo>
                <a:lnTo>
                  <a:pt x="47999" y="132645"/>
                </a:lnTo>
                <a:lnTo>
                  <a:pt x="46163" y="141508"/>
                </a:lnTo>
                <a:lnTo>
                  <a:pt x="46163" y="146476"/>
                </a:lnTo>
                <a:lnTo>
                  <a:pt x="50745" y="150501"/>
                </a:lnTo>
                <a:lnTo>
                  <a:pt x="62057" y="150501"/>
                </a:lnTo>
                <a:lnTo>
                  <a:pt x="66647" y="146476"/>
                </a:lnTo>
                <a:lnTo>
                  <a:pt x="66647" y="136424"/>
                </a:lnTo>
                <a:lnTo>
                  <a:pt x="77231" y="135611"/>
                </a:lnTo>
                <a:lnTo>
                  <a:pt x="287356" y="135611"/>
                </a:lnTo>
                <a:lnTo>
                  <a:pt x="289213" y="134715"/>
                </a:lnTo>
                <a:lnTo>
                  <a:pt x="294250" y="134556"/>
                </a:lnTo>
                <a:lnTo>
                  <a:pt x="319022" y="134556"/>
                </a:lnTo>
                <a:lnTo>
                  <a:pt x="318545" y="133224"/>
                </a:lnTo>
                <a:lnTo>
                  <a:pt x="102758" y="133224"/>
                </a:lnTo>
                <a:lnTo>
                  <a:pt x="96891" y="126064"/>
                </a:lnTo>
                <a:lnTo>
                  <a:pt x="89087" y="121143"/>
                </a:lnTo>
                <a:lnTo>
                  <a:pt x="80222" y="118462"/>
                </a:lnTo>
                <a:lnTo>
                  <a:pt x="71172" y="118022"/>
                </a:lnTo>
                <a:close/>
              </a:path>
              <a:path w="366395" h="457200">
                <a:moveTo>
                  <a:pt x="292265" y="117100"/>
                </a:moveTo>
                <a:lnTo>
                  <a:pt x="262630" y="133224"/>
                </a:lnTo>
                <a:lnTo>
                  <a:pt x="318545" y="133224"/>
                </a:lnTo>
                <a:lnTo>
                  <a:pt x="292265" y="117100"/>
                </a:lnTo>
                <a:close/>
              </a:path>
              <a:path w="366395" h="457200">
                <a:moveTo>
                  <a:pt x="333695" y="0"/>
                </a:moveTo>
                <a:lnTo>
                  <a:pt x="32698" y="0"/>
                </a:lnTo>
                <a:lnTo>
                  <a:pt x="20347" y="2193"/>
                </a:lnTo>
                <a:lnTo>
                  <a:pt x="10249" y="8171"/>
                </a:lnTo>
                <a:lnTo>
                  <a:pt x="3436" y="17031"/>
                </a:lnTo>
                <a:lnTo>
                  <a:pt x="935" y="27870"/>
                </a:lnTo>
                <a:lnTo>
                  <a:pt x="3436" y="38708"/>
                </a:lnTo>
                <a:lnTo>
                  <a:pt x="10249" y="47567"/>
                </a:lnTo>
                <a:lnTo>
                  <a:pt x="20347" y="53544"/>
                </a:lnTo>
                <a:lnTo>
                  <a:pt x="32698" y="55737"/>
                </a:lnTo>
                <a:lnTo>
                  <a:pt x="333695" y="55737"/>
                </a:lnTo>
                <a:lnTo>
                  <a:pt x="346046" y="53544"/>
                </a:lnTo>
                <a:lnTo>
                  <a:pt x="356145" y="47567"/>
                </a:lnTo>
                <a:lnTo>
                  <a:pt x="362960" y="38708"/>
                </a:lnTo>
                <a:lnTo>
                  <a:pt x="363180" y="37755"/>
                </a:lnTo>
                <a:lnTo>
                  <a:pt x="26478" y="37755"/>
                </a:lnTo>
                <a:lnTo>
                  <a:pt x="21416" y="33317"/>
                </a:lnTo>
                <a:lnTo>
                  <a:pt x="21416" y="22420"/>
                </a:lnTo>
                <a:lnTo>
                  <a:pt x="26478" y="17984"/>
                </a:lnTo>
                <a:lnTo>
                  <a:pt x="363180" y="17984"/>
                </a:lnTo>
                <a:lnTo>
                  <a:pt x="362960" y="17031"/>
                </a:lnTo>
                <a:lnTo>
                  <a:pt x="356145" y="8171"/>
                </a:lnTo>
                <a:lnTo>
                  <a:pt x="346046" y="2193"/>
                </a:lnTo>
                <a:lnTo>
                  <a:pt x="333695" y="0"/>
                </a:lnTo>
                <a:close/>
              </a:path>
              <a:path w="366395" h="457200">
                <a:moveTo>
                  <a:pt x="363180" y="17984"/>
                </a:moveTo>
                <a:lnTo>
                  <a:pt x="339915" y="17984"/>
                </a:lnTo>
                <a:lnTo>
                  <a:pt x="344973" y="22420"/>
                </a:lnTo>
                <a:lnTo>
                  <a:pt x="344973" y="33317"/>
                </a:lnTo>
                <a:lnTo>
                  <a:pt x="339915" y="37755"/>
                </a:lnTo>
                <a:lnTo>
                  <a:pt x="363180" y="37755"/>
                </a:lnTo>
                <a:lnTo>
                  <a:pt x="365461" y="27870"/>
                </a:lnTo>
                <a:lnTo>
                  <a:pt x="363180" y="17984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0426" name="object 14"/>
          <p:cNvSpPr>
            <a:spLocks/>
          </p:cNvSpPr>
          <p:nvPr/>
        </p:nvSpPr>
        <p:spPr bwMode="auto">
          <a:xfrm>
            <a:off x="517525" y="346075"/>
            <a:ext cx="20638" cy="17463"/>
          </a:xfrm>
          <a:custGeom>
            <a:avLst/>
            <a:gdLst>
              <a:gd name="T0" fmla="*/ 7768 w 20954"/>
              <a:gd name="T1" fmla="*/ 0 h 18414"/>
              <a:gd name="T2" fmla="*/ 2214 w 20954"/>
              <a:gd name="T3" fmla="*/ 0 h 18414"/>
              <a:gd name="T4" fmla="*/ 0 w 20954"/>
              <a:gd name="T5" fmla="*/ 286 h 18414"/>
              <a:gd name="T6" fmla="*/ 0 w 20954"/>
              <a:gd name="T7" fmla="*/ 995 h 18414"/>
              <a:gd name="T8" fmla="*/ 2214 w 20954"/>
              <a:gd name="T9" fmla="*/ 1280 h 18414"/>
              <a:gd name="T10" fmla="*/ 7768 w 20954"/>
              <a:gd name="T11" fmla="*/ 1280 h 18414"/>
              <a:gd name="T12" fmla="*/ 9981 w 20954"/>
              <a:gd name="T13" fmla="*/ 995 h 18414"/>
              <a:gd name="T14" fmla="*/ 9981 w 20954"/>
              <a:gd name="T15" fmla="*/ 286 h 18414"/>
              <a:gd name="T16" fmla="*/ 7768 w 20954"/>
              <a:gd name="T17" fmla="*/ 0 h 1841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0954" h="18414">
                <a:moveTo>
                  <a:pt x="16099" y="0"/>
                </a:moveTo>
                <a:lnTo>
                  <a:pt x="4587" y="0"/>
                </a:lnTo>
                <a:lnTo>
                  <a:pt x="0" y="4028"/>
                </a:lnTo>
                <a:lnTo>
                  <a:pt x="0" y="14112"/>
                </a:lnTo>
                <a:lnTo>
                  <a:pt x="4587" y="18136"/>
                </a:lnTo>
                <a:lnTo>
                  <a:pt x="16099" y="18136"/>
                </a:lnTo>
                <a:lnTo>
                  <a:pt x="20685" y="14112"/>
                </a:lnTo>
                <a:lnTo>
                  <a:pt x="20685" y="4028"/>
                </a:lnTo>
                <a:lnTo>
                  <a:pt x="16099" y="0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0427" name="AutoShape 20" descr="Византия"/>
          <p:cNvSpPr>
            <a:spLocks noChangeAspect="1" noChangeArrowheads="1"/>
          </p:cNvSpPr>
          <p:nvPr/>
        </p:nvSpPr>
        <p:spPr bwMode="auto">
          <a:xfrm>
            <a:off x="1301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1pPr>
            <a:lvl2pPr marL="742950" indent="-28575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2pPr>
            <a:lvl3pPr marL="11430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3pPr>
            <a:lvl4pPr marL="16002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4pPr>
            <a:lvl5pPr marL="20574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9pPr>
          </a:lstStyle>
          <a:p>
            <a:endParaRPr lang="ru-RU" altLang="ru-RU"/>
          </a:p>
        </p:txBody>
      </p:sp>
      <p:sp>
        <p:nvSpPr>
          <p:cNvPr id="60428" name="AutoShape 22" descr="Византия"/>
          <p:cNvSpPr>
            <a:spLocks noChangeAspect="1" noChangeArrowheads="1"/>
          </p:cNvSpPr>
          <p:nvPr/>
        </p:nvSpPr>
        <p:spPr bwMode="auto">
          <a:xfrm>
            <a:off x="2825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1pPr>
            <a:lvl2pPr marL="742950" indent="-28575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2pPr>
            <a:lvl3pPr marL="11430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3pPr>
            <a:lvl4pPr marL="16002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4pPr>
            <a:lvl5pPr marL="20574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9pPr>
          </a:lstStyle>
          <a:p>
            <a:endParaRPr lang="ru-RU" altLang="ru-RU"/>
          </a:p>
        </p:txBody>
      </p:sp>
      <p:sp>
        <p:nvSpPr>
          <p:cNvPr id="60429" name="object 4"/>
          <p:cNvSpPr txBox="1">
            <a:spLocks noChangeArrowheads="1"/>
          </p:cNvSpPr>
          <p:nvPr/>
        </p:nvSpPr>
        <p:spPr bwMode="auto">
          <a:xfrm>
            <a:off x="434975" y="683940"/>
            <a:ext cx="5451475" cy="44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3949" rIns="0" bIns="0">
            <a:spAutoFit/>
          </a:bodyPr>
          <a:lstStyle>
            <a:lvl1pPr>
              <a:tabLst>
                <a:tab pos="361950" algn="l"/>
              </a:tabLs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1pPr>
            <a:lvl2pPr marL="742950" indent="-285750">
              <a:tabLst>
                <a:tab pos="361950" algn="l"/>
              </a:tabLs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2pPr>
            <a:lvl3pPr marL="1143000" indent="-228600">
              <a:tabLst>
                <a:tab pos="361950" algn="l"/>
              </a:tabLs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3pPr>
            <a:lvl4pPr marL="1600200" indent="-228600">
              <a:tabLst>
                <a:tab pos="361950" algn="l"/>
              </a:tabLs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4pPr>
            <a:lvl5pPr marL="2057400" indent="-228600">
              <a:tabLst>
                <a:tab pos="361950" algn="l"/>
              </a:tabLs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rgbClr val="000000"/>
                </a:solidFill>
                <a:latin typeface="Arial" pitchFamily="34" charset="0"/>
              </a:rPr>
              <a:t>MAVZU:</a:t>
            </a:r>
            <a:r>
              <a:rPr lang="uz-Latn-UZ" altLang="ru-RU" sz="2800" b="1" dirty="0" smtClean="0">
                <a:solidFill>
                  <a:srgbClr val="000000"/>
                </a:solidFill>
                <a:latin typeface="Arial" pitchFamily="34" charset="0"/>
              </a:rPr>
              <a:t> YAPONIYA</a:t>
            </a:r>
            <a:endParaRPr lang="uz-Latn-UZ" altLang="ru-RU" sz="28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6" name="object 5">
            <a:extLst/>
          </p:cNvPr>
          <p:cNvSpPr/>
          <p:nvPr/>
        </p:nvSpPr>
        <p:spPr>
          <a:xfrm>
            <a:off x="168275" y="936625"/>
            <a:ext cx="281657" cy="84455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defTabSz="57589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132">
              <a:latin typeface="+mn-lt"/>
              <a:cs typeface="+mn-cs"/>
            </a:endParaRPr>
          </a:p>
        </p:txBody>
      </p:sp>
      <p:sp>
        <p:nvSpPr>
          <p:cNvPr id="17" name="object 6">
            <a:extLst/>
          </p:cNvPr>
          <p:cNvSpPr/>
          <p:nvPr/>
        </p:nvSpPr>
        <p:spPr>
          <a:xfrm>
            <a:off x="173038" y="2016125"/>
            <a:ext cx="276894" cy="75247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 defTabSz="57589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132">
              <a:latin typeface="+mn-lt"/>
              <a:cs typeface="+mn-cs"/>
            </a:endParaRPr>
          </a:p>
        </p:txBody>
      </p:sp>
      <p:sp>
        <p:nvSpPr>
          <p:cNvPr id="60432" name="AutoShape 18" descr="Salib yurishlari paytida Montgisard jangi - Maslahatlar - 2020"/>
          <p:cNvSpPr>
            <a:spLocks noChangeAspect="1" noChangeArrowheads="1"/>
          </p:cNvSpPr>
          <p:nvPr/>
        </p:nvSpPr>
        <p:spPr bwMode="auto">
          <a:xfrm>
            <a:off x="434975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1pPr>
            <a:lvl2pPr marL="742950" indent="-28575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2pPr>
            <a:lvl3pPr marL="11430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3pPr>
            <a:lvl4pPr marL="16002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4pPr>
            <a:lvl5pPr marL="20574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9pPr>
          </a:lstStyle>
          <a:p>
            <a:endParaRPr lang="ru-RU" altLang="ru-RU"/>
          </a:p>
        </p:txBody>
      </p:sp>
      <p:sp>
        <p:nvSpPr>
          <p:cNvPr id="60433" name="AutoShape 20" descr="Salib yurishlari paytida Montgisard jangi - Maslahatlar - 2020"/>
          <p:cNvSpPr>
            <a:spLocks noChangeAspect="1" noChangeArrowheads="1"/>
          </p:cNvSpPr>
          <p:nvPr/>
        </p:nvSpPr>
        <p:spPr bwMode="auto">
          <a:xfrm>
            <a:off x="587375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1pPr>
            <a:lvl2pPr marL="742950" indent="-28575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2pPr>
            <a:lvl3pPr marL="11430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3pPr>
            <a:lvl4pPr marL="16002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4pPr>
            <a:lvl5pPr marL="20574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9pPr>
          </a:lstStyle>
          <a:p>
            <a:endParaRPr lang="ru-RU" altLang="ru-RU"/>
          </a:p>
        </p:txBody>
      </p:sp>
      <p:pic>
        <p:nvPicPr>
          <p:cNvPr id="1026" name="Picture 2" descr="Картинки по запросу &quot;Japan in the Middle Ages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131" y="1187996"/>
            <a:ext cx="1920527" cy="1920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43315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589512408"/>
              </p:ext>
            </p:extLst>
          </p:nvPr>
        </p:nvGraphicFramePr>
        <p:xfrm>
          <a:off x="153093" y="683940"/>
          <a:ext cx="5660404" cy="21092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8-конечная звезда 4"/>
          <p:cNvSpPr/>
          <p:nvPr/>
        </p:nvSpPr>
        <p:spPr>
          <a:xfrm>
            <a:off x="225556" y="848584"/>
            <a:ext cx="502555" cy="505866"/>
          </a:xfrm>
          <a:prstGeom prst="star8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8-конечная звезда 5"/>
          <p:cNvSpPr/>
          <p:nvPr/>
        </p:nvSpPr>
        <p:spPr>
          <a:xfrm>
            <a:off x="377924" y="1461640"/>
            <a:ext cx="504056" cy="540881"/>
          </a:xfrm>
          <a:prstGeom prst="star8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8-конечная звезда 6"/>
          <p:cNvSpPr/>
          <p:nvPr/>
        </p:nvSpPr>
        <p:spPr>
          <a:xfrm>
            <a:off x="227058" y="2144853"/>
            <a:ext cx="501054" cy="483303"/>
          </a:xfrm>
          <a:prstGeom prst="star8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endParaRPr lang="ru-RU" sz="3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1" y="0"/>
            <a:ext cx="5940425" cy="50323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5098" tIns="47549" rIns="95098" bIns="47549" anchor="ctr"/>
          <a:lstStyle>
            <a:defPPr>
              <a:defRPr lang="en-US"/>
            </a:defPPr>
            <a:lvl1pPr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287338" indent="169863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574675" indent="339725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863600" indent="508000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150938" indent="677863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59893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BUGUN TANISHIB CHIQAMIZ</a:t>
            </a:r>
            <a:endParaRPr lang="ru-RU" sz="2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1680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0181" y="599431"/>
            <a:ext cx="5660404" cy="408245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1270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XI-XII asrlarda </a:t>
            </a: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yer munosabatlari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uzul-kesil shakllandi.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0181" y="2282974"/>
            <a:ext cx="5660404" cy="5213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indent="152095" algn="ctr"/>
            <a:endParaRPr lang="en-US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52095" algn="ctr"/>
            <a:r>
              <a:rPr lang="uz-Latn-U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Ryokalar</a:t>
            </a:r>
            <a:r>
              <a:rPr lang="uz-Latn-U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– xanke vassallari edi.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52095"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0181" y="1654065"/>
            <a:ext cx="5660404" cy="4762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indent="203097" algn="ctr"/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Xanke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– eng nufuzli yirik yer egalar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0850" y="1165399"/>
            <a:ext cx="5660404" cy="3866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Syoyenlar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– yer egalari mulklari vujudga keldi.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1" y="0"/>
            <a:ext cx="5940425" cy="50323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5098" tIns="47549" rIns="95098" bIns="47549" anchor="ctr"/>
          <a:lstStyle>
            <a:defPPr>
              <a:defRPr lang="en-US"/>
            </a:defPPr>
            <a:lvl1pPr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287338" indent="169863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574675" indent="339725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863600" indent="508000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150938" indent="677863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uz-Latn-U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IJTIMOIY MUNOSABATLAR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3243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906077" y="89124"/>
            <a:ext cx="3870948" cy="40824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lvl="0" algn="ctr"/>
            <a:r>
              <a:rPr lang="uz-Latn-UZ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IJTIMOIY MUNOSABATLAR</a:t>
            </a:r>
            <a:endParaRPr lang="ru-RU" sz="1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User\Downloads\8-япония\origina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8164" y="610156"/>
            <a:ext cx="2773287" cy="1509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1785342" y="2196108"/>
            <a:ext cx="3870948" cy="57606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700" b="1" dirty="0">
                <a:latin typeface="Arial" panose="020B0604020202020204" pitchFamily="34" charset="0"/>
                <a:cs typeface="Arial" panose="020B0604020202020204" pitchFamily="34" charset="0"/>
              </a:rPr>
              <a:t>Samuraylar</a:t>
            </a:r>
            <a:r>
              <a:rPr lang="uz-Latn-UZ" sz="1700" dirty="0">
                <a:latin typeface="Arial" panose="020B0604020202020204" pitchFamily="34" charset="0"/>
                <a:cs typeface="Arial" panose="020B0604020202020204" pitchFamily="34" charset="0"/>
              </a:rPr>
              <a:t> – harbiy bo</a:t>
            </a:r>
            <a:r>
              <a:rPr lang="uz-Latn-UZ" sz="1800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uz-Latn-UZ" sz="1700" dirty="0">
                <a:latin typeface="Arial" panose="020B0604020202020204" pitchFamily="34" charset="0"/>
                <a:cs typeface="Arial" panose="020B0604020202020204" pitchFamily="34" charset="0"/>
              </a:rPr>
              <a:t>linmalar harbiylari, mayda </a:t>
            </a:r>
            <a:r>
              <a:rPr lang="uz-Latn-UZ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dv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uz-Latn-UZ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ryanlar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User\Pictures\Рисунок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92" y="119202"/>
            <a:ext cx="1584176" cy="2700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76052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8215" y="755948"/>
            <a:ext cx="4072369" cy="476286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1270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indent="101093" algn="ctr"/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Yaponiyani XII asrdan boshlab </a:t>
            </a: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mikado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– imperator boshqargan.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98215" y="1548036"/>
            <a:ext cx="4063170" cy="74267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Keyinchalik hokimyat eng yirik mulkdor, harbiy qo‘mondon – </a:t>
            </a: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syogun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qo‘liga o‘tgan.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The Mikado - the original name of the emperor of Japan | Art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18" t="32099" r="35550" b="3604"/>
          <a:stretch/>
        </p:blipFill>
        <p:spPr bwMode="auto">
          <a:xfrm>
            <a:off x="331655" y="599430"/>
            <a:ext cx="1270405" cy="2507317"/>
          </a:xfrm>
          <a:prstGeom prst="rect">
            <a:avLst/>
          </a:prstGeom>
          <a:noFill/>
          <a:effectLst>
            <a:softEdge rad="889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-1" y="0"/>
            <a:ext cx="5940425" cy="50323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5098" tIns="47549" rIns="95098" bIns="47549" anchor="ctr"/>
          <a:lstStyle>
            <a:defPPr>
              <a:defRPr lang="en-US"/>
            </a:defPPr>
            <a:lvl1pPr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287338" indent="169863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574675" indent="339725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863600" indent="508000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150938" indent="677863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uz-Latn-U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MAMLAKATNING  SIYOSIY TUZUMI</a:t>
            </a:r>
            <a:endParaRPr lang="ru-RU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4964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1063</TotalTime>
  <Words>270</Words>
  <Application>Microsoft Office PowerPoint</Application>
  <PresentationFormat>Произвольный</PresentationFormat>
  <Paragraphs>78</Paragraphs>
  <Slides>13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Open Sans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best</dc:creator>
  <cp:lastModifiedBy>Пользователь</cp:lastModifiedBy>
  <cp:revision>165</cp:revision>
  <cp:lastPrinted>2020-03-20T04:04:48Z</cp:lastPrinted>
  <dcterms:created xsi:type="dcterms:W3CDTF">2020-03-19T15:04:51Z</dcterms:created>
  <dcterms:modified xsi:type="dcterms:W3CDTF">2021-02-18T09:45:45Z</dcterms:modified>
</cp:coreProperties>
</file>