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12" r:id="rId2"/>
    <p:sldId id="303" r:id="rId3"/>
    <p:sldId id="304" r:id="rId4"/>
    <p:sldId id="306" r:id="rId5"/>
    <p:sldId id="313" r:id="rId6"/>
    <p:sldId id="258" r:id="rId7"/>
    <p:sldId id="279" r:id="rId8"/>
    <p:sldId id="308" r:id="rId9"/>
    <p:sldId id="291" r:id="rId10"/>
    <p:sldId id="309" r:id="rId11"/>
    <p:sldId id="310" r:id="rId12"/>
    <p:sldId id="311" r:id="rId13"/>
    <p:sldId id="269" r:id="rId14"/>
  </p:sldIdLst>
  <p:sldSz cx="5940425" cy="3240088"/>
  <p:notesSz cx="9144000" cy="6858000"/>
  <p:defaultTextStyle>
    <a:defPPr>
      <a:defRPr lang="ru-RU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744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uz-Latn-UZ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      Ijtimoiy munosabatlar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uz-Latn-UZ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    Mamlakatning  siyosiy tuzumi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F49B909F-A33B-44A9-A59D-8C9E21F2028A}">
      <dgm:prSet phldrT="[Текст]" custT="1"/>
      <dgm:spPr/>
      <dgm:t>
        <a:bodyPr/>
        <a:lstStyle/>
        <a:p>
          <a:pPr algn="ctr"/>
          <a:r>
            <a:rPr lang="uz-Latn-UZ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Yaponiya shaharlari  taraqqiyoti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50B8AF-FD56-490D-9C5F-5A2C7930663C}" type="parTrans" cxnId="{CF09CD68-0556-4B60-90DF-CC3F348D340B}">
      <dgm:prSet/>
      <dgm:spPr/>
      <dgm:t>
        <a:bodyPr/>
        <a:lstStyle/>
        <a:p>
          <a:endParaRPr lang="ru-RU"/>
        </a:p>
      </dgm:t>
    </dgm:pt>
    <dgm:pt modelId="{9D96994E-BE6E-48B6-894D-E0E4C2BE7DFB}" type="sibTrans" cxnId="{CF09CD68-0556-4B60-90DF-CC3F348D340B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 custScaleX="99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4956F1B-EF59-4206-ACCC-189671DC46E9}" type="pres">
      <dgm:prSet presAssocID="{F49B909F-A33B-44A9-A59D-8C9E21F2028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76377-6705-46CB-B100-5045AF5372C3}" type="pres">
      <dgm:prSet presAssocID="{F49B909F-A33B-44A9-A59D-8C9E21F2028A}" presName="accent_3" presStyleCnt="0"/>
      <dgm:spPr/>
    </dgm:pt>
    <dgm:pt modelId="{BB421504-7B04-4AC9-AF51-12F9071924BC}" type="pres">
      <dgm:prSet presAssocID="{F49B909F-A33B-44A9-A59D-8C9E21F2028A}" presName="accentRepeatNode" presStyleLbl="solidFgAcc1" presStyleIdx="2" presStyleCnt="3"/>
      <dgm:spPr/>
    </dgm:pt>
  </dgm:ptLst>
  <dgm:cxnLst>
    <dgm:cxn modelId="{8AC9B8EE-5ED3-4330-AEA3-93D9030B0ADB}" type="presOf" srcId="{E0ECFBDE-DCA6-4E97-AA6B-A46521E18F2F}" destId="{E5B65F5C-AA75-40BC-99F8-716F21FE7279}" srcOrd="0" destOrd="0" presId="urn:microsoft.com/office/officeart/2008/layout/VerticalCurvedList"/>
    <dgm:cxn modelId="{CDAA4F2F-1FD8-4485-95E5-BEF42B7803BD}" type="presOf" srcId="{F49B909F-A33B-44A9-A59D-8C9E21F2028A}" destId="{94956F1B-EF59-4206-ACCC-189671DC46E9}" srcOrd="0" destOrd="0" presId="urn:microsoft.com/office/officeart/2008/layout/VerticalCurvedList"/>
    <dgm:cxn modelId="{40F3EC11-EC47-4FDA-BBA4-2B9A62F225DC}" type="presOf" srcId="{CF299974-2C82-435B-A017-B9C433E33C8B}" destId="{791C7E10-6926-4068-A429-0A978C366367}" srcOrd="0" destOrd="0" presId="urn:microsoft.com/office/officeart/2008/layout/VerticalCurvedList"/>
    <dgm:cxn modelId="{CF09CD68-0556-4B60-90DF-CC3F348D340B}" srcId="{E0ECFBDE-DCA6-4E97-AA6B-A46521E18F2F}" destId="{F49B909F-A33B-44A9-A59D-8C9E21F2028A}" srcOrd="2" destOrd="0" parTransId="{BF50B8AF-FD56-490D-9C5F-5A2C7930663C}" sibTransId="{9D96994E-BE6E-48B6-894D-E0E4C2BE7DFB}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15DCE26E-BE2A-4BD6-A1C7-4D6376C0E16D}" type="presOf" srcId="{7FBB15F8-3BAF-43A5-88EF-C32A087D01EB}" destId="{66856E51-BDFB-49B9-BE52-BB018A589556}" srcOrd="0" destOrd="0" presId="urn:microsoft.com/office/officeart/2008/layout/VerticalCurvedList"/>
    <dgm:cxn modelId="{A25DBFDA-9989-40CE-91B4-94D4E9396F96}" type="presOf" srcId="{20B2106A-B854-48BC-B4CF-ECDE01C548C5}" destId="{2707BE8E-1A6E-4BCE-8371-6B76ADF40D5B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F5F2F817-D31D-403F-99DB-D2D17E107526}" type="presParOf" srcId="{E5B65F5C-AA75-40BC-99F8-716F21FE7279}" destId="{B6481B9A-7B71-433E-B6CF-BA5D016216D3}" srcOrd="0" destOrd="0" presId="urn:microsoft.com/office/officeart/2008/layout/VerticalCurvedList"/>
    <dgm:cxn modelId="{1D226DFB-580E-46D7-9C5C-10884B3BF7FF}" type="presParOf" srcId="{B6481B9A-7B71-433E-B6CF-BA5D016216D3}" destId="{6760B150-97BC-4961-BBEC-9B64A1A5A09A}" srcOrd="0" destOrd="0" presId="urn:microsoft.com/office/officeart/2008/layout/VerticalCurvedList"/>
    <dgm:cxn modelId="{18FA400D-040B-41BF-8887-DD54A5A8BDAF}" type="presParOf" srcId="{6760B150-97BC-4961-BBEC-9B64A1A5A09A}" destId="{F67751B1-7A31-4F26-98A9-0FC4723E77B8}" srcOrd="0" destOrd="0" presId="urn:microsoft.com/office/officeart/2008/layout/VerticalCurvedList"/>
    <dgm:cxn modelId="{98969520-5348-45EE-9BD1-135D0CD76E80}" type="presParOf" srcId="{6760B150-97BC-4961-BBEC-9B64A1A5A09A}" destId="{791C7E10-6926-4068-A429-0A978C366367}" srcOrd="1" destOrd="0" presId="urn:microsoft.com/office/officeart/2008/layout/VerticalCurvedList"/>
    <dgm:cxn modelId="{40E15F5F-9701-440F-BCBF-D0D5579366DA}" type="presParOf" srcId="{6760B150-97BC-4961-BBEC-9B64A1A5A09A}" destId="{63B3CEBB-9E1F-4AC3-8C25-01C72AEC954E}" srcOrd="2" destOrd="0" presId="urn:microsoft.com/office/officeart/2008/layout/VerticalCurvedList"/>
    <dgm:cxn modelId="{E7DA283F-82A0-4ADA-A814-35B688C3837A}" type="presParOf" srcId="{6760B150-97BC-4961-BBEC-9B64A1A5A09A}" destId="{2254EDD8-89EE-4F64-B363-1FB7C0EE99A4}" srcOrd="3" destOrd="0" presId="urn:microsoft.com/office/officeart/2008/layout/VerticalCurvedList"/>
    <dgm:cxn modelId="{ADC9C7EA-00F7-4279-8B2C-167FC10B6B73}" type="presParOf" srcId="{B6481B9A-7B71-433E-B6CF-BA5D016216D3}" destId="{66856E51-BDFB-49B9-BE52-BB018A589556}" srcOrd="1" destOrd="0" presId="urn:microsoft.com/office/officeart/2008/layout/VerticalCurvedList"/>
    <dgm:cxn modelId="{7E0016C6-0233-4C14-95E7-8631B0812003}" type="presParOf" srcId="{B6481B9A-7B71-433E-B6CF-BA5D016216D3}" destId="{A0730325-7BF1-43FF-884C-34121334CF45}" srcOrd="2" destOrd="0" presId="urn:microsoft.com/office/officeart/2008/layout/VerticalCurvedList"/>
    <dgm:cxn modelId="{1E15688D-EEEA-4A61-B9F2-CC4CF1360439}" type="presParOf" srcId="{A0730325-7BF1-43FF-884C-34121334CF45}" destId="{B70A8609-E24F-45C0-88E3-C7C47355A406}" srcOrd="0" destOrd="0" presId="urn:microsoft.com/office/officeart/2008/layout/VerticalCurvedList"/>
    <dgm:cxn modelId="{F57F5D5E-0B6B-4D77-8BA5-63B22EDDF486}" type="presParOf" srcId="{B6481B9A-7B71-433E-B6CF-BA5D016216D3}" destId="{2707BE8E-1A6E-4BCE-8371-6B76ADF40D5B}" srcOrd="3" destOrd="0" presId="urn:microsoft.com/office/officeart/2008/layout/VerticalCurvedList"/>
    <dgm:cxn modelId="{0256A851-32EB-4FD9-8FED-13F79FCCE47B}" type="presParOf" srcId="{B6481B9A-7B71-433E-B6CF-BA5D016216D3}" destId="{BAE07145-3300-4C4A-8CE7-818108AD99FF}" srcOrd="4" destOrd="0" presId="urn:microsoft.com/office/officeart/2008/layout/VerticalCurvedList"/>
    <dgm:cxn modelId="{B43C92F4-1D22-47FD-9B3D-8EC60D7C3CB5}" type="presParOf" srcId="{BAE07145-3300-4C4A-8CE7-818108AD99FF}" destId="{40256A19-E013-4FB8-8AB5-6A968A6CADA8}" srcOrd="0" destOrd="0" presId="urn:microsoft.com/office/officeart/2008/layout/VerticalCurvedList"/>
    <dgm:cxn modelId="{ECE628EC-F069-4ABB-8841-F0D5B5F085C9}" type="presParOf" srcId="{B6481B9A-7B71-433E-B6CF-BA5D016216D3}" destId="{94956F1B-EF59-4206-ACCC-189671DC46E9}" srcOrd="5" destOrd="0" presId="urn:microsoft.com/office/officeart/2008/layout/VerticalCurvedList"/>
    <dgm:cxn modelId="{8552ADEA-6BDD-4DE5-B2DE-AEA4E8558C9A}" type="presParOf" srcId="{B6481B9A-7B71-433E-B6CF-BA5D016216D3}" destId="{BB976377-6705-46CB-B100-5045AF5372C3}" srcOrd="6" destOrd="0" presId="urn:microsoft.com/office/officeart/2008/layout/VerticalCurvedList"/>
    <dgm:cxn modelId="{A6954A17-4758-40AD-AE0B-A714F9AB0456}" type="presParOf" srcId="{BB976377-6705-46CB-B100-5045AF5372C3}" destId="{BB421504-7B04-4AC9-AF51-12F9071924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382787" y="-368194"/>
          <a:ext cx="2845656" cy="2845656"/>
        </a:xfrm>
        <a:prstGeom prst="blockArc">
          <a:avLst>
            <a:gd name="adj1" fmla="val 18900000"/>
            <a:gd name="adj2" fmla="val 2700000"/>
            <a:gd name="adj3" fmla="val 75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308211" y="210926"/>
          <a:ext cx="5317228" cy="42185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  Ijtimoiy munosabatlar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8211" y="210926"/>
        <a:ext cx="5317228" cy="421853"/>
      </dsp:txXfrm>
    </dsp:sp>
    <dsp:sp modelId="{B70A8609-E24F-45C0-88E3-C7C47355A406}">
      <dsp:nvSpPr>
        <dsp:cNvPr id="0" name=""/>
        <dsp:cNvSpPr/>
      </dsp:nvSpPr>
      <dsp:spPr>
        <a:xfrm>
          <a:off x="32227" y="160478"/>
          <a:ext cx="531140" cy="52111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50904" y="843707"/>
          <a:ext cx="5185185" cy="421853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 Mamlakatning  siyosiy tuzumi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904" y="843707"/>
        <a:ext cx="5185185" cy="421853"/>
      </dsp:txXfrm>
    </dsp:sp>
    <dsp:sp modelId="{40256A19-E013-4FB8-8AB5-6A968A6CADA8}">
      <dsp:nvSpPr>
        <dsp:cNvPr id="0" name=""/>
        <dsp:cNvSpPr/>
      </dsp:nvSpPr>
      <dsp:spPr>
        <a:xfrm>
          <a:off x="187245" y="790975"/>
          <a:ext cx="527317" cy="527317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94956F1B-EF59-4206-ACCC-189671DC46E9}">
      <dsp:nvSpPr>
        <dsp:cNvPr id="0" name=""/>
        <dsp:cNvSpPr/>
      </dsp:nvSpPr>
      <dsp:spPr>
        <a:xfrm>
          <a:off x="297560" y="1476487"/>
          <a:ext cx="5338529" cy="421853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48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Yaponiya shaharlari  taraqqiyoti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560" y="1476487"/>
        <a:ext cx="5338529" cy="421853"/>
      </dsp:txXfrm>
    </dsp:sp>
    <dsp:sp modelId="{BB421504-7B04-4AC9-AF51-12F9071924BC}">
      <dsp:nvSpPr>
        <dsp:cNvPr id="0" name=""/>
        <dsp:cNvSpPr/>
      </dsp:nvSpPr>
      <dsp:spPr>
        <a:xfrm>
          <a:off x="33902" y="1423755"/>
          <a:ext cx="527317" cy="5273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D59FA5-45B9-4611-A447-3E6B746101E8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75323-3736-4977-852C-C731993717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51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1</a:t>
            </a:fld>
            <a:endParaRPr lang="en-US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97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fld id="{C4495876-9680-41EC-8564-FA285AAD5A06}" type="slidenum">
              <a:rPr lang="en-US" altLang="ru-RU" sz="1200" smtClean="0">
                <a:latin typeface="Calibri" pitchFamily="34" charset="0"/>
              </a:rPr>
              <a:pPr/>
              <a:t>5</a:t>
            </a:fld>
            <a:endParaRPr lang="en-US" altLang="ru-RU" sz="12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645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775323-3736-4977-852C-C731993717A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507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88486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7697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965461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942433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953947" y="0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88486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7697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965461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942433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953947" y="807862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88486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7697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965461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942433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953947" y="1615724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88486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7697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965461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942433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953947" y="2423586"/>
            <a:ext cx="997992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7126896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wipe/>
  </p:transition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-4763"/>
            <a:ext cx="5938837" cy="8334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4714875" y="144463"/>
            <a:ext cx="855663" cy="6032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714875" y="287338"/>
            <a:ext cx="838200" cy="322262"/>
          </a:xfrm>
          <a:prstGeom prst="rect">
            <a:avLst/>
          </a:prstGeom>
        </p:spPr>
        <p:txBody>
          <a:bodyPr lIns="0" tIns="15852" rIns="0" bIns="0">
            <a:spAutoFit/>
          </a:bodyPr>
          <a:lstStyle/>
          <a:p>
            <a:pPr algn="ctr" defTabSz="575895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054100" y="144463"/>
            <a:ext cx="3476625" cy="538162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60363"/>
            <a:ext cx="65088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60363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79388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9" name="Picture 3" descr="C:\Users\User\Downloads\хитой ўрта асрларда\3797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298" y="996343"/>
            <a:ext cx="1364227" cy="2006216"/>
          </a:xfrm>
          <a:prstGeom prst="rect">
            <a:avLst/>
          </a:prstGeom>
          <a:noFill/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User\Downloads\хитой ўрта асрларда\9028e166a89bfab2815632f0d119bc9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930943"/>
            <a:ext cx="1365018" cy="2071616"/>
          </a:xfrm>
          <a:prstGeom prst="rect">
            <a:avLst/>
          </a:prstGeom>
          <a:noFill/>
          <a:effectLst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Users\User\Downloads\хитой ўрта асрларда\f26be7af98850d25ffa7cafb390fba8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553" y="942486"/>
            <a:ext cx="1368153" cy="196573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331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02060" y="639702"/>
            <a:ext cx="4268524" cy="47628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Dastlabki syogunlik XII asr oxiridan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Minamoto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tomonidan o‘rnatilgan.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02061" y="2015788"/>
            <a:ext cx="4268523" cy="61236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Lekin Minomoto mamlakatni o‘zining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Kamakura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dagi qal’a – saroyidan boshqaradi.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00984" y="1351370"/>
            <a:ext cx="4280270" cy="55670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U samuraylarga tayanib imperator poytaxti –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Kioto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ni egallaydi.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ownloads\8-япония\Minamot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9" t="2950" r="6513"/>
          <a:stretch/>
        </p:blipFill>
        <p:spPr bwMode="auto">
          <a:xfrm>
            <a:off x="116622" y="724665"/>
            <a:ext cx="1485438" cy="1881972"/>
          </a:xfrm>
          <a:prstGeom prst="rect">
            <a:avLst/>
          </a:prstGeom>
          <a:noFill/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MAMLAKATNING  SIYOSIY TUZUMI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26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8-япония\japan1215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012" y="21123"/>
            <a:ext cx="3888432" cy="304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441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8-япония\Japanese_Empire_(orthographic_projection).svg (1)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044" y="51573"/>
            <a:ext cx="3096343" cy="302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39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8557"/>
              </p:ext>
            </p:extLst>
          </p:nvPr>
        </p:nvGraphicFramePr>
        <p:xfrm>
          <a:off x="210181" y="633451"/>
          <a:ext cx="2245449" cy="199019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245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atamalar </a:t>
                      </a:r>
                      <a:endParaRPr lang="ru-RU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Syoyen</a:t>
                      </a:r>
                      <a:endParaRPr lang="ru-RU" sz="15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Xanke</a:t>
                      </a:r>
                      <a:r>
                        <a:rPr lang="uz-Latn-UZ" sz="15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5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Ryoka</a:t>
                      </a:r>
                      <a:r>
                        <a:rPr lang="uz-Latn-UZ" sz="15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5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Minako</a:t>
                      </a:r>
                      <a:endParaRPr lang="ru-RU" sz="15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Samuray </a:t>
                      </a:r>
                      <a:endParaRPr lang="ru-RU" sz="15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456348"/>
              </p:ext>
            </p:extLst>
          </p:nvPr>
        </p:nvGraphicFramePr>
        <p:xfrm>
          <a:off x="2992172" y="633451"/>
          <a:ext cx="2691292" cy="165849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91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Tarixiy sanalar</a:t>
                      </a:r>
                      <a:endParaRPr lang="ru-RU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algn="ctr"/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</a:t>
                      </a:r>
                      <a:r>
                        <a:rPr lang="uz-Latn-UZ" sz="1500" b="1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asr</a:t>
                      </a:r>
                      <a:endParaRPr lang="ru-RU" sz="15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 asr oxiri</a:t>
                      </a:r>
                      <a:endParaRPr lang="ru-RU" sz="15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5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XIV-XV asrlar</a:t>
                      </a:r>
                      <a:endParaRPr lang="ru-RU" sz="15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79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1900" y="123144"/>
            <a:ext cx="5544616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GAN MAVZUNI TAKRORLAB OLAMIZ...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604299"/>
              </p:ext>
            </p:extLst>
          </p:nvPr>
        </p:nvGraphicFramePr>
        <p:xfrm>
          <a:off x="210181" y="660018"/>
          <a:ext cx="5520063" cy="20930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8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811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Xitoyda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 asrda ixtiro qilingan ipakdan to‘qilgan</a:t>
                      </a:r>
                      <a:r>
                        <a:rPr lang="uz-Latn-U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shoyi so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‘zana   qanday ata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adi?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panno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615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Nechanchi</a:t>
                      </a:r>
                      <a:r>
                        <a:rPr lang="uz-Latn-UZ" sz="1400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asrdan boshla</a:t>
                      </a:r>
                      <a:r>
                        <a:rPr lang="en-US" sz="1400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uz-Latn-UZ" sz="1400" b="0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Xitoyda paxtadan gazlama tayyorlash yo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‘lga qo‘yilgan</a:t>
                      </a:r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XIV asrdan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11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XIII asr oxirlarida</a:t>
                      </a:r>
                      <a:r>
                        <a:rPr lang="uz-Latn-UZ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Xitoyga sayohat qilgan </a:t>
                      </a:r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vinetsiyalik sayyoh </a:t>
                      </a:r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 edi?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Marko Polo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811"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1351-yilda Xitoydagi qo‘zg‘olonga boshchilik qilgan rohib</a:t>
                      </a:r>
                      <a:r>
                        <a:rPr lang="uz-Latn-UZ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kim edi</a:t>
                      </a:r>
                      <a:r>
                        <a:rPr lang="en-US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4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Chju Yuan-Chjan</a:t>
                      </a:r>
                      <a:endParaRPr lang="ru-RU" sz="14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94348" y="683940"/>
            <a:ext cx="1368152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94348" y="1260004"/>
            <a:ext cx="1368152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4108" y="1836068"/>
            <a:ext cx="1368152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87854" y="2340124"/>
            <a:ext cx="1448829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334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9004" y="179884"/>
            <a:ext cx="4631240" cy="4422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Suratdagi tarixiy shaxs Xitoydagi qaysi sulola  hukmronligi  davrida yuksak lavozimlarni egallagan?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0" y="179884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47811" y="863666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47811" y="2122423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46076" y="1700129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47811" y="1274711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10172" y="863666"/>
            <a:ext cx="313190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Min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23321" y="1274711"/>
            <a:ext cx="3118757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Yuan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10172" y="1700129"/>
            <a:ext cx="313190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Suy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11487" y="2113744"/>
            <a:ext cx="3118757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Tan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хитой ўрта асрларда\марко пол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60" y="827956"/>
            <a:ext cx="1508727" cy="162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120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9003" y="179884"/>
            <a:ext cx="4679521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Suratdagi Xitoy imperatori nechanchi yillarda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Zond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arxipelagi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Shiri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Lanka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0" y="247925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47811" y="1043980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47811" y="2302737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46076" y="1880443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47811" y="1455025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96293" y="1043980"/>
            <a:ext cx="3284185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1271-1295-yillar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08128" y="1455025"/>
            <a:ext cx="327039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1351-1365-yillar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96293" y="1880443"/>
            <a:ext cx="3284185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1405-1433-yillar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96294" y="2294058"/>
            <a:ext cx="3270396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1455-1473-yillar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C:\Users\User\Downloads\хитой ўрта асрларда\чжан хе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9" y="955651"/>
            <a:ext cx="1367624" cy="1753047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62429" y="2649133"/>
            <a:ext cx="1430551" cy="3196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Chjan Xe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0259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-4763"/>
            <a:ext cx="5938837" cy="6873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1437803" y="35868"/>
            <a:ext cx="3476625" cy="538162"/>
          </a:xfrm>
          <a:prstGeom prst="rect">
            <a:avLst/>
          </a:prstGeom>
        </p:spPr>
        <p:txBody>
          <a:bodyPr lIns="0" tIns="14604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 defTabSz="914400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en-US" kern="0" spc="10" dirty="0" smtClean="0">
                <a:solidFill>
                  <a:sysClr val="window" lastClr="FFFFFF"/>
                </a:solidFill>
              </a:rPr>
              <a:t>JAHON</a:t>
            </a:r>
            <a:r>
              <a:rPr lang="en-US" kern="0" spc="-70" dirty="0" smtClean="0">
                <a:solidFill>
                  <a:sysClr val="window" lastClr="FFFFFF"/>
                </a:solidFill>
              </a:rPr>
              <a:t> </a:t>
            </a:r>
            <a:r>
              <a:rPr lang="en-US" kern="0" spc="5" dirty="0" smtClean="0">
                <a:solidFill>
                  <a:sysClr val="window" lastClr="FFFFFF"/>
                </a:solidFill>
              </a:rPr>
              <a:t>TARIXI</a:t>
            </a:r>
            <a:endParaRPr lang="en-US" kern="0" spc="5" dirty="0">
              <a:solidFill>
                <a:sysClr val="window" lastClr="FFFFFF"/>
              </a:solidFill>
            </a:endParaRPr>
          </a:p>
        </p:txBody>
      </p:sp>
      <p:sp>
        <p:nvSpPr>
          <p:cNvPr id="60423" name="object 11"/>
          <p:cNvSpPr>
            <a:spLocks/>
          </p:cNvSpPr>
          <p:nvPr/>
        </p:nvSpPr>
        <p:spPr bwMode="auto">
          <a:xfrm>
            <a:off x="539750" y="323900"/>
            <a:ext cx="65088" cy="174625"/>
          </a:xfrm>
          <a:custGeom>
            <a:avLst/>
            <a:gdLst>
              <a:gd name="T0" fmla="*/ 286648 w 61595"/>
              <a:gd name="T1" fmla="*/ 0 h 174625"/>
              <a:gd name="T2" fmla="*/ 175171 w 61595"/>
              <a:gd name="T3" fmla="*/ 2110 h 174625"/>
              <a:gd name="T4" fmla="*/ 84052 w 61595"/>
              <a:gd name="T5" fmla="*/ 7860 h 174625"/>
              <a:gd name="T6" fmla="*/ 22566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2562 w 61595"/>
              <a:gd name="T13" fmla="*/ 157936 h 174625"/>
              <a:gd name="T14" fmla="*/ 84021 w 61595"/>
              <a:gd name="T15" fmla="*/ 166467 h 174625"/>
              <a:gd name="T16" fmla="*/ 175155 w 61595"/>
              <a:gd name="T17" fmla="*/ 172224 h 174625"/>
              <a:gd name="T18" fmla="*/ 286648 w 61595"/>
              <a:gd name="T19" fmla="*/ 174336 h 174625"/>
              <a:gd name="T20" fmla="*/ 398107 w 61595"/>
              <a:gd name="T21" fmla="*/ 172224 h 174625"/>
              <a:gd name="T22" fmla="*/ 489243 w 61595"/>
              <a:gd name="T23" fmla="*/ 166467 h 174625"/>
              <a:gd name="T24" fmla="*/ 550710 w 61595"/>
              <a:gd name="T25" fmla="*/ 157936 h 174625"/>
              <a:gd name="T26" fmla="*/ 554147 w 61595"/>
              <a:gd name="T27" fmla="*/ 156347 h 174625"/>
              <a:gd name="T28" fmla="*/ 234571 w 61595"/>
              <a:gd name="T29" fmla="*/ 156347 h 174625"/>
              <a:gd name="T30" fmla="*/ 192174 w 61595"/>
              <a:gd name="T31" fmla="*/ 152383 h 174625"/>
              <a:gd name="T32" fmla="*/ 192174 w 61595"/>
              <a:gd name="T33" fmla="*/ 21941 h 174625"/>
              <a:gd name="T34" fmla="*/ 234571 w 61595"/>
              <a:gd name="T35" fmla="*/ 17984 h 174625"/>
              <a:gd name="T36" fmla="*/ 554176 w 61595"/>
              <a:gd name="T37" fmla="*/ 17984 h 174625"/>
              <a:gd name="T38" fmla="*/ 550710 w 61595"/>
              <a:gd name="T39" fmla="*/ 16382 h 174625"/>
              <a:gd name="T40" fmla="*/ 489243 w 61595"/>
              <a:gd name="T41" fmla="*/ 7860 h 174625"/>
              <a:gd name="T42" fmla="*/ 398107 w 61595"/>
              <a:gd name="T43" fmla="*/ 2110 h 174625"/>
              <a:gd name="T44" fmla="*/ 286648 w 61595"/>
              <a:gd name="T45" fmla="*/ 0 h 174625"/>
              <a:gd name="T46" fmla="*/ 554176 w 61595"/>
              <a:gd name="T47" fmla="*/ 17984 h 174625"/>
              <a:gd name="T48" fmla="*/ 338688 w 61595"/>
              <a:gd name="T49" fmla="*/ 17984 h 174625"/>
              <a:gd name="T50" fmla="*/ 381116 w 61595"/>
              <a:gd name="T51" fmla="*/ 21941 h 174625"/>
              <a:gd name="T52" fmla="*/ 381116 w 61595"/>
              <a:gd name="T53" fmla="*/ 152383 h 174625"/>
              <a:gd name="T54" fmla="*/ 338688 w 61595"/>
              <a:gd name="T55" fmla="*/ 156347 h 174625"/>
              <a:gd name="T56" fmla="*/ 554147 w 61595"/>
              <a:gd name="T57" fmla="*/ 156347 h 174625"/>
              <a:gd name="T58" fmla="*/ 573263 w 61595"/>
              <a:gd name="T59" fmla="*/ 147501 h 174625"/>
              <a:gd name="T60" fmla="*/ 573263 w 61595"/>
              <a:gd name="T61" fmla="*/ 26804 h 174625"/>
              <a:gd name="T62" fmla="*/ 554176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2"/>
          <p:cNvSpPr>
            <a:spLocks/>
          </p:cNvSpPr>
          <p:nvPr/>
        </p:nvSpPr>
        <p:spPr bwMode="auto">
          <a:xfrm>
            <a:off x="452438" y="323900"/>
            <a:ext cx="63500" cy="174625"/>
          </a:xfrm>
          <a:custGeom>
            <a:avLst/>
            <a:gdLst>
              <a:gd name="T0" fmla="*/ 109396 w 61595"/>
              <a:gd name="T1" fmla="*/ 0 h 174625"/>
              <a:gd name="T2" fmla="*/ 66842 w 61595"/>
              <a:gd name="T3" fmla="*/ 2110 h 174625"/>
              <a:gd name="T4" fmla="*/ 32063 w 61595"/>
              <a:gd name="T5" fmla="*/ 7860 h 174625"/>
              <a:gd name="T6" fmla="*/ 8612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8612 w 61595"/>
              <a:gd name="T13" fmla="*/ 157936 h 174625"/>
              <a:gd name="T14" fmla="*/ 32063 w 61595"/>
              <a:gd name="T15" fmla="*/ 166467 h 174625"/>
              <a:gd name="T16" fmla="*/ 66842 w 61595"/>
              <a:gd name="T17" fmla="*/ 172224 h 174625"/>
              <a:gd name="T18" fmla="*/ 109396 w 61595"/>
              <a:gd name="T19" fmla="*/ 174336 h 174625"/>
              <a:gd name="T20" fmla="*/ 151970 w 61595"/>
              <a:gd name="T21" fmla="*/ 172224 h 174625"/>
              <a:gd name="T22" fmla="*/ 186785 w 61595"/>
              <a:gd name="T23" fmla="*/ 166467 h 174625"/>
              <a:gd name="T24" fmla="*/ 210279 w 61595"/>
              <a:gd name="T25" fmla="*/ 157936 h 174625"/>
              <a:gd name="T26" fmla="*/ 211582 w 61595"/>
              <a:gd name="T27" fmla="*/ 156347 h 174625"/>
              <a:gd name="T28" fmla="*/ 89518 w 61595"/>
              <a:gd name="T29" fmla="*/ 156347 h 174625"/>
              <a:gd name="T30" fmla="*/ 73339 w 61595"/>
              <a:gd name="T31" fmla="*/ 152383 h 174625"/>
              <a:gd name="T32" fmla="*/ 73339 w 61595"/>
              <a:gd name="T33" fmla="*/ 21941 h 174625"/>
              <a:gd name="T34" fmla="*/ 89501 w 61595"/>
              <a:gd name="T35" fmla="*/ 17984 h 174625"/>
              <a:gd name="T36" fmla="*/ 211594 w 61595"/>
              <a:gd name="T37" fmla="*/ 17984 h 174625"/>
              <a:gd name="T38" fmla="*/ 210279 w 61595"/>
              <a:gd name="T39" fmla="*/ 16382 h 174625"/>
              <a:gd name="T40" fmla="*/ 186785 w 61595"/>
              <a:gd name="T41" fmla="*/ 7860 h 174625"/>
              <a:gd name="T42" fmla="*/ 151970 w 61595"/>
              <a:gd name="T43" fmla="*/ 2110 h 174625"/>
              <a:gd name="T44" fmla="*/ 109396 w 61595"/>
              <a:gd name="T45" fmla="*/ 0 h 174625"/>
              <a:gd name="T46" fmla="*/ 211594 w 61595"/>
              <a:gd name="T47" fmla="*/ 17984 h 174625"/>
              <a:gd name="T48" fmla="*/ 129322 w 61595"/>
              <a:gd name="T49" fmla="*/ 17984 h 174625"/>
              <a:gd name="T50" fmla="*/ 145541 w 61595"/>
              <a:gd name="T51" fmla="*/ 21941 h 174625"/>
              <a:gd name="T52" fmla="*/ 145541 w 61595"/>
              <a:gd name="T53" fmla="*/ 152383 h 174625"/>
              <a:gd name="T54" fmla="*/ 129322 w 61595"/>
              <a:gd name="T55" fmla="*/ 156347 h 174625"/>
              <a:gd name="T56" fmla="*/ 211582 w 61595"/>
              <a:gd name="T57" fmla="*/ 156347 h 174625"/>
              <a:gd name="T58" fmla="*/ 218895 w 61595"/>
              <a:gd name="T59" fmla="*/ 147501 h 174625"/>
              <a:gd name="T60" fmla="*/ 218895 w 61595"/>
              <a:gd name="T61" fmla="*/ 26804 h 174625"/>
              <a:gd name="T62" fmla="*/ 211594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3"/>
          <p:cNvSpPr>
            <a:spLocks/>
          </p:cNvSpPr>
          <p:nvPr/>
        </p:nvSpPr>
        <p:spPr bwMode="auto">
          <a:xfrm>
            <a:off x="339725" y="107876"/>
            <a:ext cx="377825" cy="457200"/>
          </a:xfrm>
          <a:custGeom>
            <a:avLst/>
            <a:gdLst>
              <a:gd name="T0" fmla="*/ 105182 w 366395"/>
              <a:gd name="T1" fmla="*/ 400232 h 457200"/>
              <a:gd name="T2" fmla="*/ 0 w 366395"/>
              <a:gd name="T3" fmla="*/ 428677 h 457200"/>
              <a:gd name="T4" fmla="*/ 112080 w 366395"/>
              <a:gd name="T5" fmla="*/ 457178 h 457200"/>
              <a:gd name="T6" fmla="*/ 1255394 w 366395"/>
              <a:gd name="T7" fmla="*/ 439759 h 457200"/>
              <a:gd name="T8" fmla="*/ 70677 w 366395"/>
              <a:gd name="T9" fmla="*/ 422876 h 457200"/>
              <a:gd name="T10" fmla="*/ 1233588 w 366395"/>
              <a:gd name="T11" fmla="*/ 409123 h 457200"/>
              <a:gd name="T12" fmla="*/ 226094 w 366395"/>
              <a:gd name="T13" fmla="*/ 370514 h 457200"/>
              <a:gd name="T14" fmla="*/ 1256157 w 366395"/>
              <a:gd name="T15" fmla="*/ 418161 h 457200"/>
              <a:gd name="T16" fmla="*/ 1174952 w 366395"/>
              <a:gd name="T17" fmla="*/ 439192 h 457200"/>
              <a:gd name="T18" fmla="*/ 1113892 w 366395"/>
              <a:gd name="T19" fmla="*/ 370514 h 457200"/>
              <a:gd name="T20" fmla="*/ 1113892 w 366395"/>
              <a:gd name="T21" fmla="*/ 370514 h 457200"/>
              <a:gd name="T22" fmla="*/ 124144 w 366395"/>
              <a:gd name="T23" fmla="*/ 92473 h 457200"/>
              <a:gd name="T24" fmla="*/ 16259 w 366395"/>
              <a:gd name="T25" fmla="*/ 137166 h 457200"/>
              <a:gd name="T26" fmla="*/ 205869 w 366395"/>
              <a:gd name="T27" fmla="*/ 352529 h 457200"/>
              <a:gd name="T28" fmla="*/ 313266 w 366395"/>
              <a:gd name="T29" fmla="*/ 177605 h 457200"/>
              <a:gd name="T30" fmla="*/ 193651 w 366395"/>
              <a:gd name="T31" fmla="*/ 167723 h 457200"/>
              <a:gd name="T32" fmla="*/ 97436 w 366395"/>
              <a:gd name="T33" fmla="*/ 125092 h 457200"/>
              <a:gd name="T34" fmla="*/ 492173 w 366395"/>
              <a:gd name="T35" fmla="*/ 103586 h 457200"/>
              <a:gd name="T36" fmla="*/ 272790 w 366395"/>
              <a:gd name="T37" fmla="*/ 85604 h 457200"/>
              <a:gd name="T38" fmla="*/ 901686 w 366395"/>
              <a:gd name="T39" fmla="*/ 162154 h 457200"/>
              <a:gd name="T40" fmla="*/ 987686 w 366395"/>
              <a:gd name="T41" fmla="*/ 182523 h 457200"/>
              <a:gd name="T42" fmla="*/ 1064797 w 366395"/>
              <a:gd name="T43" fmla="*/ 185853 h 457200"/>
              <a:gd name="T44" fmla="*/ 1208137 w 366395"/>
              <a:gd name="T45" fmla="*/ 168522 h 457200"/>
              <a:gd name="T46" fmla="*/ 965969 w 366395"/>
              <a:gd name="T47" fmla="*/ 151210 h 457200"/>
              <a:gd name="T48" fmla="*/ 294518 w 366395"/>
              <a:gd name="T49" fmla="*/ 143920 h 457200"/>
              <a:gd name="T50" fmla="*/ 258442 w 366395"/>
              <a:gd name="T51" fmla="*/ 166164 h 457200"/>
              <a:gd name="T52" fmla="*/ 365696 w 366395"/>
              <a:gd name="T53" fmla="*/ 151210 h 457200"/>
              <a:gd name="T54" fmla="*/ 970457 w 366395"/>
              <a:gd name="T55" fmla="*/ 139701 h 457200"/>
              <a:gd name="T56" fmla="*/ 991424 w 366395"/>
              <a:gd name="T57" fmla="*/ 55737 h 457200"/>
              <a:gd name="T58" fmla="*/ 756275 w 366395"/>
              <a:gd name="T59" fmla="*/ 99561 h 457200"/>
              <a:gd name="T60" fmla="*/ 1138443 w 366395"/>
              <a:gd name="T61" fmla="*/ 114312 h 457200"/>
              <a:gd name="T62" fmla="*/ 1173844 w 366395"/>
              <a:gd name="T63" fmla="*/ 146476 h 457200"/>
              <a:gd name="T64" fmla="*/ 1240539 w 366395"/>
              <a:gd name="T65" fmla="*/ 152790 h 457200"/>
              <a:gd name="T66" fmla="*/ 1140021 w 366395"/>
              <a:gd name="T67" fmla="*/ 92443 h 457200"/>
              <a:gd name="T68" fmla="*/ 1015284 w 366395"/>
              <a:gd name="T69" fmla="*/ 134556 h 457200"/>
              <a:gd name="T70" fmla="*/ 1068721 w 366395"/>
              <a:gd name="T71" fmla="*/ 151944 h 457200"/>
              <a:gd name="T72" fmla="*/ 1104267 w 366395"/>
              <a:gd name="T73" fmla="*/ 141508 h 457200"/>
              <a:gd name="T74" fmla="*/ 245574 w 366395"/>
              <a:gd name="T75" fmla="*/ 118022 h 457200"/>
              <a:gd name="T76" fmla="*/ 159277 w 366395"/>
              <a:gd name="T77" fmla="*/ 141508 h 457200"/>
              <a:gd name="T78" fmla="*/ 229957 w 366395"/>
              <a:gd name="T79" fmla="*/ 146476 h 457200"/>
              <a:gd name="T80" fmla="*/ 997910 w 366395"/>
              <a:gd name="T81" fmla="*/ 134715 h 457200"/>
              <a:gd name="T82" fmla="*/ 354558 w 366395"/>
              <a:gd name="T83" fmla="*/ 133224 h 457200"/>
              <a:gd name="T84" fmla="*/ 245574 w 366395"/>
              <a:gd name="T85" fmla="*/ 118022 h 457200"/>
              <a:gd name="T86" fmla="*/ 1008436 w 366395"/>
              <a:gd name="T87" fmla="*/ 117100 h 457200"/>
              <a:gd name="T88" fmla="*/ 35366 w 366395"/>
              <a:gd name="T89" fmla="*/ 8171 h 457200"/>
              <a:gd name="T90" fmla="*/ 35366 w 366395"/>
              <a:gd name="T91" fmla="*/ 47567 h 457200"/>
              <a:gd name="T92" fmla="*/ 1194010 w 366395"/>
              <a:gd name="T93" fmla="*/ 53544 h 457200"/>
              <a:gd name="T94" fmla="*/ 91359 w 366395"/>
              <a:gd name="T95" fmla="*/ 37755 h 457200"/>
              <a:gd name="T96" fmla="*/ 1253124 w 366395"/>
              <a:gd name="T97" fmla="*/ 17984 h 457200"/>
              <a:gd name="T98" fmla="*/ 1151383 w 366395"/>
              <a:gd name="T99" fmla="*/ 0 h 457200"/>
              <a:gd name="T100" fmla="*/ 1190304 w 366395"/>
              <a:gd name="T101" fmla="*/ 33317 h 457200"/>
              <a:gd name="T102" fmla="*/ 1253124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4"/>
          <p:cNvSpPr>
            <a:spLocks/>
          </p:cNvSpPr>
          <p:nvPr/>
        </p:nvSpPr>
        <p:spPr bwMode="auto">
          <a:xfrm>
            <a:off x="517525" y="346075"/>
            <a:ext cx="20638" cy="17463"/>
          </a:xfrm>
          <a:custGeom>
            <a:avLst/>
            <a:gdLst>
              <a:gd name="T0" fmla="*/ 7768 w 20954"/>
              <a:gd name="T1" fmla="*/ 0 h 18414"/>
              <a:gd name="T2" fmla="*/ 2214 w 20954"/>
              <a:gd name="T3" fmla="*/ 0 h 18414"/>
              <a:gd name="T4" fmla="*/ 0 w 20954"/>
              <a:gd name="T5" fmla="*/ 286 h 18414"/>
              <a:gd name="T6" fmla="*/ 0 w 20954"/>
              <a:gd name="T7" fmla="*/ 995 h 18414"/>
              <a:gd name="T8" fmla="*/ 2214 w 20954"/>
              <a:gd name="T9" fmla="*/ 1280 h 18414"/>
              <a:gd name="T10" fmla="*/ 7768 w 20954"/>
              <a:gd name="T11" fmla="*/ 1280 h 18414"/>
              <a:gd name="T12" fmla="*/ 9981 w 20954"/>
              <a:gd name="T13" fmla="*/ 995 h 18414"/>
              <a:gd name="T14" fmla="*/ 9981 w 20954"/>
              <a:gd name="T15" fmla="*/ 286 h 18414"/>
              <a:gd name="T16" fmla="*/ 7768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7" name="AutoShape 20" descr="Византия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8" name="AutoShape 22" descr="Византия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29" name="object 4"/>
          <p:cNvSpPr txBox="1">
            <a:spLocks noChangeArrowheads="1"/>
          </p:cNvSpPr>
          <p:nvPr/>
        </p:nvSpPr>
        <p:spPr bwMode="auto">
          <a:xfrm>
            <a:off x="434975" y="683940"/>
            <a:ext cx="5451475" cy="44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9" rIns="0" bIns="0">
            <a:spAutoFit/>
          </a:bodyPr>
          <a:lstStyle>
            <a:lvl1pPr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tabLst>
                <a:tab pos="361950" algn="l"/>
              </a:tabLs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uz-Latn-UZ" altLang="ru-RU" sz="2800" b="1" dirty="0" smtClean="0">
                <a:solidFill>
                  <a:srgbClr val="000000"/>
                </a:solidFill>
                <a:latin typeface="Arial" pitchFamily="34" charset="0"/>
              </a:rPr>
              <a:t> YAPONIYA</a:t>
            </a:r>
            <a:endParaRPr lang="uz-Latn-UZ" altLang="ru-RU" sz="28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168275" y="936625"/>
            <a:ext cx="281657" cy="844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173038" y="2016125"/>
            <a:ext cx="276894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2" name="AutoShape 18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AutoShape 20" descr="Salib yurishlari paytida Montgisard jangi - Maslahatlar - 2020"/>
          <p:cNvSpPr>
            <a:spLocks noChangeAspect="1" noChangeArrowheads="1"/>
          </p:cNvSpPr>
          <p:nvPr/>
        </p:nvSpPr>
        <p:spPr bwMode="auto">
          <a:xfrm>
            <a:off x="587375" y="3127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1026" name="Picture 2" descr="Картинки по запросу &quot;Japan in the Middle Ages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31" y="1187996"/>
            <a:ext cx="1920527" cy="19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331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89512408"/>
              </p:ext>
            </p:extLst>
          </p:nvPr>
        </p:nvGraphicFramePr>
        <p:xfrm>
          <a:off x="153093" y="683940"/>
          <a:ext cx="5660404" cy="2109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25556" y="848584"/>
            <a:ext cx="502555" cy="50586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77924" y="1461640"/>
            <a:ext cx="504056" cy="540881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27058" y="2144853"/>
            <a:ext cx="501054" cy="483303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80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0181" y="599431"/>
            <a:ext cx="5660404" cy="40824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XI-XII asrlarda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yer munosabatlari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uzul-kesil shakllandi.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0181" y="2282974"/>
            <a:ext cx="5660404" cy="521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52095" algn="ctr"/>
            <a:r>
              <a:rPr lang="uz-Latn-U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Ryokalar</a:t>
            </a:r>
            <a:r>
              <a:rPr lang="uz-Latn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– xanke vassallari edi.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52095"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0181" y="1654065"/>
            <a:ext cx="5660404" cy="4762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ctr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Xanke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– eng nufuzli yirik yer egalar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0850" y="1165399"/>
            <a:ext cx="5660404" cy="3866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Syoyenlar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– yer egalari mulklari vujudga keldi.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IJTIMOIY MUNOSABATLAR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243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06077" y="89124"/>
            <a:ext cx="3870948" cy="40824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lvl="0" algn="ctr"/>
            <a:r>
              <a:rPr lang="uz-Latn-U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IJTIMOIY MUNOSABATLAR</a:t>
            </a:r>
            <a:endParaRPr lang="ru-RU" sz="1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ownloads\8-япония\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164" y="610156"/>
            <a:ext cx="2773287" cy="150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85342" y="2196108"/>
            <a:ext cx="3870948" cy="57606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700" b="1" dirty="0">
                <a:latin typeface="Arial" panose="020B0604020202020204" pitchFamily="34" charset="0"/>
                <a:cs typeface="Arial" panose="020B0604020202020204" pitchFamily="34" charset="0"/>
              </a:rPr>
              <a:t>Samuraylar</a:t>
            </a:r>
            <a:r>
              <a:rPr lang="uz-Latn-UZ" sz="1700" dirty="0">
                <a:latin typeface="Arial" panose="020B0604020202020204" pitchFamily="34" charset="0"/>
                <a:cs typeface="Arial" panose="020B0604020202020204" pitchFamily="34" charset="0"/>
              </a:rPr>
              <a:t> – harbiy bo</a:t>
            </a:r>
            <a:r>
              <a:rPr lang="uz-Latn-UZ" sz="1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700" dirty="0">
                <a:latin typeface="Arial" panose="020B0604020202020204" pitchFamily="34" charset="0"/>
                <a:cs typeface="Arial" panose="020B0604020202020204" pitchFamily="34" charset="0"/>
              </a:rPr>
              <a:t>linmalar harbiylari, mayda </a:t>
            </a:r>
            <a:r>
              <a:rPr lang="uz-Latn-U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dv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ryanlar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Pictures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2" y="119202"/>
            <a:ext cx="1584176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605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8215" y="755948"/>
            <a:ext cx="4072369" cy="47628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ctr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Yaponiyani XII asrdan boshlab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mikado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– imperator boshqargan.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8215" y="1548036"/>
            <a:ext cx="4063170" cy="7426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Keyinchalik hokimyat eng yirik mulkdor, harbiy qo‘mondon – </a:t>
            </a:r>
            <a:r>
              <a:rPr lang="uz-Latn-UZ" sz="1600" b="1" dirty="0">
                <a:latin typeface="Arial" panose="020B0604020202020204" pitchFamily="34" charset="0"/>
                <a:cs typeface="Arial" panose="020B0604020202020204" pitchFamily="34" charset="0"/>
              </a:rPr>
              <a:t>syogun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 qo‘liga o‘tgan.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The Mikado - the original name of the emperor of Japan | Art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8" t="32099" r="35550" b="3604"/>
          <a:stretch/>
        </p:blipFill>
        <p:spPr bwMode="auto">
          <a:xfrm>
            <a:off x="331655" y="599430"/>
            <a:ext cx="1270405" cy="2507317"/>
          </a:xfrm>
          <a:prstGeom prst="rect">
            <a:avLst/>
          </a:prstGeom>
          <a:noFill/>
          <a:effectLst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uz-Latn-U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MAMLAKATNING  SIYOSIY TUZUMI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964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270</Words>
  <Application>Microsoft Office PowerPoint</Application>
  <PresentationFormat>Произвольный</PresentationFormat>
  <Paragraphs>78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165</cp:revision>
  <cp:lastPrinted>2020-03-20T04:04:48Z</cp:lastPrinted>
  <dcterms:created xsi:type="dcterms:W3CDTF">2020-03-19T15:04:51Z</dcterms:created>
  <dcterms:modified xsi:type="dcterms:W3CDTF">2021-02-18T09:45:45Z</dcterms:modified>
</cp:coreProperties>
</file>