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7" r:id="rId2"/>
    <p:sldId id="310" r:id="rId3"/>
    <p:sldId id="312" r:id="rId4"/>
    <p:sldId id="328" r:id="rId5"/>
    <p:sldId id="258" r:id="rId6"/>
    <p:sldId id="300" r:id="rId7"/>
    <p:sldId id="313" r:id="rId8"/>
    <p:sldId id="316" r:id="rId9"/>
    <p:sldId id="324" r:id="rId10"/>
    <p:sldId id="317" r:id="rId11"/>
    <p:sldId id="319" r:id="rId12"/>
    <p:sldId id="301" r:id="rId13"/>
    <p:sldId id="320" r:id="rId14"/>
    <p:sldId id="321" r:id="rId15"/>
    <p:sldId id="322" r:id="rId16"/>
    <p:sldId id="309" r:id="rId17"/>
    <p:sldId id="325" r:id="rId18"/>
    <p:sldId id="326" r:id="rId19"/>
  </p:sldIdLst>
  <p:sldSz cx="5940425" cy="3240088"/>
  <p:notesSz cx="9144000" cy="6858000"/>
  <p:defaultTextStyle>
    <a:defPPr>
      <a:defRPr lang="ru-RU"/>
    </a:defPPr>
    <a:lvl1pPr marL="0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127" d="100"/>
          <a:sy n="127" d="100"/>
        </p:scale>
        <p:origin x="744" y="76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Amir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Temurning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Vatanimiz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tarixida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tutgan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o‘rni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Amir 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Temur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tarixchilarning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e’tirofida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A519BD4F-A35A-4D81-8AC4-CD546F2C3EBF}">
      <dgm:prSet phldrT="[Текст]" custT="1"/>
      <dgm:spPr/>
      <dgm:t>
        <a:bodyPr/>
        <a:lstStyle/>
        <a:p>
          <a:pPr algn="ctr"/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Mustaqillik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yillarida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Amir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Temur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xotirasiga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ehtirom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0034B-1A5F-48B2-A9F7-FDCF9AF55C71}" type="parTrans" cxnId="{FDFC5368-2F65-4519-9DD1-6CB318B63BC3}">
      <dgm:prSet/>
      <dgm:spPr/>
      <dgm:t>
        <a:bodyPr/>
        <a:lstStyle/>
        <a:p>
          <a:endParaRPr lang="ru-RU"/>
        </a:p>
      </dgm:t>
    </dgm:pt>
    <dgm:pt modelId="{A1F987DE-1D9C-464F-AD22-CF321086CF93}" type="sibTrans" cxnId="{FDFC5368-2F65-4519-9DD1-6CB318B63BC3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 custScaleX="89300" custLinFactNeighborX="-7201" custLinFactNeighborY="-123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A599F2-867A-4CDA-BE89-DA3E14986E79}" type="pres">
      <dgm:prSet presAssocID="{A519BD4F-A35A-4D81-8AC4-CD546F2C3E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F6860-5B2C-44A4-88D7-B3B4B4C6CB2F}" type="pres">
      <dgm:prSet presAssocID="{A519BD4F-A35A-4D81-8AC4-CD546F2C3EBF}" presName="accent_3" presStyleCnt="0"/>
      <dgm:spPr/>
    </dgm:pt>
    <dgm:pt modelId="{1BA0F9D2-CCD9-40B0-B495-F93B6BB3E26B}" type="pres">
      <dgm:prSet presAssocID="{A519BD4F-A35A-4D81-8AC4-CD546F2C3EBF}" presName="accentRepeatNode" presStyleLbl="solidFgAcc1" presStyleIdx="2" presStyleCnt="3" custScaleY="107269"/>
      <dgm:spPr/>
      <dgm:t>
        <a:bodyPr/>
        <a:lstStyle/>
        <a:p>
          <a:endParaRPr lang="ru-RU"/>
        </a:p>
      </dgm:t>
    </dgm:pt>
  </dgm:ptLst>
  <dgm:cxnLst>
    <dgm:cxn modelId="{8AC9B8EE-5ED3-4330-AEA3-93D9030B0ADB}" type="presOf" srcId="{E0ECFBDE-DCA6-4E97-AA6B-A46521E18F2F}" destId="{E5B65F5C-AA75-40BC-99F8-716F21FE7279}" srcOrd="0" destOrd="0" presId="urn:microsoft.com/office/officeart/2008/layout/VerticalCurvedList"/>
    <dgm:cxn modelId="{40F3EC11-EC47-4FDA-BBA4-2B9A62F225DC}" type="presOf" srcId="{CF299974-2C82-435B-A017-B9C433E33C8B}" destId="{791C7E10-6926-4068-A429-0A978C366367}" srcOrd="0" destOrd="0" presId="urn:microsoft.com/office/officeart/2008/layout/VerticalCurvedList"/>
    <dgm:cxn modelId="{D5EDEF07-9B03-45F9-9A7E-22ABA0D624B5}" type="presOf" srcId="{A519BD4F-A35A-4D81-8AC4-CD546F2C3EBF}" destId="{30A599F2-867A-4CDA-BE89-DA3E14986E79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15DCE26E-BE2A-4BD6-A1C7-4D6376C0E16D}" type="presOf" srcId="{7FBB15F8-3BAF-43A5-88EF-C32A087D01EB}" destId="{66856E51-BDFB-49B9-BE52-BB018A589556}" srcOrd="0" destOrd="0" presId="urn:microsoft.com/office/officeart/2008/layout/VerticalCurvedList"/>
    <dgm:cxn modelId="{A25DBFDA-9989-40CE-91B4-94D4E9396F96}" type="presOf" srcId="{20B2106A-B854-48BC-B4CF-ECDE01C548C5}" destId="{2707BE8E-1A6E-4BCE-8371-6B76ADF40D5B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FDFC5368-2F65-4519-9DD1-6CB318B63BC3}" srcId="{E0ECFBDE-DCA6-4E97-AA6B-A46521E18F2F}" destId="{A519BD4F-A35A-4D81-8AC4-CD546F2C3EBF}" srcOrd="2" destOrd="0" parTransId="{2930034B-1A5F-48B2-A9F7-FDCF9AF55C71}" sibTransId="{A1F987DE-1D9C-464F-AD22-CF321086CF93}"/>
    <dgm:cxn modelId="{F5F2F817-D31D-403F-99DB-D2D17E107526}" type="presParOf" srcId="{E5B65F5C-AA75-40BC-99F8-716F21FE7279}" destId="{B6481B9A-7B71-433E-B6CF-BA5D016216D3}" srcOrd="0" destOrd="0" presId="urn:microsoft.com/office/officeart/2008/layout/VerticalCurvedList"/>
    <dgm:cxn modelId="{1D226DFB-580E-46D7-9C5C-10884B3BF7FF}" type="presParOf" srcId="{B6481B9A-7B71-433E-B6CF-BA5D016216D3}" destId="{6760B150-97BC-4961-BBEC-9B64A1A5A09A}" srcOrd="0" destOrd="0" presId="urn:microsoft.com/office/officeart/2008/layout/VerticalCurvedList"/>
    <dgm:cxn modelId="{18FA400D-040B-41BF-8887-DD54A5A8BDAF}" type="presParOf" srcId="{6760B150-97BC-4961-BBEC-9B64A1A5A09A}" destId="{F67751B1-7A31-4F26-98A9-0FC4723E77B8}" srcOrd="0" destOrd="0" presId="urn:microsoft.com/office/officeart/2008/layout/VerticalCurvedList"/>
    <dgm:cxn modelId="{98969520-5348-45EE-9BD1-135D0CD76E80}" type="presParOf" srcId="{6760B150-97BC-4961-BBEC-9B64A1A5A09A}" destId="{791C7E10-6926-4068-A429-0A978C366367}" srcOrd="1" destOrd="0" presId="urn:microsoft.com/office/officeart/2008/layout/VerticalCurvedList"/>
    <dgm:cxn modelId="{40E15F5F-9701-440F-BCBF-D0D5579366DA}" type="presParOf" srcId="{6760B150-97BC-4961-BBEC-9B64A1A5A09A}" destId="{63B3CEBB-9E1F-4AC3-8C25-01C72AEC954E}" srcOrd="2" destOrd="0" presId="urn:microsoft.com/office/officeart/2008/layout/VerticalCurvedList"/>
    <dgm:cxn modelId="{E7DA283F-82A0-4ADA-A814-35B688C3837A}" type="presParOf" srcId="{6760B150-97BC-4961-BBEC-9B64A1A5A09A}" destId="{2254EDD8-89EE-4F64-B363-1FB7C0EE99A4}" srcOrd="3" destOrd="0" presId="urn:microsoft.com/office/officeart/2008/layout/VerticalCurvedList"/>
    <dgm:cxn modelId="{ADC9C7EA-00F7-4279-8B2C-167FC10B6B73}" type="presParOf" srcId="{B6481B9A-7B71-433E-B6CF-BA5D016216D3}" destId="{66856E51-BDFB-49B9-BE52-BB018A589556}" srcOrd="1" destOrd="0" presId="urn:microsoft.com/office/officeart/2008/layout/VerticalCurvedList"/>
    <dgm:cxn modelId="{7E0016C6-0233-4C14-95E7-8631B0812003}" type="presParOf" srcId="{B6481B9A-7B71-433E-B6CF-BA5D016216D3}" destId="{A0730325-7BF1-43FF-884C-34121334CF45}" srcOrd="2" destOrd="0" presId="urn:microsoft.com/office/officeart/2008/layout/VerticalCurvedList"/>
    <dgm:cxn modelId="{1E15688D-EEEA-4A61-B9F2-CC4CF1360439}" type="presParOf" srcId="{A0730325-7BF1-43FF-884C-34121334CF45}" destId="{B70A8609-E24F-45C0-88E3-C7C47355A406}" srcOrd="0" destOrd="0" presId="urn:microsoft.com/office/officeart/2008/layout/VerticalCurvedList"/>
    <dgm:cxn modelId="{F57F5D5E-0B6B-4D77-8BA5-63B22EDDF486}" type="presParOf" srcId="{B6481B9A-7B71-433E-B6CF-BA5D016216D3}" destId="{2707BE8E-1A6E-4BCE-8371-6B76ADF40D5B}" srcOrd="3" destOrd="0" presId="urn:microsoft.com/office/officeart/2008/layout/VerticalCurvedList"/>
    <dgm:cxn modelId="{0256A851-32EB-4FD9-8FED-13F79FCCE47B}" type="presParOf" srcId="{B6481B9A-7B71-433E-B6CF-BA5D016216D3}" destId="{BAE07145-3300-4C4A-8CE7-818108AD99FF}" srcOrd="4" destOrd="0" presId="urn:microsoft.com/office/officeart/2008/layout/VerticalCurvedList"/>
    <dgm:cxn modelId="{B43C92F4-1D22-47FD-9B3D-8EC60D7C3CB5}" type="presParOf" srcId="{BAE07145-3300-4C4A-8CE7-818108AD99FF}" destId="{40256A19-E013-4FB8-8AB5-6A968A6CADA8}" srcOrd="0" destOrd="0" presId="urn:microsoft.com/office/officeart/2008/layout/VerticalCurvedList"/>
    <dgm:cxn modelId="{1C6C8BAB-883A-46AC-B129-35963BB9BEC0}" type="presParOf" srcId="{B6481B9A-7B71-433E-B6CF-BA5D016216D3}" destId="{30A599F2-867A-4CDA-BE89-DA3E14986E79}" srcOrd="5" destOrd="0" presId="urn:microsoft.com/office/officeart/2008/layout/VerticalCurvedList"/>
    <dgm:cxn modelId="{F51A0DC4-70A2-4DD1-94FE-93DCED55E007}" type="presParOf" srcId="{B6481B9A-7B71-433E-B6CF-BA5D016216D3}" destId="{EFEF6860-5B2C-44A4-88D7-B3B4B4C6CB2F}" srcOrd="6" destOrd="0" presId="urn:microsoft.com/office/officeart/2008/layout/VerticalCurvedList"/>
    <dgm:cxn modelId="{21BF9AF0-5CA6-46F1-A9D3-EBEA651C217E}" type="presParOf" srcId="{EFEF6860-5B2C-44A4-88D7-B3B4B4C6CB2F}" destId="{1BA0F9D2-CCD9-40B0-B495-F93B6BB3E2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531019" y="-390729"/>
          <a:ext cx="3021745" cy="3021745"/>
        </a:xfrm>
        <a:prstGeom prst="blockArc">
          <a:avLst>
            <a:gd name="adj1" fmla="val 18900000"/>
            <a:gd name="adj2" fmla="val 2700000"/>
            <a:gd name="adj3" fmla="val 71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315484" y="224028"/>
          <a:ext cx="5318536" cy="4480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Amir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Temurning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Vatanimiz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tarixida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tutgan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o‘rni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84" y="224028"/>
        <a:ext cx="5318536" cy="448057"/>
      </dsp:txXfrm>
    </dsp:sp>
    <dsp:sp modelId="{B70A8609-E24F-45C0-88E3-C7C47355A406}">
      <dsp:nvSpPr>
        <dsp:cNvPr id="0" name=""/>
        <dsp:cNvSpPr/>
      </dsp:nvSpPr>
      <dsp:spPr>
        <a:xfrm>
          <a:off x="33670" y="170446"/>
          <a:ext cx="564132" cy="55348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78353" y="896114"/>
          <a:ext cx="5155667" cy="44805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Amir 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Temur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tarixchilarning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e’tirofida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353" y="896114"/>
        <a:ext cx="5155667" cy="448057"/>
      </dsp:txXfrm>
    </dsp:sp>
    <dsp:sp modelId="{40256A19-E013-4FB8-8AB5-6A968A6CADA8}">
      <dsp:nvSpPr>
        <dsp:cNvPr id="0" name=""/>
        <dsp:cNvSpPr/>
      </dsp:nvSpPr>
      <dsp:spPr>
        <a:xfrm>
          <a:off x="187950" y="833201"/>
          <a:ext cx="500144" cy="56007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0A599F2-867A-4CDA-BE89-DA3E14986E79}">
      <dsp:nvSpPr>
        <dsp:cNvPr id="0" name=""/>
        <dsp:cNvSpPr/>
      </dsp:nvSpPr>
      <dsp:spPr>
        <a:xfrm>
          <a:off x="315484" y="1568200"/>
          <a:ext cx="5318536" cy="44805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Mustaqillik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yillarida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Amir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Temur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xotirasiga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ehtirom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84" y="1568200"/>
        <a:ext cx="5318536" cy="448057"/>
      </dsp:txXfrm>
    </dsp:sp>
    <dsp:sp modelId="{1BA0F9D2-CCD9-40B0-B495-F93B6BB3E26B}">
      <dsp:nvSpPr>
        <dsp:cNvPr id="0" name=""/>
        <dsp:cNvSpPr/>
      </dsp:nvSpPr>
      <dsp:spPr>
        <a:xfrm>
          <a:off x="35448" y="1491837"/>
          <a:ext cx="560071" cy="6007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6C5CF-E8B6-497A-83CE-DA6689FD5EE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C1CD-97C9-4A63-B847-B85FE7DC1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C1CD-97C9-4A63-B847-B85FE7DC1E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6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1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4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4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34" y="132269"/>
            <a:ext cx="5049362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5532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59345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73157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5532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59345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873157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45534" y="441014"/>
            <a:ext cx="5049362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10960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1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1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22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6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3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1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6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0"/>
            <a:ext cx="262471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1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0"/>
            <a:ext cx="262575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0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003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4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2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1"/>
            <a:ext cx="3564255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96" indent="0">
              <a:buNone/>
              <a:defRPr sz="1600"/>
            </a:lvl2pPr>
            <a:lvl3pPr marL="524591" indent="0">
              <a:buNone/>
              <a:defRPr sz="1400"/>
            </a:lvl3pPr>
            <a:lvl4pPr marL="786887" indent="0">
              <a:buNone/>
              <a:defRPr sz="1100"/>
            </a:lvl4pPr>
            <a:lvl5pPr marL="1049183" indent="0">
              <a:buNone/>
              <a:defRPr sz="1100"/>
            </a:lvl5pPr>
            <a:lvl6pPr marL="1311478" indent="0">
              <a:buNone/>
              <a:defRPr sz="1100"/>
            </a:lvl6pPr>
            <a:lvl7pPr marL="1573774" indent="0">
              <a:buNone/>
              <a:defRPr sz="1100"/>
            </a:lvl7pPr>
            <a:lvl8pPr marL="1836069" indent="0">
              <a:buNone/>
              <a:defRPr sz="1100"/>
            </a:lvl8pPr>
            <a:lvl9pPr marL="2098365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19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754"/>
            <a:ext cx="5346383" cy="540015"/>
          </a:xfrm>
          <a:prstGeom prst="rect">
            <a:avLst/>
          </a:prstGeom>
        </p:spPr>
        <p:txBody>
          <a:bodyPr vert="horz" lIns="52459" tIns="26230" rIns="52459" bIns="262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56021"/>
            <a:ext cx="5346383" cy="2138308"/>
          </a:xfrm>
          <a:prstGeom prst="rect">
            <a:avLst/>
          </a:prstGeom>
        </p:spPr>
        <p:txBody>
          <a:bodyPr vert="horz" lIns="52459" tIns="26230" rIns="52459" bIns="262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5" y="3003082"/>
            <a:ext cx="1881135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2459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22" indent="-196722" algn="l" defTabSz="5245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30" indent="-163935" algn="l" defTabSz="52459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739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8035" indent="-131148" algn="l" defTabSz="524591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330" indent="-131148" algn="l" defTabSz="524591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626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922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217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513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96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91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87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83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478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774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069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365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/>
          <p:cNvSpPr>
            <a:spLocks/>
          </p:cNvSpPr>
          <p:nvPr/>
        </p:nvSpPr>
        <p:spPr bwMode="auto">
          <a:xfrm>
            <a:off x="1588" y="1588"/>
            <a:ext cx="5938837" cy="827087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19" name="object 9"/>
          <p:cNvSpPr>
            <a:spLocks/>
          </p:cNvSpPr>
          <p:nvPr/>
        </p:nvSpPr>
        <p:spPr bwMode="auto">
          <a:xfrm>
            <a:off x="4808538" y="144463"/>
            <a:ext cx="936625" cy="525462"/>
          </a:xfrm>
          <a:custGeom>
            <a:avLst/>
            <a:gdLst>
              <a:gd name="T0" fmla="*/ 2147483647 w 603885"/>
              <a:gd name="T1" fmla="*/ 0 h 603885"/>
              <a:gd name="T2" fmla="*/ 0 w 603885"/>
              <a:gd name="T3" fmla="*/ 0 h 603885"/>
              <a:gd name="T4" fmla="*/ 0 w 603885"/>
              <a:gd name="T5" fmla="*/ 43653156 h 603885"/>
              <a:gd name="T6" fmla="*/ 2147483647 w 603885"/>
              <a:gd name="T7" fmla="*/ 43653156 h 603885"/>
              <a:gd name="T8" fmla="*/ 214748364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862513" y="190500"/>
            <a:ext cx="857250" cy="385763"/>
          </a:xfrm>
          <a:prstGeom prst="rect">
            <a:avLst/>
          </a:prstGeom>
        </p:spPr>
        <p:txBody>
          <a:bodyPr lIns="0" tIns="16486" rIns="0" bIns="0">
            <a:spAutoFit/>
          </a:bodyPr>
          <a:lstStyle/>
          <a:p>
            <a:pPr defTabSz="534807" eaLnBrk="1" fontAlgn="auto" hangingPunct="1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2400" b="1" spc="1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874713" y="215900"/>
            <a:ext cx="3910012" cy="414338"/>
          </a:xfrm>
          <a:prstGeom prst="rect">
            <a:avLst/>
          </a:prstGeom>
        </p:spPr>
        <p:txBody>
          <a:bodyPr lIns="0" tIns="1518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208" defTabSz="950982" eaLnBrk="1" fontAlgn="auto" hangingPunct="1">
              <a:spcBef>
                <a:spcPts val="119"/>
              </a:spcBef>
              <a:spcAft>
                <a:spcPts val="0"/>
              </a:spcAft>
              <a:defRPr/>
            </a:pPr>
            <a:r>
              <a:rPr lang="en-US" sz="2600" kern="0" spc="5" dirty="0">
                <a:solidFill>
                  <a:sysClr val="window" lastClr="FFFFFF"/>
                </a:solidFill>
              </a:rPr>
              <a:t>O‘ZBEKISTON</a:t>
            </a:r>
            <a:r>
              <a:rPr lang="en-US" sz="2600" kern="0" spc="-31" dirty="0">
                <a:solidFill>
                  <a:sysClr val="window" lastClr="FFFFFF"/>
                </a:solidFill>
              </a:rPr>
              <a:t> </a:t>
            </a:r>
            <a:r>
              <a:rPr lang="en-US" sz="2600" kern="0" spc="5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269875" y="215900"/>
            <a:ext cx="488950" cy="403225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676275" y="520700"/>
            <a:ext cx="14288" cy="68263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676275" y="601663"/>
            <a:ext cx="14288" cy="47625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409575" y="520700"/>
            <a:ext cx="15875" cy="68263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409575" y="601663"/>
            <a:ext cx="15875" cy="47625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0075" y="1198563"/>
            <a:ext cx="576263" cy="25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4851" tIns="22426" rIns="44851" bIns="22426" anchor="ctr"/>
          <a:lstStyle/>
          <a:p>
            <a:pPr algn="ctr" defTabSz="534167">
              <a:defRPr/>
            </a:pPr>
            <a:endParaRPr lang="ru-RU"/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Picture 2" descr="Картинки по запросу &quot;Amir temur teshqai siyosat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34" y="828675"/>
            <a:ext cx="3380853" cy="236395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43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0132" y="667472"/>
            <a:ext cx="3526893" cy="714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4736" algn="just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XVI asrda ispan tarixchisi </a:t>
            </a:r>
            <a:r>
              <a:rPr lang="fi-FI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Pero Meksika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ownloads\амир темур\krictofer Mar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116" y="667472"/>
            <a:ext cx="1673657" cy="19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50132" y="1468926"/>
            <a:ext cx="3526893" cy="967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9472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dramaturgi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Xristofor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Morlo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 JAHON TARIXCHILARINING E’TIROFIDA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8084" y="667471"/>
            <a:ext cx="3958941" cy="884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304190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1968-yil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faylasuf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I.M.Mo‘minov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Temurning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tarixida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risolasi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8084" y="1687971"/>
            <a:ext cx="3958941" cy="967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I.M.Mo‘minov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shaxsini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tashabbusi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jasorat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fazilati-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yorqin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ifodasi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ownloads\амир темур\Муминов,_Ибрагим_Мумин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1" y="667472"/>
            <a:ext cx="1391879" cy="20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 </a:t>
            </a:r>
            <a:r>
              <a:rPr lang="uz-Latn-U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TARIXCHILARNING E’TIROFIDA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594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 JAHON VA MILLIY TARIXCHILARNING E’TIROFIDA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User\Downloads\амир темур\unesco_1562495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" y="899964"/>
            <a:ext cx="1989495" cy="14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0132" y="878224"/>
            <a:ext cx="3526893" cy="1744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58653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YUNESKO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tashkilotining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tashabbusi bilan 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1996-yil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da Toshkent, Samarqand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tavalludining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660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miqyosda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nishonlandi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“Amir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06116" y="667471"/>
            <a:ext cx="3670909" cy="664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1995-yil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jamg‘armasi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119" y="1548036"/>
            <a:ext cx="3598901" cy="1224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1996-yil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6722" indent="-196722" algn="just">
              <a:buFont typeface="Wingdings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Toshkentdagi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xiyobonida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Temuriylar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22" indent="-196722" algn="just">
              <a:buFont typeface="Wingdings" pitchFamily="2" charset="2"/>
              <a:buChar char="Ø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ordeni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User\Downloads\амир темур\800_420_468265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2" y="1865134"/>
            <a:ext cx="1887306" cy="9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g'olib\RASM KOMP\расмлар\A. Temur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" r="5405"/>
          <a:stretch/>
        </p:blipFill>
        <p:spPr bwMode="auto">
          <a:xfrm>
            <a:off x="537642" y="667471"/>
            <a:ext cx="1280442" cy="1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MUSTAQILLIK YILLARIDA </a:t>
            </a:r>
            <a:r>
              <a:rPr lang="uz-Latn-U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AMIR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TEMUR XOTIRASIGA EHTIROM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амир темур\2443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3442" b="1720"/>
          <a:stretch/>
        </p:blipFill>
        <p:spPr bwMode="auto">
          <a:xfrm>
            <a:off x="3906316" y="539923"/>
            <a:ext cx="1584176" cy="214029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амир темур\p3641668101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r="29875" b="5573"/>
          <a:stretch/>
        </p:blipFill>
        <p:spPr bwMode="auto">
          <a:xfrm>
            <a:off x="116623" y="539924"/>
            <a:ext cx="1413430" cy="214029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амир темур\DSC056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871" r="16819" b="14222"/>
          <a:stretch/>
        </p:blipFill>
        <p:spPr bwMode="auto">
          <a:xfrm>
            <a:off x="2079959" y="545056"/>
            <a:ext cx="1322302" cy="213515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MUSTAQILLIK YILLARIDA </a:t>
            </a:r>
            <a:r>
              <a:rPr lang="uz-Latn-U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AMIR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TEMUR XOTIRASIGA EHTIROM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78124" y="633451"/>
            <a:ext cx="3672408" cy="20233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363389" algn="just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2017-yil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30-iyun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Prezidenti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Sh.M.Mirziyoyev</a:t>
            </a:r>
            <a:r>
              <a:rPr lang="en-US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Kamolot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qurultoyida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so‘zlagan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nutqi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yoshlarga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ta’lim-tarbiya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kursantlar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maktablariga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Temurbeklar</a:t>
            </a:r>
            <a:r>
              <a:rPr lang="en-US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maktabi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” deb nom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taklifini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surdi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mamnuniyat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ownloads\амир темур\f227ce6fee2959c518ead578be998b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620" y="565410"/>
            <a:ext cx="1989495" cy="11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амир темур\152218_e6c5a3145a7e1269fa3bf97e3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7" y="1760011"/>
            <a:ext cx="2005848" cy="13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MUSTAQILLIK YILLARIDA </a:t>
            </a:r>
            <a:r>
              <a:rPr lang="uz-Latn-U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AMIR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TEMUR XOTIRASIGA EHTIROM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09241"/>
              </p:ext>
            </p:extLst>
          </p:nvPr>
        </p:nvGraphicFramePr>
        <p:xfrm>
          <a:off x="175096" y="667471"/>
          <a:ext cx="5590233" cy="21794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7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Tarixiy shaxslar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Tarixiy sanalar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Perondino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1553-yil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i-FI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 Meksika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1582-yil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Xristofor</a:t>
                      </a:r>
                      <a:r>
                        <a:rPr lang="en-US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Morlo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1968-yil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Ibrohim</a:t>
                      </a: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Mo‘minov</a:t>
                      </a:r>
                      <a:endParaRPr lang="ru-RU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Ruyi Gonzalis de Klavixo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18324" y="89123"/>
            <a:ext cx="4303778" cy="3402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YODDA TUTING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44930"/>
              </p:ext>
            </p:extLst>
          </p:nvPr>
        </p:nvGraphicFramePr>
        <p:xfrm>
          <a:off x="175096" y="667471"/>
          <a:ext cx="5590233" cy="21794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7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Tarixiy shaxslar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risolalari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Perondino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i-FI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 Meksika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Xristofor</a:t>
                      </a:r>
                      <a:r>
                        <a:rPr lang="en-US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Morlo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Ibrohim</a:t>
                      </a: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Mo‘minov</a:t>
                      </a:r>
                      <a:endParaRPr lang="ru-RU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Ruyi Gonzalis de Klavixo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5940425" cy="582613"/>
          </a:xfrm>
          <a:prstGeom prst="rect">
            <a:avLst/>
          </a:prstGeom>
          <a:solidFill>
            <a:srgbClr val="2206CA"/>
          </a:solidFill>
          <a:ln>
            <a:solidFill>
              <a:srgbClr val="220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44022"/>
              </p:ext>
            </p:extLst>
          </p:nvPr>
        </p:nvGraphicFramePr>
        <p:xfrm>
          <a:off x="175096" y="667471"/>
          <a:ext cx="5368028" cy="21794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8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Tarixiy sanalar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1553-yil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1582-yil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1968-yil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1996-yil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5940425" cy="582613"/>
          </a:xfrm>
          <a:prstGeom prst="rect">
            <a:avLst/>
          </a:prstGeom>
          <a:solidFill>
            <a:srgbClr val="2206CA"/>
          </a:solidFill>
          <a:ln>
            <a:solidFill>
              <a:srgbClr val="220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uz-Latn-U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 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92770"/>
              </p:ext>
            </p:extLst>
          </p:nvPr>
        </p:nvGraphicFramePr>
        <p:xfrm>
          <a:off x="210181" y="660018"/>
          <a:ext cx="5520063" cy="2152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225"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marL="0" indent="265113" algn="just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1386–1405-yillar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Amir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Temur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sultonlari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shuningdek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ularning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Suriyadagi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noiblari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o‘rtasida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taxminan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marta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maktub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elchilar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almashuvi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bo‘ldi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US" sz="14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marta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15"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marL="0" indent="265113" algn="just"/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Temuriyzodalardan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katolik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oqimining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homiysi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shuhrat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qozongan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Mironshoh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15"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marL="0" indent="265113" algn="just"/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Amir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Temur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saltanatiga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kelgan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mashhur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ispan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elchisi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Ruyi Gonzalis de Klavixo</a:t>
                      </a:r>
                      <a:endPara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10372" y="755948"/>
            <a:ext cx="122631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1956" y="1581429"/>
            <a:ext cx="122631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8308" y="2190246"/>
            <a:ext cx="122631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9004" y="107876"/>
            <a:ext cx="467952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elchilarini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yuborib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maktublar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almashgan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qirolini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20" y="107876"/>
            <a:ext cx="888824" cy="340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800" b="1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9819" y="885178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9819" y="2143935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8084" y="1721641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19819" y="1296223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8301" y="885178"/>
            <a:ext cx="3151445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Genrix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8302" y="1296223"/>
            <a:ext cx="3138214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Lyudovik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XI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8301" y="1721641"/>
            <a:ext cx="3151445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Karl VI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8302" y="2135256"/>
            <a:ext cx="3138214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Genrix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IV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User\Downloads\амир темур\Fransiya qiroli Karl 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5" y="803351"/>
            <a:ext cx="1523778" cy="18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6" y="1359239"/>
            <a:ext cx="3080936" cy="18528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object 2"/>
          <p:cNvSpPr>
            <a:spLocks/>
          </p:cNvSpPr>
          <p:nvPr/>
        </p:nvSpPr>
        <p:spPr bwMode="auto">
          <a:xfrm>
            <a:off x="1588" y="1588"/>
            <a:ext cx="5938837" cy="827087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076424" y="215900"/>
            <a:ext cx="3910012" cy="414338"/>
          </a:xfrm>
          <a:prstGeom prst="rect">
            <a:avLst/>
          </a:prstGeom>
        </p:spPr>
        <p:txBody>
          <a:bodyPr lIns="0" tIns="1518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208" algn="ctr" defTabSz="950982" eaLnBrk="1" fontAlgn="auto" hangingPunct="1">
              <a:spcBef>
                <a:spcPts val="119"/>
              </a:spcBef>
              <a:spcAft>
                <a:spcPts val="0"/>
              </a:spcAft>
              <a:defRPr/>
            </a:pPr>
            <a:r>
              <a:rPr lang="en-US" sz="2600" kern="0" spc="5" dirty="0">
                <a:solidFill>
                  <a:sysClr val="window" lastClr="FFFFFF"/>
                </a:solidFill>
              </a:rPr>
              <a:t>O‘ZBEKISTON</a:t>
            </a:r>
            <a:r>
              <a:rPr lang="en-US" sz="2600" kern="0" spc="-31" dirty="0">
                <a:solidFill>
                  <a:sysClr val="window" lastClr="FFFFFF"/>
                </a:solidFill>
              </a:rPr>
              <a:t> </a:t>
            </a:r>
            <a:r>
              <a:rPr lang="en-US" sz="2600" kern="0" spc="5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269875" y="215900"/>
            <a:ext cx="488950" cy="403225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676275" y="520700"/>
            <a:ext cx="14288" cy="68263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676275" y="601663"/>
            <a:ext cx="14288" cy="47625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409575" y="520700"/>
            <a:ext cx="15875" cy="68263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409575" y="601663"/>
            <a:ext cx="15875" cy="47625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0075" y="1198563"/>
            <a:ext cx="576263" cy="25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4851" tIns="22426" rIns="44851" bIns="22426" anchor="ctr"/>
          <a:lstStyle/>
          <a:p>
            <a:pPr algn="ctr" defTabSz="534167">
              <a:defRPr/>
            </a:pPr>
            <a:endParaRPr lang="ru-RU"/>
          </a:p>
        </p:txBody>
      </p:sp>
      <p:sp>
        <p:nvSpPr>
          <p:cNvPr id="15" name="object 5">
            <a:extLst/>
          </p:cNvPr>
          <p:cNvSpPr/>
          <p:nvPr/>
        </p:nvSpPr>
        <p:spPr>
          <a:xfrm>
            <a:off x="244475" y="936625"/>
            <a:ext cx="236538" cy="8207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348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600">
              <a:latin typeface="+mn-lt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244475" y="2124075"/>
            <a:ext cx="236538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object 4"/>
          <p:cNvSpPr txBox="1">
            <a:spLocks noChangeArrowheads="1"/>
          </p:cNvSpPr>
          <p:nvPr/>
        </p:nvSpPr>
        <p:spPr bwMode="auto">
          <a:xfrm>
            <a:off x="514350" y="900113"/>
            <a:ext cx="5264174" cy="14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2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en-US" altLang="ru-RU" sz="18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</a:rPr>
              <a:t>AMIR TEMURNING JAHON TARIXIDA TUTGAN O</a:t>
            </a:r>
            <a:r>
              <a:rPr lang="ru-RU" sz="1800" b="1" dirty="0">
                <a:latin typeface="Arial" panose="020B0604020202020204" pitchFamily="34" charset="0"/>
              </a:rPr>
              <a:t>‘</a:t>
            </a:r>
            <a:r>
              <a:rPr lang="en-US" sz="1800" b="1" dirty="0">
                <a:latin typeface="Arial" panose="020B0604020202020204" pitchFamily="34" charset="0"/>
              </a:rPr>
              <a:t>RNI</a:t>
            </a:r>
          </a:p>
          <a:p>
            <a:pPr algn="ctr"/>
            <a:endParaRPr lang="ru-RU" sz="1800" b="1" i="1" dirty="0" smtClean="0">
              <a:latin typeface="Arial" panose="020B0604020202020204" pitchFamily="34" charset="0"/>
            </a:endParaRPr>
          </a:p>
          <a:p>
            <a:pPr algn="ctr"/>
            <a:endParaRPr lang="en-US" altLang="ru-RU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endParaRPr lang="en-US" altLang="ru-RU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9" name="Picture 3" descr="C:\Users\User\Downloads\амир темур\23724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5"/>
          <a:stretch/>
        </p:blipFill>
        <p:spPr bwMode="auto">
          <a:xfrm>
            <a:off x="3474268" y="1388301"/>
            <a:ext cx="1368152" cy="160445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43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294791"/>
              </p:ext>
            </p:extLst>
          </p:nvPr>
        </p:nvGraphicFramePr>
        <p:xfrm>
          <a:off x="167738" y="706555"/>
          <a:ext cx="5660404" cy="22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31519" y="905614"/>
            <a:ext cx="506445" cy="51030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38193" y="1552002"/>
            <a:ext cx="535134" cy="54432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31519" y="2266432"/>
            <a:ext cx="506445" cy="499999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" y="107876"/>
            <a:ext cx="43617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амир темур\tim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" y="179884"/>
            <a:ext cx="49117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8124" y="755948"/>
            <a:ext cx="3526893" cy="18166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58653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1553-yili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Florensiya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italiyalik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Perondino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Skifiyalik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Tamerlanning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ulug‘vorligi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bosilib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58653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8653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olimlarining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tadqiqoti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ownloads\амир темур\viewimag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2" y="623297"/>
            <a:ext cx="1765770" cy="22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 JAHON TARIXCHILARINING E’TIROFIDA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8124" y="971972"/>
            <a:ext cx="3526893" cy="10206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54099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1582-yili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Seveliyada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elchisi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Klavixo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Esdaliklari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kitobi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nashrdan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User\Downloads\амир темур\Ruy_Gonzalez_de_Clavijo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" y="667471"/>
            <a:ext cx="1701463" cy="20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940425" cy="4679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 JAHON TARIXCHILARINING E’TIROFIDA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453</Words>
  <Application>Microsoft Office PowerPoint</Application>
  <PresentationFormat>Произвольный</PresentationFormat>
  <Paragraphs>90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213</cp:revision>
  <cp:lastPrinted>2020-03-20T04:04:48Z</cp:lastPrinted>
  <dcterms:created xsi:type="dcterms:W3CDTF">2020-03-19T15:04:51Z</dcterms:created>
  <dcterms:modified xsi:type="dcterms:W3CDTF">2021-02-18T08:29:06Z</dcterms:modified>
</cp:coreProperties>
</file>