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00" r:id="rId2"/>
    <p:sldId id="287" r:id="rId3"/>
    <p:sldId id="274" r:id="rId4"/>
    <p:sldId id="299" r:id="rId5"/>
    <p:sldId id="258" r:id="rId6"/>
    <p:sldId id="279" r:id="rId7"/>
    <p:sldId id="259" r:id="rId8"/>
    <p:sldId id="280" r:id="rId9"/>
    <p:sldId id="285" r:id="rId10"/>
    <p:sldId id="288" r:id="rId11"/>
    <p:sldId id="289" r:id="rId12"/>
    <p:sldId id="290" r:id="rId13"/>
    <p:sldId id="291" r:id="rId14"/>
    <p:sldId id="281" r:id="rId15"/>
    <p:sldId id="292" r:id="rId16"/>
    <p:sldId id="293" r:id="rId17"/>
    <p:sldId id="294" r:id="rId18"/>
    <p:sldId id="295" r:id="rId19"/>
    <p:sldId id="296" r:id="rId20"/>
    <p:sldId id="282" r:id="rId21"/>
    <p:sldId id="283" r:id="rId22"/>
    <p:sldId id="297" r:id="rId23"/>
  </p:sldIdLst>
  <p:sldSz cx="5940425" cy="3240088"/>
  <p:notesSz cx="9144000" cy="6858000"/>
  <p:defaultTextStyle>
    <a:defPPr>
      <a:defRPr lang="ru-RU"/>
    </a:defPPr>
    <a:lvl1pPr marL="0" algn="l" defTabSz="52459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62296" algn="l" defTabSz="52459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24591" algn="l" defTabSz="52459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786887" algn="l" defTabSz="52459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049183" algn="l" defTabSz="52459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311478" algn="l" defTabSz="52459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573774" algn="l" defTabSz="52459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1836069" algn="l" defTabSz="52459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098365" algn="l" defTabSz="52459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1">
          <p15:clr>
            <a:srgbClr val="A4A3A4"/>
          </p15:clr>
        </p15:guide>
        <p15:guide id="2" pos="18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444" y="76"/>
      </p:cViewPr>
      <p:guideLst>
        <p:guide orient="horz" pos="1021"/>
        <p:guide pos="18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ECFBDE-DCA6-4E97-AA6B-A46521E18F2F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FBB15F8-3BAF-43A5-88EF-C32A087D01EB}">
      <dgm:prSet phldrT="[Текст]" custT="1"/>
      <dgm:spPr/>
      <dgm:t>
        <a:bodyPr/>
        <a:lstStyle/>
        <a:p>
          <a:pPr algn="ctr"/>
          <a:r>
            <a:rPr lang="en-US" sz="24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Saltanat</a:t>
          </a:r>
          <a:r>
            <a:rPr lang="en-US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boshqaruvi</a:t>
          </a:r>
          <a:endParaRPr lang="ru-RU" sz="24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F3C64D-E07A-4D66-AAEC-9E9D3DD3E233}" type="parTrans" cxnId="{EBA43B00-78B1-4414-A44F-84078F025274}">
      <dgm:prSet/>
      <dgm:spPr/>
      <dgm:t>
        <a:bodyPr/>
        <a:lstStyle/>
        <a:p>
          <a:endParaRPr lang="ru-RU"/>
        </a:p>
      </dgm:t>
    </dgm:pt>
    <dgm:pt modelId="{CF299974-2C82-435B-A017-B9C433E33C8B}" type="sibTrans" cxnId="{EBA43B00-78B1-4414-A44F-84078F025274}">
      <dgm:prSet/>
      <dgm:spPr/>
      <dgm:t>
        <a:bodyPr/>
        <a:lstStyle/>
        <a:p>
          <a:endParaRPr lang="ru-RU"/>
        </a:p>
      </dgm:t>
    </dgm:pt>
    <dgm:pt modelId="{20B2106A-B854-48BC-B4CF-ECDE01C548C5}">
      <dgm:prSet phldrT="[Текст]" custT="1"/>
      <dgm:spPr/>
      <dgm:t>
        <a:bodyPr/>
        <a:lstStyle/>
        <a:p>
          <a:pPr algn="ctr"/>
          <a:r>
            <a:rPr lang="en-US" sz="24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Qo‘shin</a:t>
          </a:r>
          <a:r>
            <a:rPr lang="en-US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tuzulishi</a:t>
          </a:r>
          <a:r>
            <a:rPr lang="en-US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jang</a:t>
          </a:r>
          <a:r>
            <a:rPr lang="en-US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san’ati</a:t>
          </a:r>
          <a:endParaRPr lang="ru-RU" sz="24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B2E40D-44D7-4B22-BC31-96E776C1AF12}" type="parTrans" cxnId="{9F2E1CE0-66DD-4980-99A4-2C636544735F}">
      <dgm:prSet/>
      <dgm:spPr/>
      <dgm:t>
        <a:bodyPr/>
        <a:lstStyle/>
        <a:p>
          <a:endParaRPr lang="ru-RU"/>
        </a:p>
      </dgm:t>
    </dgm:pt>
    <dgm:pt modelId="{B351D0ED-D158-4B5E-B0DB-9282EB7B8EAA}" type="sibTrans" cxnId="{9F2E1CE0-66DD-4980-99A4-2C636544735F}">
      <dgm:prSet/>
      <dgm:spPr/>
      <dgm:t>
        <a:bodyPr/>
        <a:lstStyle/>
        <a:p>
          <a:endParaRPr lang="ru-RU"/>
        </a:p>
      </dgm:t>
    </dgm:pt>
    <dgm:pt modelId="{A519BD4F-A35A-4D81-8AC4-CD546F2C3EBF}">
      <dgm:prSet phldrT="[Текст]" custT="1"/>
      <dgm:spPr/>
      <dgm:t>
        <a:bodyPr/>
        <a:lstStyle/>
        <a:p>
          <a:pPr algn="ctr"/>
          <a:r>
            <a:rPr lang="en-US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Amir </a:t>
          </a:r>
          <a:r>
            <a:rPr lang="en-US" sz="24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Temurning</a:t>
          </a:r>
          <a:r>
            <a:rPr lang="en-US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harbiy</a:t>
          </a:r>
          <a:r>
            <a:rPr lang="en-US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yurishlari</a:t>
          </a:r>
          <a:endParaRPr lang="ru-RU" sz="24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30034B-1A5F-48B2-A9F7-FDCF9AF55C71}" type="parTrans" cxnId="{FDFC5368-2F65-4519-9DD1-6CB318B63BC3}">
      <dgm:prSet/>
      <dgm:spPr/>
      <dgm:t>
        <a:bodyPr/>
        <a:lstStyle/>
        <a:p>
          <a:endParaRPr lang="ru-RU"/>
        </a:p>
      </dgm:t>
    </dgm:pt>
    <dgm:pt modelId="{A1F987DE-1D9C-464F-AD22-CF321086CF93}" type="sibTrans" cxnId="{FDFC5368-2F65-4519-9DD1-6CB318B63BC3}">
      <dgm:prSet/>
      <dgm:spPr/>
      <dgm:t>
        <a:bodyPr/>
        <a:lstStyle/>
        <a:p>
          <a:endParaRPr lang="ru-RU"/>
        </a:p>
      </dgm:t>
    </dgm:pt>
    <dgm:pt modelId="{E5B65F5C-AA75-40BC-99F8-716F21FE7279}" type="pres">
      <dgm:prSet presAssocID="{E0ECFBDE-DCA6-4E97-AA6B-A46521E18F2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6481B9A-7B71-433E-B6CF-BA5D016216D3}" type="pres">
      <dgm:prSet presAssocID="{E0ECFBDE-DCA6-4E97-AA6B-A46521E18F2F}" presName="Name1" presStyleCnt="0"/>
      <dgm:spPr/>
    </dgm:pt>
    <dgm:pt modelId="{6760B150-97BC-4961-BBEC-9B64A1A5A09A}" type="pres">
      <dgm:prSet presAssocID="{E0ECFBDE-DCA6-4E97-AA6B-A46521E18F2F}" presName="cycle" presStyleCnt="0"/>
      <dgm:spPr/>
    </dgm:pt>
    <dgm:pt modelId="{F67751B1-7A31-4F26-98A9-0FC4723E77B8}" type="pres">
      <dgm:prSet presAssocID="{E0ECFBDE-DCA6-4E97-AA6B-A46521E18F2F}" presName="srcNode" presStyleLbl="node1" presStyleIdx="0" presStyleCnt="3"/>
      <dgm:spPr/>
    </dgm:pt>
    <dgm:pt modelId="{791C7E10-6926-4068-A429-0A978C366367}" type="pres">
      <dgm:prSet presAssocID="{E0ECFBDE-DCA6-4E97-AA6B-A46521E18F2F}" presName="conn" presStyleLbl="parChTrans1D2" presStyleIdx="0" presStyleCnt="1"/>
      <dgm:spPr/>
      <dgm:t>
        <a:bodyPr/>
        <a:lstStyle/>
        <a:p>
          <a:endParaRPr lang="ru-RU"/>
        </a:p>
      </dgm:t>
    </dgm:pt>
    <dgm:pt modelId="{63B3CEBB-9E1F-4AC3-8C25-01C72AEC954E}" type="pres">
      <dgm:prSet presAssocID="{E0ECFBDE-DCA6-4E97-AA6B-A46521E18F2F}" presName="extraNode" presStyleLbl="node1" presStyleIdx="0" presStyleCnt="3"/>
      <dgm:spPr/>
    </dgm:pt>
    <dgm:pt modelId="{2254EDD8-89EE-4F64-B363-1FB7C0EE99A4}" type="pres">
      <dgm:prSet presAssocID="{E0ECFBDE-DCA6-4E97-AA6B-A46521E18F2F}" presName="dstNode" presStyleLbl="node1" presStyleIdx="0" presStyleCnt="3"/>
      <dgm:spPr/>
    </dgm:pt>
    <dgm:pt modelId="{66856E51-BDFB-49B9-BE52-BB018A589556}" type="pres">
      <dgm:prSet presAssocID="{7FBB15F8-3BAF-43A5-88EF-C32A087D01E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30325-7BF1-43FF-884C-34121334CF45}" type="pres">
      <dgm:prSet presAssocID="{7FBB15F8-3BAF-43A5-88EF-C32A087D01EB}" presName="accent_1" presStyleCnt="0"/>
      <dgm:spPr/>
    </dgm:pt>
    <dgm:pt modelId="{B70A8609-E24F-45C0-88E3-C7C47355A406}" type="pres">
      <dgm:prSet presAssocID="{7FBB15F8-3BAF-43A5-88EF-C32A087D01EB}" presName="accentRepeatNode" presStyleLbl="solidFgAcc1" presStyleIdx="0" presStyleCnt="3" custScaleX="100725" custScaleY="98824" custLinFactNeighborX="45" custLinFactNeighborY="-155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2707BE8E-1A6E-4BCE-8371-6B76ADF40D5B}" type="pres">
      <dgm:prSet presAssocID="{20B2106A-B854-48BC-B4CF-ECDE01C548C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07145-3300-4C4A-8CE7-818108AD99FF}" type="pres">
      <dgm:prSet presAssocID="{20B2106A-B854-48BC-B4CF-ECDE01C548C5}" presName="accent_2" presStyleCnt="0"/>
      <dgm:spPr/>
    </dgm:pt>
    <dgm:pt modelId="{40256A19-E013-4FB8-8AB5-6A968A6CADA8}" type="pres">
      <dgm:prSet presAssocID="{20B2106A-B854-48BC-B4CF-ECDE01C548C5}" presName="accentRepeatNode" presStyleLbl="solidFgAcc1" presStyleIdx="1" presStyleCnt="3" custScaleX="89300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30A599F2-867A-4CDA-BE89-DA3E14986E79}" type="pres">
      <dgm:prSet presAssocID="{A519BD4F-A35A-4D81-8AC4-CD546F2C3EB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EF6860-5B2C-44A4-88D7-B3B4B4C6CB2F}" type="pres">
      <dgm:prSet presAssocID="{A519BD4F-A35A-4D81-8AC4-CD546F2C3EBF}" presName="accent_3" presStyleCnt="0"/>
      <dgm:spPr/>
    </dgm:pt>
    <dgm:pt modelId="{1BA0F9D2-CCD9-40B0-B495-F93B6BB3E26B}" type="pres">
      <dgm:prSet presAssocID="{A519BD4F-A35A-4D81-8AC4-CD546F2C3EBF}" presName="accentRepeatNode" presStyleLbl="solidFgAcc1" presStyleIdx="2" presStyleCnt="3" custScaleY="107269"/>
      <dgm:spPr/>
      <dgm:t>
        <a:bodyPr/>
        <a:lstStyle/>
        <a:p>
          <a:endParaRPr lang="ru-RU"/>
        </a:p>
      </dgm:t>
    </dgm:pt>
  </dgm:ptLst>
  <dgm:cxnLst>
    <dgm:cxn modelId="{8AC9B8EE-5ED3-4330-AEA3-93D9030B0ADB}" type="presOf" srcId="{E0ECFBDE-DCA6-4E97-AA6B-A46521E18F2F}" destId="{E5B65F5C-AA75-40BC-99F8-716F21FE7279}" srcOrd="0" destOrd="0" presId="urn:microsoft.com/office/officeart/2008/layout/VerticalCurvedList"/>
    <dgm:cxn modelId="{40F3EC11-EC47-4FDA-BBA4-2B9A62F225DC}" type="presOf" srcId="{CF299974-2C82-435B-A017-B9C433E33C8B}" destId="{791C7E10-6926-4068-A429-0A978C366367}" srcOrd="0" destOrd="0" presId="urn:microsoft.com/office/officeart/2008/layout/VerticalCurvedList"/>
    <dgm:cxn modelId="{D5EDEF07-9B03-45F9-9A7E-22ABA0D624B5}" type="presOf" srcId="{A519BD4F-A35A-4D81-8AC4-CD546F2C3EBF}" destId="{30A599F2-867A-4CDA-BE89-DA3E14986E79}" srcOrd="0" destOrd="0" presId="urn:microsoft.com/office/officeart/2008/layout/VerticalCurvedList"/>
    <dgm:cxn modelId="{9F2E1CE0-66DD-4980-99A4-2C636544735F}" srcId="{E0ECFBDE-DCA6-4E97-AA6B-A46521E18F2F}" destId="{20B2106A-B854-48BC-B4CF-ECDE01C548C5}" srcOrd="1" destOrd="0" parTransId="{D5B2E40D-44D7-4B22-BC31-96E776C1AF12}" sibTransId="{B351D0ED-D158-4B5E-B0DB-9282EB7B8EAA}"/>
    <dgm:cxn modelId="{15DCE26E-BE2A-4BD6-A1C7-4D6376C0E16D}" type="presOf" srcId="{7FBB15F8-3BAF-43A5-88EF-C32A087D01EB}" destId="{66856E51-BDFB-49B9-BE52-BB018A589556}" srcOrd="0" destOrd="0" presId="urn:microsoft.com/office/officeart/2008/layout/VerticalCurvedList"/>
    <dgm:cxn modelId="{A25DBFDA-9989-40CE-91B4-94D4E9396F96}" type="presOf" srcId="{20B2106A-B854-48BC-B4CF-ECDE01C548C5}" destId="{2707BE8E-1A6E-4BCE-8371-6B76ADF40D5B}" srcOrd="0" destOrd="0" presId="urn:microsoft.com/office/officeart/2008/layout/VerticalCurvedList"/>
    <dgm:cxn modelId="{EBA43B00-78B1-4414-A44F-84078F025274}" srcId="{E0ECFBDE-DCA6-4E97-AA6B-A46521E18F2F}" destId="{7FBB15F8-3BAF-43A5-88EF-C32A087D01EB}" srcOrd="0" destOrd="0" parTransId="{91F3C64D-E07A-4D66-AAEC-9E9D3DD3E233}" sibTransId="{CF299974-2C82-435B-A017-B9C433E33C8B}"/>
    <dgm:cxn modelId="{FDFC5368-2F65-4519-9DD1-6CB318B63BC3}" srcId="{E0ECFBDE-DCA6-4E97-AA6B-A46521E18F2F}" destId="{A519BD4F-A35A-4D81-8AC4-CD546F2C3EBF}" srcOrd="2" destOrd="0" parTransId="{2930034B-1A5F-48B2-A9F7-FDCF9AF55C71}" sibTransId="{A1F987DE-1D9C-464F-AD22-CF321086CF93}"/>
    <dgm:cxn modelId="{F5F2F817-D31D-403F-99DB-D2D17E107526}" type="presParOf" srcId="{E5B65F5C-AA75-40BC-99F8-716F21FE7279}" destId="{B6481B9A-7B71-433E-B6CF-BA5D016216D3}" srcOrd="0" destOrd="0" presId="urn:microsoft.com/office/officeart/2008/layout/VerticalCurvedList"/>
    <dgm:cxn modelId="{1D226DFB-580E-46D7-9C5C-10884B3BF7FF}" type="presParOf" srcId="{B6481B9A-7B71-433E-B6CF-BA5D016216D3}" destId="{6760B150-97BC-4961-BBEC-9B64A1A5A09A}" srcOrd="0" destOrd="0" presId="urn:microsoft.com/office/officeart/2008/layout/VerticalCurvedList"/>
    <dgm:cxn modelId="{18FA400D-040B-41BF-8887-DD54A5A8BDAF}" type="presParOf" srcId="{6760B150-97BC-4961-BBEC-9B64A1A5A09A}" destId="{F67751B1-7A31-4F26-98A9-0FC4723E77B8}" srcOrd="0" destOrd="0" presId="urn:microsoft.com/office/officeart/2008/layout/VerticalCurvedList"/>
    <dgm:cxn modelId="{98969520-5348-45EE-9BD1-135D0CD76E80}" type="presParOf" srcId="{6760B150-97BC-4961-BBEC-9B64A1A5A09A}" destId="{791C7E10-6926-4068-A429-0A978C366367}" srcOrd="1" destOrd="0" presId="urn:microsoft.com/office/officeart/2008/layout/VerticalCurvedList"/>
    <dgm:cxn modelId="{40E15F5F-9701-440F-BCBF-D0D5579366DA}" type="presParOf" srcId="{6760B150-97BC-4961-BBEC-9B64A1A5A09A}" destId="{63B3CEBB-9E1F-4AC3-8C25-01C72AEC954E}" srcOrd="2" destOrd="0" presId="urn:microsoft.com/office/officeart/2008/layout/VerticalCurvedList"/>
    <dgm:cxn modelId="{E7DA283F-82A0-4ADA-A814-35B688C3837A}" type="presParOf" srcId="{6760B150-97BC-4961-BBEC-9B64A1A5A09A}" destId="{2254EDD8-89EE-4F64-B363-1FB7C0EE99A4}" srcOrd="3" destOrd="0" presId="urn:microsoft.com/office/officeart/2008/layout/VerticalCurvedList"/>
    <dgm:cxn modelId="{ADC9C7EA-00F7-4279-8B2C-167FC10B6B73}" type="presParOf" srcId="{B6481B9A-7B71-433E-B6CF-BA5D016216D3}" destId="{66856E51-BDFB-49B9-BE52-BB018A589556}" srcOrd="1" destOrd="0" presId="urn:microsoft.com/office/officeart/2008/layout/VerticalCurvedList"/>
    <dgm:cxn modelId="{7E0016C6-0233-4C14-95E7-8631B0812003}" type="presParOf" srcId="{B6481B9A-7B71-433E-B6CF-BA5D016216D3}" destId="{A0730325-7BF1-43FF-884C-34121334CF45}" srcOrd="2" destOrd="0" presId="urn:microsoft.com/office/officeart/2008/layout/VerticalCurvedList"/>
    <dgm:cxn modelId="{1E15688D-EEEA-4A61-B9F2-CC4CF1360439}" type="presParOf" srcId="{A0730325-7BF1-43FF-884C-34121334CF45}" destId="{B70A8609-E24F-45C0-88E3-C7C47355A406}" srcOrd="0" destOrd="0" presId="urn:microsoft.com/office/officeart/2008/layout/VerticalCurvedList"/>
    <dgm:cxn modelId="{F57F5D5E-0B6B-4D77-8BA5-63B22EDDF486}" type="presParOf" srcId="{B6481B9A-7B71-433E-B6CF-BA5D016216D3}" destId="{2707BE8E-1A6E-4BCE-8371-6B76ADF40D5B}" srcOrd="3" destOrd="0" presId="urn:microsoft.com/office/officeart/2008/layout/VerticalCurvedList"/>
    <dgm:cxn modelId="{0256A851-32EB-4FD9-8FED-13F79FCCE47B}" type="presParOf" srcId="{B6481B9A-7B71-433E-B6CF-BA5D016216D3}" destId="{BAE07145-3300-4C4A-8CE7-818108AD99FF}" srcOrd="4" destOrd="0" presId="urn:microsoft.com/office/officeart/2008/layout/VerticalCurvedList"/>
    <dgm:cxn modelId="{B43C92F4-1D22-47FD-9B3D-8EC60D7C3CB5}" type="presParOf" srcId="{BAE07145-3300-4C4A-8CE7-818108AD99FF}" destId="{40256A19-E013-4FB8-8AB5-6A968A6CADA8}" srcOrd="0" destOrd="0" presId="urn:microsoft.com/office/officeart/2008/layout/VerticalCurvedList"/>
    <dgm:cxn modelId="{1C6C8BAB-883A-46AC-B129-35963BB9BEC0}" type="presParOf" srcId="{B6481B9A-7B71-433E-B6CF-BA5D016216D3}" destId="{30A599F2-867A-4CDA-BE89-DA3E14986E79}" srcOrd="5" destOrd="0" presId="urn:microsoft.com/office/officeart/2008/layout/VerticalCurvedList"/>
    <dgm:cxn modelId="{F51A0DC4-70A2-4DD1-94FE-93DCED55E007}" type="presParOf" srcId="{B6481B9A-7B71-433E-B6CF-BA5D016216D3}" destId="{EFEF6860-5B2C-44A4-88D7-B3B4B4C6CB2F}" srcOrd="6" destOrd="0" presId="urn:microsoft.com/office/officeart/2008/layout/VerticalCurvedList"/>
    <dgm:cxn modelId="{21BF9AF0-5CA6-46F1-A9D3-EBEA651C217E}" type="presParOf" srcId="{EFEF6860-5B2C-44A4-88D7-B3B4B4C6CB2F}" destId="{1BA0F9D2-CCD9-40B0-B495-F93B6BB3E26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2E5122-2D7E-46DB-86CB-3F725257A19C}" type="doc">
      <dgm:prSet loTypeId="urn:microsoft.com/office/officeart/2005/8/layout/radial6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C54E5CB-8AAA-420C-9893-C21E58A41695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DEVON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EF97D415-623A-4A37-99C0-46BFDA60F269}" type="parTrans" cxnId="{6DB430A9-FFD4-4289-9FC7-E4E0C680D67C}">
      <dgm:prSet/>
      <dgm:spPr/>
      <dgm:t>
        <a:bodyPr/>
        <a:lstStyle/>
        <a:p>
          <a:endParaRPr lang="ru-RU"/>
        </a:p>
      </dgm:t>
    </dgm:pt>
    <dgm:pt modelId="{5873F147-ADEA-4238-962E-8BD8EBF49C9C}" type="sibTrans" cxnId="{6DB430A9-FFD4-4289-9FC7-E4E0C680D67C}">
      <dgm:prSet/>
      <dgm:spPr/>
      <dgm:t>
        <a:bodyPr/>
        <a:lstStyle/>
        <a:p>
          <a:endParaRPr lang="ru-RU"/>
        </a:p>
      </dgm:t>
    </dgm:pt>
    <dgm:pt modelId="{56FB027A-215A-4390-B737-6B686E67BFB7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i="0" dirty="0" smtClean="0">
              <a:latin typeface="Arial" panose="020B0604020202020204" pitchFamily="34" charset="0"/>
              <a:cs typeface="Arial" panose="020B0604020202020204" pitchFamily="34" charset="0"/>
            </a:rPr>
            <a:t>MOLIYA</a:t>
          </a:r>
          <a:endParaRPr lang="ru-RU" sz="20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8D276A-49FA-4A2C-8A03-266E30873096}" type="parTrans" cxnId="{2E975609-D3B5-420F-AF1D-0F8A5175BA9D}">
      <dgm:prSet/>
      <dgm:spPr/>
      <dgm:t>
        <a:bodyPr/>
        <a:lstStyle/>
        <a:p>
          <a:endParaRPr lang="ru-RU"/>
        </a:p>
      </dgm:t>
    </dgm:pt>
    <dgm:pt modelId="{BC151480-8CFF-49A4-99D2-1FD3DA405544}" type="sibTrans" cxnId="{2E975609-D3B5-420F-AF1D-0F8A5175BA9D}">
      <dgm:prSet/>
      <dgm:spPr/>
      <dgm:t>
        <a:bodyPr/>
        <a:lstStyle/>
        <a:p>
          <a:endParaRPr lang="ru-RU"/>
        </a:p>
      </dgm:t>
    </dgm:pt>
    <dgm:pt modelId="{271046B6-5CD2-4F22-A393-553FBD344114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HARBIY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AF9985-FB6A-479F-9135-C77A1AA8DE9F}" type="parTrans" cxnId="{76B0B614-17C3-436D-8174-BF60E0C636E0}">
      <dgm:prSet/>
      <dgm:spPr/>
      <dgm:t>
        <a:bodyPr/>
        <a:lstStyle/>
        <a:p>
          <a:endParaRPr lang="ru-RU"/>
        </a:p>
      </dgm:t>
    </dgm:pt>
    <dgm:pt modelId="{798B59A1-7BD5-4EF5-A470-D01704F179A5}" type="sibTrans" cxnId="{76B0B614-17C3-436D-8174-BF60E0C636E0}">
      <dgm:prSet/>
      <dgm:spPr/>
      <dgm:t>
        <a:bodyPr/>
        <a:lstStyle/>
        <a:p>
          <a:endParaRPr lang="ru-RU"/>
        </a:p>
      </dgm:t>
    </dgm:pt>
    <dgm:pt modelId="{BE51ABD0-287F-4F61-9F4A-F8727AFD3302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MULKCHILIK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D3404F-8E23-4A60-9C72-D32F2442C067}" type="parTrans" cxnId="{8CC56CB6-D38A-4FF8-8DA2-6DB14835D5AB}">
      <dgm:prSet/>
      <dgm:spPr/>
      <dgm:t>
        <a:bodyPr/>
        <a:lstStyle/>
        <a:p>
          <a:endParaRPr lang="ru-RU"/>
        </a:p>
      </dgm:t>
    </dgm:pt>
    <dgm:pt modelId="{54D052D5-E97E-4554-A1F6-A62924D0BC7C}" type="sibTrans" cxnId="{8CC56CB6-D38A-4FF8-8DA2-6DB14835D5AB}">
      <dgm:prSet/>
      <dgm:spPr/>
      <dgm:t>
        <a:bodyPr/>
        <a:lstStyle/>
        <a:p>
          <a:endParaRPr lang="ru-RU"/>
        </a:p>
      </dgm:t>
    </dgm:pt>
    <dgm:pt modelId="{65805D1D-A7B2-4CC9-8805-1B059A20D3D1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SOLIQ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64CA54-A8E6-47C3-B537-259482C568E7}" type="parTrans" cxnId="{EF7E8303-212C-4FCD-94EA-475343D4D51D}">
      <dgm:prSet/>
      <dgm:spPr/>
      <dgm:t>
        <a:bodyPr/>
        <a:lstStyle/>
        <a:p>
          <a:endParaRPr lang="ru-RU"/>
        </a:p>
      </dgm:t>
    </dgm:pt>
    <dgm:pt modelId="{53DEEAEA-B514-4860-98E0-A1B8CBB6DB5F}" type="sibTrans" cxnId="{EF7E8303-212C-4FCD-94EA-475343D4D51D}">
      <dgm:prSet/>
      <dgm:spPr/>
      <dgm:t>
        <a:bodyPr/>
        <a:lstStyle/>
        <a:p>
          <a:endParaRPr lang="ru-RU"/>
        </a:p>
      </dgm:t>
    </dgm:pt>
    <dgm:pt modelId="{2FA21A99-C6B3-49B1-9864-85D0480EDBAB}" type="pres">
      <dgm:prSet presAssocID="{9E2E5122-2D7E-46DB-86CB-3F725257A19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368BB6-A3B1-493D-8854-6F82ED3B4D6E}" type="pres">
      <dgm:prSet presAssocID="{3C54E5CB-8AAA-420C-9893-C21E58A41695}" presName="centerShape" presStyleLbl="node0" presStyleIdx="0" presStyleCnt="1" custLinFactNeighborX="-3185" custLinFactNeighborY="-661"/>
      <dgm:spPr/>
      <dgm:t>
        <a:bodyPr/>
        <a:lstStyle/>
        <a:p>
          <a:endParaRPr lang="ru-RU"/>
        </a:p>
      </dgm:t>
    </dgm:pt>
    <dgm:pt modelId="{5ACC13F1-70C3-45AD-B4A4-BCF8FC8E83E9}" type="pres">
      <dgm:prSet presAssocID="{56FB027A-215A-4390-B737-6B686E67BFB7}" presName="node" presStyleLbl="node1" presStyleIdx="0" presStyleCnt="4" custScaleX="201136" custScaleY="85192" custRadScaleRad="96157" custRadScaleInc="-130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AFB8D-3086-414B-92B9-EA33B413EC3B}" type="pres">
      <dgm:prSet presAssocID="{56FB027A-215A-4390-B737-6B686E67BFB7}" presName="dummy" presStyleCnt="0"/>
      <dgm:spPr/>
    </dgm:pt>
    <dgm:pt modelId="{8949DB77-78A1-4D9C-8EAE-63ED5EF702EE}" type="pres">
      <dgm:prSet presAssocID="{BC151480-8CFF-49A4-99D2-1FD3DA405544}" presName="sibTrans" presStyleLbl="sibTrans2D1" presStyleIdx="0" presStyleCnt="4" custScaleX="115700" custScaleY="101296"/>
      <dgm:spPr/>
      <dgm:t>
        <a:bodyPr/>
        <a:lstStyle/>
        <a:p>
          <a:endParaRPr lang="ru-RU"/>
        </a:p>
      </dgm:t>
    </dgm:pt>
    <dgm:pt modelId="{DADFC566-DBB9-4FAB-A54A-DF76A2411424}" type="pres">
      <dgm:prSet presAssocID="{271046B6-5CD2-4F22-A393-553FBD344114}" presName="node" presStyleLbl="node1" presStyleIdx="1" presStyleCnt="4" custScaleX="219679" custScaleY="82507" custRadScaleRad="1265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31D0A8-CABC-4CF3-B1EB-A0DBB40B4767}" type="pres">
      <dgm:prSet presAssocID="{271046B6-5CD2-4F22-A393-553FBD344114}" presName="dummy" presStyleCnt="0"/>
      <dgm:spPr/>
    </dgm:pt>
    <dgm:pt modelId="{EFC7BFF5-88AE-4BDC-B39B-C3186E3C3316}" type="pres">
      <dgm:prSet presAssocID="{798B59A1-7BD5-4EF5-A470-D01704F179A5}" presName="sibTrans" presStyleLbl="sibTrans2D1" presStyleIdx="1" presStyleCnt="4" custScaleX="115700"/>
      <dgm:spPr/>
      <dgm:t>
        <a:bodyPr/>
        <a:lstStyle/>
        <a:p>
          <a:endParaRPr lang="ru-RU"/>
        </a:p>
      </dgm:t>
    </dgm:pt>
    <dgm:pt modelId="{ACBD3A04-07FE-4E68-8A0E-78A8472C5220}" type="pres">
      <dgm:prSet presAssocID="{BE51ABD0-287F-4F61-9F4A-F8727AFD3302}" presName="node" presStyleLbl="node1" presStyleIdx="2" presStyleCnt="4" custScaleX="221085" custScaleY="77788" custRadScaleRad="87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762671-5CAD-45CA-8E95-2E0E43233E26}" type="pres">
      <dgm:prSet presAssocID="{BE51ABD0-287F-4F61-9F4A-F8727AFD3302}" presName="dummy" presStyleCnt="0"/>
      <dgm:spPr/>
    </dgm:pt>
    <dgm:pt modelId="{EA8A84BF-47C9-4B28-A7CE-41AF22A4DAE3}" type="pres">
      <dgm:prSet presAssocID="{54D052D5-E97E-4554-A1F6-A62924D0BC7C}" presName="sibTrans" presStyleLbl="sibTrans2D1" presStyleIdx="2" presStyleCnt="4" custScaleX="110479"/>
      <dgm:spPr/>
      <dgm:t>
        <a:bodyPr/>
        <a:lstStyle/>
        <a:p>
          <a:endParaRPr lang="ru-RU"/>
        </a:p>
      </dgm:t>
    </dgm:pt>
    <dgm:pt modelId="{AF94384A-4F5E-4799-B3C4-4A95118901B2}" type="pres">
      <dgm:prSet presAssocID="{65805D1D-A7B2-4CC9-8805-1B059A20D3D1}" presName="node" presStyleLbl="node1" presStyleIdx="3" presStyleCnt="4" custScaleX="190607" custScaleY="81457" custRadScaleRad="135752" custRadScaleInc="30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ACEA8D-99C5-4626-A6B2-D7A41AA44E64}" type="pres">
      <dgm:prSet presAssocID="{65805D1D-A7B2-4CC9-8805-1B059A20D3D1}" presName="dummy" presStyleCnt="0"/>
      <dgm:spPr/>
    </dgm:pt>
    <dgm:pt modelId="{DBBF7F6C-3CCD-43BD-9866-EE518A648A3A}" type="pres">
      <dgm:prSet presAssocID="{53DEEAEA-B514-4860-98E0-A1B8CBB6DB5F}" presName="sibTrans" presStyleLbl="sibTrans2D1" presStyleIdx="3" presStyleCnt="4" custScaleX="110485"/>
      <dgm:spPr/>
      <dgm:t>
        <a:bodyPr/>
        <a:lstStyle/>
        <a:p>
          <a:endParaRPr lang="ru-RU"/>
        </a:p>
      </dgm:t>
    </dgm:pt>
  </dgm:ptLst>
  <dgm:cxnLst>
    <dgm:cxn modelId="{EF7E8303-212C-4FCD-94EA-475343D4D51D}" srcId="{3C54E5CB-8AAA-420C-9893-C21E58A41695}" destId="{65805D1D-A7B2-4CC9-8805-1B059A20D3D1}" srcOrd="3" destOrd="0" parTransId="{3B64CA54-A8E6-47C3-B537-259482C568E7}" sibTransId="{53DEEAEA-B514-4860-98E0-A1B8CBB6DB5F}"/>
    <dgm:cxn modelId="{864C9B14-2446-42FA-80C4-AB914ABA2F96}" type="presOf" srcId="{BE51ABD0-287F-4F61-9F4A-F8727AFD3302}" destId="{ACBD3A04-07FE-4E68-8A0E-78A8472C5220}" srcOrd="0" destOrd="0" presId="urn:microsoft.com/office/officeart/2005/8/layout/radial6"/>
    <dgm:cxn modelId="{D55E6054-5DB6-4251-BB96-D759289832B5}" type="presOf" srcId="{BC151480-8CFF-49A4-99D2-1FD3DA405544}" destId="{8949DB77-78A1-4D9C-8EAE-63ED5EF702EE}" srcOrd="0" destOrd="0" presId="urn:microsoft.com/office/officeart/2005/8/layout/radial6"/>
    <dgm:cxn modelId="{FB0F0E39-C9B1-4C7F-8D7F-21DE58A39932}" type="presOf" srcId="{3C54E5CB-8AAA-420C-9893-C21E58A41695}" destId="{69368BB6-A3B1-493D-8854-6F82ED3B4D6E}" srcOrd="0" destOrd="0" presId="urn:microsoft.com/office/officeart/2005/8/layout/radial6"/>
    <dgm:cxn modelId="{5DBE24DF-8A7F-4F4B-A3A2-967FD8600F1A}" type="presOf" srcId="{65805D1D-A7B2-4CC9-8805-1B059A20D3D1}" destId="{AF94384A-4F5E-4799-B3C4-4A95118901B2}" srcOrd="0" destOrd="0" presId="urn:microsoft.com/office/officeart/2005/8/layout/radial6"/>
    <dgm:cxn modelId="{39F94D63-9136-47E9-9E72-4EA59F88C579}" type="presOf" srcId="{9E2E5122-2D7E-46DB-86CB-3F725257A19C}" destId="{2FA21A99-C6B3-49B1-9864-85D0480EDBAB}" srcOrd="0" destOrd="0" presId="urn:microsoft.com/office/officeart/2005/8/layout/radial6"/>
    <dgm:cxn modelId="{49DE88AB-18DA-4882-ABFE-664710B3EFF1}" type="presOf" srcId="{56FB027A-215A-4390-B737-6B686E67BFB7}" destId="{5ACC13F1-70C3-45AD-B4A4-BCF8FC8E83E9}" srcOrd="0" destOrd="0" presId="urn:microsoft.com/office/officeart/2005/8/layout/radial6"/>
    <dgm:cxn modelId="{1FD31458-F119-49E2-92EF-8390CA2AD01B}" type="presOf" srcId="{271046B6-5CD2-4F22-A393-553FBD344114}" destId="{DADFC566-DBB9-4FAB-A54A-DF76A2411424}" srcOrd="0" destOrd="0" presId="urn:microsoft.com/office/officeart/2005/8/layout/radial6"/>
    <dgm:cxn modelId="{81BB79ED-C849-451D-B8AF-2CAD7230BDE5}" type="presOf" srcId="{798B59A1-7BD5-4EF5-A470-D01704F179A5}" destId="{EFC7BFF5-88AE-4BDC-B39B-C3186E3C3316}" srcOrd="0" destOrd="0" presId="urn:microsoft.com/office/officeart/2005/8/layout/radial6"/>
    <dgm:cxn modelId="{76B0B614-17C3-436D-8174-BF60E0C636E0}" srcId="{3C54E5CB-8AAA-420C-9893-C21E58A41695}" destId="{271046B6-5CD2-4F22-A393-553FBD344114}" srcOrd="1" destOrd="0" parTransId="{2CAF9985-FB6A-479F-9135-C77A1AA8DE9F}" sibTransId="{798B59A1-7BD5-4EF5-A470-D01704F179A5}"/>
    <dgm:cxn modelId="{8CC56CB6-D38A-4FF8-8DA2-6DB14835D5AB}" srcId="{3C54E5CB-8AAA-420C-9893-C21E58A41695}" destId="{BE51ABD0-287F-4F61-9F4A-F8727AFD3302}" srcOrd="2" destOrd="0" parTransId="{65D3404F-8E23-4A60-9C72-D32F2442C067}" sibTransId="{54D052D5-E97E-4554-A1F6-A62924D0BC7C}"/>
    <dgm:cxn modelId="{91A57872-1F74-48C8-A752-DEB34F075EAD}" type="presOf" srcId="{53DEEAEA-B514-4860-98E0-A1B8CBB6DB5F}" destId="{DBBF7F6C-3CCD-43BD-9866-EE518A648A3A}" srcOrd="0" destOrd="0" presId="urn:microsoft.com/office/officeart/2005/8/layout/radial6"/>
    <dgm:cxn modelId="{2E975609-D3B5-420F-AF1D-0F8A5175BA9D}" srcId="{3C54E5CB-8AAA-420C-9893-C21E58A41695}" destId="{56FB027A-215A-4390-B737-6B686E67BFB7}" srcOrd="0" destOrd="0" parTransId="{DA8D276A-49FA-4A2C-8A03-266E30873096}" sibTransId="{BC151480-8CFF-49A4-99D2-1FD3DA405544}"/>
    <dgm:cxn modelId="{6DB430A9-FFD4-4289-9FC7-E4E0C680D67C}" srcId="{9E2E5122-2D7E-46DB-86CB-3F725257A19C}" destId="{3C54E5CB-8AAA-420C-9893-C21E58A41695}" srcOrd="0" destOrd="0" parTransId="{EF97D415-623A-4A37-99C0-46BFDA60F269}" sibTransId="{5873F147-ADEA-4238-962E-8BD8EBF49C9C}"/>
    <dgm:cxn modelId="{CB742117-A7FB-409D-86FF-981FE0A1B015}" type="presOf" srcId="{54D052D5-E97E-4554-A1F6-A62924D0BC7C}" destId="{EA8A84BF-47C9-4B28-A7CE-41AF22A4DAE3}" srcOrd="0" destOrd="0" presId="urn:microsoft.com/office/officeart/2005/8/layout/radial6"/>
    <dgm:cxn modelId="{02A37336-5EBE-4E59-AC68-4C57A3F07FA8}" type="presParOf" srcId="{2FA21A99-C6B3-49B1-9864-85D0480EDBAB}" destId="{69368BB6-A3B1-493D-8854-6F82ED3B4D6E}" srcOrd="0" destOrd="0" presId="urn:microsoft.com/office/officeart/2005/8/layout/radial6"/>
    <dgm:cxn modelId="{93F6D2A1-1A56-4F6B-AE72-5C5CF0763BF7}" type="presParOf" srcId="{2FA21A99-C6B3-49B1-9864-85D0480EDBAB}" destId="{5ACC13F1-70C3-45AD-B4A4-BCF8FC8E83E9}" srcOrd="1" destOrd="0" presId="urn:microsoft.com/office/officeart/2005/8/layout/radial6"/>
    <dgm:cxn modelId="{7793D46E-D7B7-4A5B-95D1-A20ABE920327}" type="presParOf" srcId="{2FA21A99-C6B3-49B1-9864-85D0480EDBAB}" destId="{576AFB8D-3086-414B-92B9-EA33B413EC3B}" srcOrd="2" destOrd="0" presId="urn:microsoft.com/office/officeart/2005/8/layout/radial6"/>
    <dgm:cxn modelId="{D1044840-8EA2-47E2-A0D4-00C4C94EFC2D}" type="presParOf" srcId="{2FA21A99-C6B3-49B1-9864-85D0480EDBAB}" destId="{8949DB77-78A1-4D9C-8EAE-63ED5EF702EE}" srcOrd="3" destOrd="0" presId="urn:microsoft.com/office/officeart/2005/8/layout/radial6"/>
    <dgm:cxn modelId="{8A4F42F9-A4E8-4CA1-881D-4CDE420DD595}" type="presParOf" srcId="{2FA21A99-C6B3-49B1-9864-85D0480EDBAB}" destId="{DADFC566-DBB9-4FAB-A54A-DF76A2411424}" srcOrd="4" destOrd="0" presId="urn:microsoft.com/office/officeart/2005/8/layout/radial6"/>
    <dgm:cxn modelId="{0E91E5AE-16BF-4C9A-9EAE-0190A2F55C33}" type="presParOf" srcId="{2FA21A99-C6B3-49B1-9864-85D0480EDBAB}" destId="{7731D0A8-CABC-4CF3-B1EB-A0DBB40B4767}" srcOrd="5" destOrd="0" presId="urn:microsoft.com/office/officeart/2005/8/layout/radial6"/>
    <dgm:cxn modelId="{6ED91017-FE2C-4D39-973E-E79AD50658FE}" type="presParOf" srcId="{2FA21A99-C6B3-49B1-9864-85D0480EDBAB}" destId="{EFC7BFF5-88AE-4BDC-B39B-C3186E3C3316}" srcOrd="6" destOrd="0" presId="urn:microsoft.com/office/officeart/2005/8/layout/radial6"/>
    <dgm:cxn modelId="{260A209D-A112-400C-9232-05BA89BD4BD0}" type="presParOf" srcId="{2FA21A99-C6B3-49B1-9864-85D0480EDBAB}" destId="{ACBD3A04-07FE-4E68-8A0E-78A8472C5220}" srcOrd="7" destOrd="0" presId="urn:microsoft.com/office/officeart/2005/8/layout/radial6"/>
    <dgm:cxn modelId="{B6E74DFD-C3D1-4F03-95C3-4C26AEA3CABC}" type="presParOf" srcId="{2FA21A99-C6B3-49B1-9864-85D0480EDBAB}" destId="{5B762671-5CAD-45CA-8E95-2E0E43233E26}" srcOrd="8" destOrd="0" presId="urn:microsoft.com/office/officeart/2005/8/layout/radial6"/>
    <dgm:cxn modelId="{54351E23-D223-4F22-A4FA-8DF32A07EDFE}" type="presParOf" srcId="{2FA21A99-C6B3-49B1-9864-85D0480EDBAB}" destId="{EA8A84BF-47C9-4B28-A7CE-41AF22A4DAE3}" srcOrd="9" destOrd="0" presId="urn:microsoft.com/office/officeart/2005/8/layout/radial6"/>
    <dgm:cxn modelId="{B5C4BC24-6190-4698-A516-085DD5E4F32D}" type="presParOf" srcId="{2FA21A99-C6B3-49B1-9864-85D0480EDBAB}" destId="{AF94384A-4F5E-4799-B3C4-4A95118901B2}" srcOrd="10" destOrd="0" presId="urn:microsoft.com/office/officeart/2005/8/layout/radial6"/>
    <dgm:cxn modelId="{31D5A775-C6BE-4E1C-B982-DADBE3064264}" type="presParOf" srcId="{2FA21A99-C6B3-49B1-9864-85D0480EDBAB}" destId="{B7ACEA8D-99C5-4626-A6B2-D7A41AA44E64}" srcOrd="11" destOrd="0" presId="urn:microsoft.com/office/officeart/2005/8/layout/radial6"/>
    <dgm:cxn modelId="{8CD3BCEB-8DA7-43D5-9343-7DF426F4A831}" type="presParOf" srcId="{2FA21A99-C6B3-49B1-9864-85D0480EDBAB}" destId="{DBBF7F6C-3CCD-43BD-9866-EE518A648A3A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1C7E10-6926-4068-A429-0A978C366367}">
      <dsp:nvSpPr>
        <dsp:cNvPr id="0" name=""/>
        <dsp:cNvSpPr/>
      </dsp:nvSpPr>
      <dsp:spPr>
        <a:xfrm>
          <a:off x="-2531019" y="-390729"/>
          <a:ext cx="3021745" cy="3021745"/>
        </a:xfrm>
        <a:prstGeom prst="blockArc">
          <a:avLst>
            <a:gd name="adj1" fmla="val 18900000"/>
            <a:gd name="adj2" fmla="val 2700000"/>
            <a:gd name="adj3" fmla="val 715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856E51-BDFB-49B9-BE52-BB018A589556}">
      <dsp:nvSpPr>
        <dsp:cNvPr id="0" name=""/>
        <dsp:cNvSpPr/>
      </dsp:nvSpPr>
      <dsp:spPr>
        <a:xfrm>
          <a:off x="315484" y="224028"/>
          <a:ext cx="5318536" cy="44805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46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Saltanat</a:t>
          </a:r>
          <a:r>
            <a:rPr lang="en-US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boshqaruvi</a:t>
          </a:r>
          <a:endParaRPr lang="ru-RU" sz="24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5484" y="224028"/>
        <a:ext cx="5318536" cy="448057"/>
      </dsp:txXfrm>
    </dsp:sp>
    <dsp:sp modelId="{B70A8609-E24F-45C0-88E3-C7C47355A406}">
      <dsp:nvSpPr>
        <dsp:cNvPr id="0" name=""/>
        <dsp:cNvSpPr/>
      </dsp:nvSpPr>
      <dsp:spPr>
        <a:xfrm>
          <a:off x="33670" y="170446"/>
          <a:ext cx="564132" cy="553485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2707BE8E-1A6E-4BCE-8371-6B76ADF40D5B}">
      <dsp:nvSpPr>
        <dsp:cNvPr id="0" name=""/>
        <dsp:cNvSpPr/>
      </dsp:nvSpPr>
      <dsp:spPr>
        <a:xfrm>
          <a:off x="478353" y="896114"/>
          <a:ext cx="5155667" cy="448057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46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Qo‘shin</a:t>
          </a:r>
          <a:r>
            <a:rPr lang="en-US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tuzulishi</a:t>
          </a:r>
          <a:r>
            <a:rPr lang="en-US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jang</a:t>
          </a:r>
          <a:r>
            <a:rPr lang="en-US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san’ati</a:t>
          </a:r>
          <a:endParaRPr lang="ru-RU" sz="24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8353" y="896114"/>
        <a:ext cx="5155667" cy="448057"/>
      </dsp:txXfrm>
    </dsp:sp>
    <dsp:sp modelId="{40256A19-E013-4FB8-8AB5-6A968A6CADA8}">
      <dsp:nvSpPr>
        <dsp:cNvPr id="0" name=""/>
        <dsp:cNvSpPr/>
      </dsp:nvSpPr>
      <dsp:spPr>
        <a:xfrm>
          <a:off x="228281" y="840107"/>
          <a:ext cx="500144" cy="560071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30A599F2-867A-4CDA-BE89-DA3E14986E79}">
      <dsp:nvSpPr>
        <dsp:cNvPr id="0" name=""/>
        <dsp:cNvSpPr/>
      </dsp:nvSpPr>
      <dsp:spPr>
        <a:xfrm>
          <a:off x="315484" y="1568200"/>
          <a:ext cx="5318536" cy="448057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46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Amir </a:t>
          </a:r>
          <a:r>
            <a:rPr lang="en-US" sz="24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Temurning</a:t>
          </a:r>
          <a:r>
            <a:rPr lang="en-US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harbiy</a:t>
          </a:r>
          <a:r>
            <a:rPr lang="en-US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yurishlari</a:t>
          </a:r>
          <a:endParaRPr lang="ru-RU" sz="24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5484" y="1568200"/>
        <a:ext cx="5318536" cy="448057"/>
      </dsp:txXfrm>
    </dsp:sp>
    <dsp:sp modelId="{1BA0F9D2-CCD9-40B0-B495-F93B6BB3E26B}">
      <dsp:nvSpPr>
        <dsp:cNvPr id="0" name=""/>
        <dsp:cNvSpPr/>
      </dsp:nvSpPr>
      <dsp:spPr>
        <a:xfrm>
          <a:off x="35448" y="1491837"/>
          <a:ext cx="560071" cy="60078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F7F6C-3CCD-43BD-9866-EE518A648A3A}">
      <dsp:nvSpPr>
        <dsp:cNvPr id="0" name=""/>
        <dsp:cNvSpPr/>
      </dsp:nvSpPr>
      <dsp:spPr>
        <a:xfrm>
          <a:off x="1144493" y="351607"/>
          <a:ext cx="2516224" cy="2277435"/>
        </a:xfrm>
        <a:prstGeom prst="blockArc">
          <a:avLst>
            <a:gd name="adj1" fmla="val 10864040"/>
            <a:gd name="adj2" fmla="val 17217768"/>
            <a:gd name="adj3" fmla="val 4638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8A84BF-47C9-4B28-A7CE-41AF22A4DAE3}">
      <dsp:nvSpPr>
        <dsp:cNvPr id="0" name=""/>
        <dsp:cNvSpPr/>
      </dsp:nvSpPr>
      <dsp:spPr>
        <a:xfrm>
          <a:off x="1143889" y="287017"/>
          <a:ext cx="2516087" cy="2277435"/>
        </a:xfrm>
        <a:prstGeom prst="blockArc">
          <a:avLst>
            <a:gd name="adj1" fmla="val 4140881"/>
            <a:gd name="adj2" fmla="val 10664375"/>
            <a:gd name="adj3" fmla="val 4638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C7BFF5-88AE-4BDC-B39B-C3186E3C3316}">
      <dsp:nvSpPr>
        <dsp:cNvPr id="0" name=""/>
        <dsp:cNvSpPr/>
      </dsp:nvSpPr>
      <dsp:spPr>
        <a:xfrm>
          <a:off x="1782922" y="254497"/>
          <a:ext cx="2634992" cy="2277435"/>
        </a:xfrm>
        <a:prstGeom prst="blockArc">
          <a:avLst>
            <a:gd name="adj1" fmla="val 310258"/>
            <a:gd name="adj2" fmla="val 6339248"/>
            <a:gd name="adj3" fmla="val 4638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49DB77-78A1-4D9C-8EAE-63ED5EF702EE}">
      <dsp:nvSpPr>
        <dsp:cNvPr id="0" name=""/>
        <dsp:cNvSpPr/>
      </dsp:nvSpPr>
      <dsp:spPr>
        <a:xfrm>
          <a:off x="1778536" y="322283"/>
          <a:ext cx="2634992" cy="2306950"/>
        </a:xfrm>
        <a:prstGeom prst="blockArc">
          <a:avLst>
            <a:gd name="adj1" fmla="val 15037827"/>
            <a:gd name="adj2" fmla="val 54727"/>
            <a:gd name="adj3" fmla="val 463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368BB6-A3B1-493D-8854-6F82ED3B4D6E}">
      <dsp:nvSpPr>
        <dsp:cNvPr id="0" name=""/>
        <dsp:cNvSpPr/>
      </dsp:nvSpPr>
      <dsp:spPr>
        <a:xfrm>
          <a:off x="2205527" y="954859"/>
          <a:ext cx="1047803" cy="1047803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Times New Roman" pitchFamily="18" charset="0"/>
              <a:cs typeface="Times New Roman" pitchFamily="18" charset="0"/>
            </a:rPr>
            <a:t>DEVON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58974" y="1108306"/>
        <a:ext cx="740909" cy="740909"/>
      </dsp:txXfrm>
    </dsp:sp>
    <dsp:sp modelId="{5ACC13F1-70C3-45AD-B4A4-BCF8FC8E83E9}">
      <dsp:nvSpPr>
        <dsp:cNvPr id="0" name=""/>
        <dsp:cNvSpPr/>
      </dsp:nvSpPr>
      <dsp:spPr>
        <a:xfrm>
          <a:off x="1989495" y="113978"/>
          <a:ext cx="1475256" cy="624851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MOLIYA</a:t>
          </a:r>
          <a:endParaRPr lang="ru-RU" sz="20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05541" y="205485"/>
        <a:ext cx="1043164" cy="441837"/>
      </dsp:txXfrm>
    </dsp:sp>
    <dsp:sp modelId="{DADFC566-DBB9-4FAB-A54A-DF76A2411424}">
      <dsp:nvSpPr>
        <dsp:cNvPr id="0" name=""/>
        <dsp:cNvSpPr/>
      </dsp:nvSpPr>
      <dsp:spPr>
        <a:xfrm>
          <a:off x="3402573" y="1190887"/>
          <a:ext cx="1611262" cy="605157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HARBIY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38537" y="1279510"/>
        <a:ext cx="1139334" cy="427911"/>
      </dsp:txXfrm>
    </dsp:sp>
    <dsp:sp modelId="{ACBD3A04-07FE-4E68-8A0E-78A8472C5220}">
      <dsp:nvSpPr>
        <dsp:cNvPr id="0" name=""/>
        <dsp:cNvSpPr/>
      </dsp:nvSpPr>
      <dsp:spPr>
        <a:xfrm>
          <a:off x="1989496" y="2178997"/>
          <a:ext cx="1621575" cy="570545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MULKCHILIK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26970" y="2262551"/>
        <a:ext cx="1146627" cy="403437"/>
      </dsp:txXfrm>
    </dsp:sp>
    <dsp:sp modelId="{AF94384A-4F5E-4799-B3C4-4A95118901B2}">
      <dsp:nvSpPr>
        <dsp:cNvPr id="0" name=""/>
        <dsp:cNvSpPr/>
      </dsp:nvSpPr>
      <dsp:spPr>
        <a:xfrm>
          <a:off x="591470" y="1170877"/>
          <a:ext cx="1398030" cy="597456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SOLIQ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6207" y="1258372"/>
        <a:ext cx="988556" cy="422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D34E2-41C3-434B-9394-2D218242EB53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AB11A-A79B-4527-A520-8D6B6CEBC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117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3BB28-CC3E-48F3-9BEA-DA633E882C0F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514350"/>
            <a:ext cx="47148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90054-BAA7-41F1-8035-2FA371D3F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569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2459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1pPr>
    <a:lvl2pPr marL="262296" algn="l" defTabSz="52459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2pPr>
    <a:lvl3pPr marL="524591" algn="l" defTabSz="52459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3pPr>
    <a:lvl4pPr marL="786887" algn="l" defTabSz="52459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4pPr>
    <a:lvl5pPr marL="1049183" algn="l" defTabSz="52459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5pPr>
    <a:lvl6pPr marL="1311478" algn="l" defTabSz="52459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573774" algn="l" defTabSz="52459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836069" algn="l" defTabSz="52459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098365" algn="l" defTabSz="52459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0054-BAA7-41F1-8035-2FA371D3FC2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091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5532" y="1006528"/>
            <a:ext cx="5049361" cy="694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1064" y="1836050"/>
            <a:ext cx="4158298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62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24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86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49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11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73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36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98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306808" y="129754"/>
            <a:ext cx="1336596" cy="2764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97021" y="129754"/>
            <a:ext cx="3910780" cy="2764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534" y="132269"/>
            <a:ext cx="5049362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45532" y="660019"/>
            <a:ext cx="1621736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159345" y="660019"/>
            <a:ext cx="1621736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873157" y="660019"/>
            <a:ext cx="1621736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45532" y="2353089"/>
            <a:ext cx="1621736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159345" y="2353089"/>
            <a:ext cx="1621736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873157" y="2353089"/>
            <a:ext cx="1621736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45534" y="441014"/>
            <a:ext cx="5049362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1427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253" y="2082057"/>
            <a:ext cx="5049361" cy="643517"/>
          </a:xfrm>
        </p:spPr>
        <p:txBody>
          <a:bodyPr anchor="t"/>
          <a:lstStyle>
            <a:lvl1pPr algn="l">
              <a:defRPr sz="2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9253" y="1373288"/>
            <a:ext cx="5049361" cy="708769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6229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2459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8688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4918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31147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7377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83606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9836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97021" y="756021"/>
            <a:ext cx="2623688" cy="213830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019716" y="756021"/>
            <a:ext cx="2623688" cy="213830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7021" y="725270"/>
            <a:ext cx="2624719" cy="302258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62296" indent="0">
              <a:buNone/>
              <a:defRPr sz="1100" b="1"/>
            </a:lvl2pPr>
            <a:lvl3pPr marL="524591" indent="0">
              <a:buNone/>
              <a:defRPr sz="1000" b="1"/>
            </a:lvl3pPr>
            <a:lvl4pPr marL="786887" indent="0">
              <a:buNone/>
              <a:defRPr sz="900" b="1"/>
            </a:lvl4pPr>
            <a:lvl5pPr marL="1049183" indent="0">
              <a:buNone/>
              <a:defRPr sz="900" b="1"/>
            </a:lvl5pPr>
            <a:lvl6pPr marL="1311478" indent="0">
              <a:buNone/>
              <a:defRPr sz="900" b="1"/>
            </a:lvl6pPr>
            <a:lvl7pPr marL="1573774" indent="0">
              <a:buNone/>
              <a:defRPr sz="900" b="1"/>
            </a:lvl7pPr>
            <a:lvl8pPr marL="1836069" indent="0">
              <a:buNone/>
              <a:defRPr sz="900" b="1"/>
            </a:lvl8pPr>
            <a:lvl9pPr marL="2098365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7021" y="1027528"/>
            <a:ext cx="2624719" cy="1866801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017654" y="725270"/>
            <a:ext cx="2625750" cy="302258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62296" indent="0">
              <a:buNone/>
              <a:defRPr sz="1100" b="1"/>
            </a:lvl2pPr>
            <a:lvl3pPr marL="524591" indent="0">
              <a:buNone/>
              <a:defRPr sz="1000" b="1"/>
            </a:lvl3pPr>
            <a:lvl4pPr marL="786887" indent="0">
              <a:buNone/>
              <a:defRPr sz="900" b="1"/>
            </a:lvl4pPr>
            <a:lvl5pPr marL="1049183" indent="0">
              <a:buNone/>
              <a:defRPr sz="900" b="1"/>
            </a:lvl5pPr>
            <a:lvl6pPr marL="1311478" indent="0">
              <a:buNone/>
              <a:defRPr sz="900" b="1"/>
            </a:lvl6pPr>
            <a:lvl7pPr marL="1573774" indent="0">
              <a:buNone/>
              <a:defRPr sz="900" b="1"/>
            </a:lvl7pPr>
            <a:lvl8pPr marL="1836069" indent="0">
              <a:buNone/>
              <a:defRPr sz="900" b="1"/>
            </a:lvl8pPr>
            <a:lvl9pPr marL="2098365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017654" y="1027528"/>
            <a:ext cx="2625750" cy="1866801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022" y="129003"/>
            <a:ext cx="1954359" cy="54901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22541" y="129004"/>
            <a:ext cx="3320863" cy="27653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7022" y="678019"/>
            <a:ext cx="1954359" cy="2216310"/>
          </a:xfrm>
        </p:spPr>
        <p:txBody>
          <a:bodyPr/>
          <a:lstStyle>
            <a:lvl1pPr marL="0" indent="0">
              <a:buNone/>
              <a:defRPr sz="800"/>
            </a:lvl1pPr>
            <a:lvl2pPr marL="262296" indent="0">
              <a:buNone/>
              <a:defRPr sz="700"/>
            </a:lvl2pPr>
            <a:lvl3pPr marL="524591" indent="0">
              <a:buNone/>
              <a:defRPr sz="600"/>
            </a:lvl3pPr>
            <a:lvl4pPr marL="786887" indent="0">
              <a:buNone/>
              <a:defRPr sz="500"/>
            </a:lvl4pPr>
            <a:lvl5pPr marL="1049183" indent="0">
              <a:buNone/>
              <a:defRPr sz="500"/>
            </a:lvl5pPr>
            <a:lvl6pPr marL="1311478" indent="0">
              <a:buNone/>
              <a:defRPr sz="500"/>
            </a:lvl6pPr>
            <a:lvl7pPr marL="1573774" indent="0">
              <a:buNone/>
              <a:defRPr sz="500"/>
            </a:lvl7pPr>
            <a:lvl8pPr marL="1836069" indent="0">
              <a:buNone/>
              <a:defRPr sz="500"/>
            </a:lvl8pPr>
            <a:lvl9pPr marL="2098365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4365" y="2268061"/>
            <a:ext cx="3564255" cy="267758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64365" y="289508"/>
            <a:ext cx="3564255" cy="1944053"/>
          </a:xfrm>
        </p:spPr>
        <p:txBody>
          <a:bodyPr/>
          <a:lstStyle>
            <a:lvl1pPr marL="0" indent="0">
              <a:buNone/>
              <a:defRPr sz="1800"/>
            </a:lvl1pPr>
            <a:lvl2pPr marL="262296" indent="0">
              <a:buNone/>
              <a:defRPr sz="1600"/>
            </a:lvl2pPr>
            <a:lvl3pPr marL="524591" indent="0">
              <a:buNone/>
              <a:defRPr sz="1400"/>
            </a:lvl3pPr>
            <a:lvl4pPr marL="786887" indent="0">
              <a:buNone/>
              <a:defRPr sz="1100"/>
            </a:lvl4pPr>
            <a:lvl5pPr marL="1049183" indent="0">
              <a:buNone/>
              <a:defRPr sz="1100"/>
            </a:lvl5pPr>
            <a:lvl6pPr marL="1311478" indent="0">
              <a:buNone/>
              <a:defRPr sz="1100"/>
            </a:lvl6pPr>
            <a:lvl7pPr marL="1573774" indent="0">
              <a:buNone/>
              <a:defRPr sz="1100"/>
            </a:lvl7pPr>
            <a:lvl8pPr marL="1836069" indent="0">
              <a:buNone/>
              <a:defRPr sz="1100"/>
            </a:lvl8pPr>
            <a:lvl9pPr marL="2098365" indent="0">
              <a:buNone/>
              <a:defRPr sz="1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64365" y="2535819"/>
            <a:ext cx="3564255" cy="380260"/>
          </a:xfrm>
        </p:spPr>
        <p:txBody>
          <a:bodyPr/>
          <a:lstStyle>
            <a:lvl1pPr marL="0" indent="0">
              <a:buNone/>
              <a:defRPr sz="800"/>
            </a:lvl1pPr>
            <a:lvl2pPr marL="262296" indent="0">
              <a:buNone/>
              <a:defRPr sz="700"/>
            </a:lvl2pPr>
            <a:lvl3pPr marL="524591" indent="0">
              <a:buNone/>
              <a:defRPr sz="600"/>
            </a:lvl3pPr>
            <a:lvl4pPr marL="786887" indent="0">
              <a:buNone/>
              <a:defRPr sz="500"/>
            </a:lvl4pPr>
            <a:lvl5pPr marL="1049183" indent="0">
              <a:buNone/>
              <a:defRPr sz="500"/>
            </a:lvl5pPr>
            <a:lvl6pPr marL="1311478" indent="0">
              <a:buNone/>
              <a:defRPr sz="500"/>
            </a:lvl6pPr>
            <a:lvl7pPr marL="1573774" indent="0">
              <a:buNone/>
              <a:defRPr sz="500"/>
            </a:lvl7pPr>
            <a:lvl8pPr marL="1836069" indent="0">
              <a:buNone/>
              <a:defRPr sz="500"/>
            </a:lvl8pPr>
            <a:lvl9pPr marL="2098365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021" y="129754"/>
            <a:ext cx="5346383" cy="540015"/>
          </a:xfrm>
          <a:prstGeom prst="rect">
            <a:avLst/>
          </a:prstGeom>
        </p:spPr>
        <p:txBody>
          <a:bodyPr vert="horz" lIns="52459" tIns="26230" rIns="52459" bIns="2623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7021" y="756021"/>
            <a:ext cx="5346383" cy="2138308"/>
          </a:xfrm>
          <a:prstGeom prst="rect">
            <a:avLst/>
          </a:prstGeom>
        </p:spPr>
        <p:txBody>
          <a:bodyPr vert="horz" lIns="52459" tIns="26230" rIns="52459" bIns="2623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97021" y="3003082"/>
            <a:ext cx="1386099" cy="172505"/>
          </a:xfrm>
          <a:prstGeom prst="rect">
            <a:avLst/>
          </a:prstGeom>
        </p:spPr>
        <p:txBody>
          <a:bodyPr vert="horz" lIns="52459" tIns="26230" rIns="52459" bIns="2623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029645" y="3003082"/>
            <a:ext cx="1881135" cy="172505"/>
          </a:xfrm>
          <a:prstGeom prst="rect">
            <a:avLst/>
          </a:prstGeom>
        </p:spPr>
        <p:txBody>
          <a:bodyPr vert="horz" lIns="52459" tIns="26230" rIns="52459" bIns="2623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257305" y="3003082"/>
            <a:ext cx="1386099" cy="172505"/>
          </a:xfrm>
          <a:prstGeom prst="rect">
            <a:avLst/>
          </a:prstGeom>
        </p:spPr>
        <p:txBody>
          <a:bodyPr vert="horz" lIns="52459" tIns="26230" rIns="52459" bIns="2623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xStyles>
    <p:titleStyle>
      <a:lvl1pPr algn="ctr" defTabSz="524591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6722" indent="-196722" algn="l" defTabSz="52459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26230" indent="-163935" algn="l" defTabSz="524591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55739" indent="-131148" algn="l" defTabSz="524591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8035" indent="-131148" algn="l" defTabSz="524591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80330" indent="-131148" algn="l" defTabSz="524591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42626" indent="-131148" algn="l" defTabSz="524591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04922" indent="-131148" algn="l" defTabSz="524591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67217" indent="-131148" algn="l" defTabSz="524591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29513" indent="-131148" algn="l" defTabSz="524591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2459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62296" algn="l" defTabSz="52459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24591" algn="l" defTabSz="52459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86887" algn="l" defTabSz="52459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49183" algn="l" defTabSz="52459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311478" algn="l" defTabSz="52459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73774" algn="l" defTabSz="52459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36069" algn="l" defTabSz="52459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98365" algn="l" defTabSz="52459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object 2"/>
          <p:cNvSpPr>
            <a:spLocks/>
          </p:cNvSpPr>
          <p:nvPr/>
        </p:nvSpPr>
        <p:spPr bwMode="auto">
          <a:xfrm>
            <a:off x="1588" y="1588"/>
            <a:ext cx="5938837" cy="827087"/>
          </a:xfrm>
          <a:custGeom>
            <a:avLst/>
            <a:gdLst>
              <a:gd name="T0" fmla="*/ 2147483647 w 5760085"/>
              <a:gd name="T1" fmla="*/ 0 h 1021080"/>
              <a:gd name="T2" fmla="*/ 0 w 5760085"/>
              <a:gd name="T3" fmla="*/ 0 h 1021080"/>
              <a:gd name="T4" fmla="*/ 0 w 5760085"/>
              <a:gd name="T5" fmla="*/ 311120890 h 1021080"/>
              <a:gd name="T6" fmla="*/ 2147483647 w 5760085"/>
              <a:gd name="T7" fmla="*/ 311120890 h 1021080"/>
              <a:gd name="T8" fmla="*/ 2147483647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085"/>
              <a:gd name="T16" fmla="*/ 0 h 1021080"/>
              <a:gd name="T17" fmla="*/ 5760085 w 5760085"/>
              <a:gd name="T18" fmla="*/ 1021080 h 10210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0419" name="object 9"/>
          <p:cNvSpPr>
            <a:spLocks/>
          </p:cNvSpPr>
          <p:nvPr/>
        </p:nvSpPr>
        <p:spPr bwMode="auto">
          <a:xfrm>
            <a:off x="4808538" y="144463"/>
            <a:ext cx="936625" cy="525462"/>
          </a:xfrm>
          <a:custGeom>
            <a:avLst/>
            <a:gdLst>
              <a:gd name="T0" fmla="*/ 2147483647 w 603885"/>
              <a:gd name="T1" fmla="*/ 0 h 603885"/>
              <a:gd name="T2" fmla="*/ 0 w 603885"/>
              <a:gd name="T3" fmla="*/ 0 h 603885"/>
              <a:gd name="T4" fmla="*/ 0 w 603885"/>
              <a:gd name="T5" fmla="*/ 43653156 h 603885"/>
              <a:gd name="T6" fmla="*/ 2147483647 w 603885"/>
              <a:gd name="T7" fmla="*/ 43653156 h 603885"/>
              <a:gd name="T8" fmla="*/ 2147483647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3885"/>
              <a:gd name="T16" fmla="*/ 0 h 603885"/>
              <a:gd name="T17" fmla="*/ 603885 w 603885"/>
              <a:gd name="T18" fmla="*/ 603885 h 6038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4862513" y="190500"/>
            <a:ext cx="857250" cy="385763"/>
          </a:xfrm>
          <a:prstGeom prst="rect">
            <a:avLst/>
          </a:prstGeom>
        </p:spPr>
        <p:txBody>
          <a:bodyPr lIns="0" tIns="16486" rIns="0" bIns="0">
            <a:spAutoFit/>
          </a:bodyPr>
          <a:lstStyle/>
          <a:p>
            <a:pPr defTabSz="534807" eaLnBrk="1" fontAlgn="auto" hangingPunct="1">
              <a:spcBef>
                <a:spcPts val="130"/>
              </a:spcBef>
              <a:spcAft>
                <a:spcPts val="0"/>
              </a:spcAft>
              <a:defRPr/>
            </a:pPr>
            <a:r>
              <a:rPr lang="ru-RU" sz="2400" b="1" spc="10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uz-Latn-UZ" sz="2400" b="1" spc="10" dirty="0">
                <a:solidFill>
                  <a:srgbClr val="FEFEFE"/>
                </a:solidFill>
                <a:latin typeface="Arial"/>
                <a:cs typeface="Arial"/>
              </a:rPr>
              <a:t>-sinf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5" name="object 2">
            <a:extLst/>
          </p:cNvPr>
          <p:cNvSpPr txBox="1">
            <a:spLocks/>
          </p:cNvSpPr>
          <p:nvPr/>
        </p:nvSpPr>
        <p:spPr>
          <a:xfrm>
            <a:off x="874713" y="215900"/>
            <a:ext cx="3910012" cy="414338"/>
          </a:xfrm>
          <a:prstGeom prst="rect">
            <a:avLst/>
          </a:prstGeom>
        </p:spPr>
        <p:txBody>
          <a:bodyPr lIns="0" tIns="15188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3208" defTabSz="950982" eaLnBrk="1" fontAlgn="auto" hangingPunct="1">
              <a:spcBef>
                <a:spcPts val="119"/>
              </a:spcBef>
              <a:spcAft>
                <a:spcPts val="0"/>
              </a:spcAft>
              <a:defRPr/>
            </a:pPr>
            <a:r>
              <a:rPr lang="en-US" sz="2600" kern="0" spc="5" dirty="0">
                <a:solidFill>
                  <a:sysClr val="window" lastClr="FFFFFF"/>
                </a:solidFill>
              </a:rPr>
              <a:t>O‘ZBEKISTON</a:t>
            </a:r>
            <a:r>
              <a:rPr lang="en-US" sz="2600" kern="0" spc="-31" dirty="0">
                <a:solidFill>
                  <a:sysClr val="window" lastClr="FFFFFF"/>
                </a:solidFill>
              </a:rPr>
              <a:t> </a:t>
            </a:r>
            <a:r>
              <a:rPr lang="en-US" sz="2600" kern="0" spc="5" dirty="0">
                <a:solidFill>
                  <a:sysClr val="window" lastClr="FFFFFF"/>
                </a:solidFill>
              </a:rPr>
              <a:t>TARIXI</a:t>
            </a:r>
          </a:p>
        </p:txBody>
      </p:sp>
      <p:sp>
        <p:nvSpPr>
          <p:cNvPr id="60422" name="object 11"/>
          <p:cNvSpPr>
            <a:spLocks/>
          </p:cNvSpPr>
          <p:nvPr/>
        </p:nvSpPr>
        <p:spPr bwMode="auto">
          <a:xfrm>
            <a:off x="269875" y="215900"/>
            <a:ext cx="488950" cy="403225"/>
          </a:xfrm>
          <a:custGeom>
            <a:avLst/>
            <a:gdLst>
              <a:gd name="T0" fmla="*/ 2147483647 w 407034"/>
              <a:gd name="T1" fmla="*/ 2147483647 h 366395"/>
              <a:gd name="T2" fmla="*/ 0 w 407034"/>
              <a:gd name="T3" fmla="*/ 2147483647 h 366395"/>
              <a:gd name="T4" fmla="*/ 2147483647 w 407034"/>
              <a:gd name="T5" fmla="*/ 2147483647 h 366395"/>
              <a:gd name="T6" fmla="*/ 2147483647 w 407034"/>
              <a:gd name="T7" fmla="*/ 2147483647 h 366395"/>
              <a:gd name="T8" fmla="*/ 2147483647 w 407034"/>
              <a:gd name="T9" fmla="*/ 0 h 366395"/>
              <a:gd name="T10" fmla="*/ 2147483647 w 407034"/>
              <a:gd name="T11" fmla="*/ 2147483647 h 366395"/>
              <a:gd name="T12" fmla="*/ 2147483647 w 407034"/>
              <a:gd name="T13" fmla="*/ 2147483647 h 366395"/>
              <a:gd name="T14" fmla="*/ 2147483647 w 407034"/>
              <a:gd name="T15" fmla="*/ 2147483647 h 366395"/>
              <a:gd name="T16" fmla="*/ 2147483647 w 407034"/>
              <a:gd name="T17" fmla="*/ 2147483647 h 366395"/>
              <a:gd name="T18" fmla="*/ 2147483647 w 407034"/>
              <a:gd name="T19" fmla="*/ 2147483647 h 366395"/>
              <a:gd name="T20" fmla="*/ 2147483647 w 407034"/>
              <a:gd name="T21" fmla="*/ 2147483647 h 366395"/>
              <a:gd name="T22" fmla="*/ 2147483647 w 407034"/>
              <a:gd name="T23" fmla="*/ 2147483647 h 366395"/>
              <a:gd name="T24" fmla="*/ 2147483647 w 407034"/>
              <a:gd name="T25" fmla="*/ 2147483647 h 366395"/>
              <a:gd name="T26" fmla="*/ 2147483647 w 407034"/>
              <a:gd name="T27" fmla="*/ 2147483647 h 366395"/>
              <a:gd name="T28" fmla="*/ 2147483647 w 407034"/>
              <a:gd name="T29" fmla="*/ 2147483647 h 366395"/>
              <a:gd name="T30" fmla="*/ 2147483647 w 407034"/>
              <a:gd name="T31" fmla="*/ 2147483647 h 366395"/>
              <a:gd name="T32" fmla="*/ 2147483647 w 407034"/>
              <a:gd name="T33" fmla="*/ 2147483647 h 366395"/>
              <a:gd name="T34" fmla="*/ 2147483647 w 407034"/>
              <a:gd name="T35" fmla="*/ 2147483647 h 366395"/>
              <a:gd name="T36" fmla="*/ 2147483647 w 407034"/>
              <a:gd name="T37" fmla="*/ 2147483647 h 366395"/>
              <a:gd name="T38" fmla="*/ 2147483647 w 407034"/>
              <a:gd name="T39" fmla="*/ 2147483647 h 366395"/>
              <a:gd name="T40" fmla="*/ 2147483647 w 407034"/>
              <a:gd name="T41" fmla="*/ 2147483647 h 366395"/>
              <a:gd name="T42" fmla="*/ 2147483647 w 407034"/>
              <a:gd name="T43" fmla="*/ 2147483647 h 366395"/>
              <a:gd name="T44" fmla="*/ 2147483647 w 407034"/>
              <a:gd name="T45" fmla="*/ 2147483647 h 366395"/>
              <a:gd name="T46" fmla="*/ 2147483647 w 407034"/>
              <a:gd name="T47" fmla="*/ 2147483647 h 366395"/>
              <a:gd name="T48" fmla="*/ 2147483647 w 407034"/>
              <a:gd name="T49" fmla="*/ 2147483647 h 366395"/>
              <a:gd name="T50" fmla="*/ 2147483647 w 407034"/>
              <a:gd name="T51" fmla="*/ 2147483647 h 366395"/>
              <a:gd name="T52" fmla="*/ 2147483647 w 407034"/>
              <a:gd name="T53" fmla="*/ 2147483647 h 366395"/>
              <a:gd name="T54" fmla="*/ 2147483647 w 407034"/>
              <a:gd name="T55" fmla="*/ 2147483647 h 366395"/>
              <a:gd name="T56" fmla="*/ 2147483647 w 407034"/>
              <a:gd name="T57" fmla="*/ 2147483647 h 366395"/>
              <a:gd name="T58" fmla="*/ 2147483647 w 407034"/>
              <a:gd name="T59" fmla="*/ 2147483647 h 366395"/>
              <a:gd name="T60" fmla="*/ 2147483647 w 407034"/>
              <a:gd name="T61" fmla="*/ 2147483647 h 366395"/>
              <a:gd name="T62" fmla="*/ 2147483647 w 407034"/>
              <a:gd name="T63" fmla="*/ 2147483647 h 366395"/>
              <a:gd name="T64" fmla="*/ 2147483647 w 407034"/>
              <a:gd name="T65" fmla="*/ 2147483647 h 366395"/>
              <a:gd name="T66" fmla="*/ 2147483647 w 407034"/>
              <a:gd name="T67" fmla="*/ 2147483647 h 366395"/>
              <a:gd name="T68" fmla="*/ 2147483647 w 407034"/>
              <a:gd name="T69" fmla="*/ 2147483647 h 366395"/>
              <a:gd name="T70" fmla="*/ 2147483647 w 407034"/>
              <a:gd name="T71" fmla="*/ 2147483647 h 366395"/>
              <a:gd name="T72" fmla="*/ 2147483647 w 407034"/>
              <a:gd name="T73" fmla="*/ 0 h 366395"/>
              <a:gd name="T74" fmla="*/ 2147483647 w 407034"/>
              <a:gd name="T75" fmla="*/ 2147483647 h 366395"/>
              <a:gd name="T76" fmla="*/ 2147483647 w 407034"/>
              <a:gd name="T77" fmla="*/ 2147483647 h 366395"/>
              <a:gd name="T78" fmla="*/ 2147483647 w 407034"/>
              <a:gd name="T79" fmla="*/ 2147483647 h 366395"/>
              <a:gd name="T80" fmla="*/ 2147483647 w 407034"/>
              <a:gd name="T81" fmla="*/ 2147483647 h 366395"/>
              <a:gd name="T82" fmla="*/ 2147483647 w 407034"/>
              <a:gd name="T83" fmla="*/ 2147483647 h 366395"/>
              <a:gd name="T84" fmla="*/ 2147483647 w 407034"/>
              <a:gd name="T85" fmla="*/ 2147483647 h 366395"/>
              <a:gd name="T86" fmla="*/ 2147483647 w 407034"/>
              <a:gd name="T87" fmla="*/ 2147483647 h 366395"/>
              <a:gd name="T88" fmla="*/ 2147483647 w 407034"/>
              <a:gd name="T89" fmla="*/ 2147483647 h 366395"/>
              <a:gd name="T90" fmla="*/ 2147483647 w 407034"/>
              <a:gd name="T91" fmla="*/ 2147483647 h 366395"/>
              <a:gd name="T92" fmla="*/ 2147483647 w 407034"/>
              <a:gd name="T93" fmla="*/ 2147483647 h 366395"/>
              <a:gd name="T94" fmla="*/ 2147483647 w 407034"/>
              <a:gd name="T95" fmla="*/ 2147483647 h 366395"/>
              <a:gd name="T96" fmla="*/ 2147483647 w 407034"/>
              <a:gd name="T97" fmla="*/ 2147483647 h 36639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07034"/>
              <a:gd name="T148" fmla="*/ 0 h 366395"/>
              <a:gd name="T149" fmla="*/ 407034 w 407034"/>
              <a:gd name="T150" fmla="*/ 366395 h 36639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07034" h="366395">
                <a:moveTo>
                  <a:pt x="406874" y="352624"/>
                </a:moveTo>
                <a:lnTo>
                  <a:pt x="0" y="352624"/>
                </a:lnTo>
                <a:lnTo>
                  <a:pt x="0" y="366187"/>
                </a:lnTo>
                <a:lnTo>
                  <a:pt x="406874" y="366187"/>
                </a:lnTo>
                <a:lnTo>
                  <a:pt x="406874" y="352624"/>
                </a:lnTo>
                <a:close/>
              </a:path>
              <a:path w="407034" h="366395">
                <a:moveTo>
                  <a:pt x="54248" y="0"/>
                </a:moveTo>
                <a:lnTo>
                  <a:pt x="0" y="0"/>
                </a:lnTo>
                <a:lnTo>
                  <a:pt x="0" y="21700"/>
                </a:lnTo>
                <a:lnTo>
                  <a:pt x="6781" y="35261"/>
                </a:lnTo>
                <a:lnTo>
                  <a:pt x="6781" y="352624"/>
                </a:lnTo>
                <a:lnTo>
                  <a:pt x="20342" y="352624"/>
                </a:lnTo>
                <a:lnTo>
                  <a:pt x="20342" y="40686"/>
                </a:lnTo>
                <a:lnTo>
                  <a:pt x="47468" y="40686"/>
                </a:lnTo>
                <a:lnTo>
                  <a:pt x="47468" y="35261"/>
                </a:lnTo>
                <a:lnTo>
                  <a:pt x="51537" y="27122"/>
                </a:lnTo>
                <a:lnTo>
                  <a:pt x="17632" y="27122"/>
                </a:lnTo>
                <a:lnTo>
                  <a:pt x="13561" y="18986"/>
                </a:lnTo>
                <a:lnTo>
                  <a:pt x="13561" y="13561"/>
                </a:lnTo>
                <a:lnTo>
                  <a:pt x="54248" y="13561"/>
                </a:lnTo>
                <a:lnTo>
                  <a:pt x="54248" y="0"/>
                </a:lnTo>
                <a:close/>
              </a:path>
              <a:path w="407034" h="366395">
                <a:moveTo>
                  <a:pt x="47468" y="40686"/>
                </a:moveTo>
                <a:lnTo>
                  <a:pt x="33903" y="40686"/>
                </a:lnTo>
                <a:lnTo>
                  <a:pt x="33903" y="352624"/>
                </a:lnTo>
                <a:lnTo>
                  <a:pt x="47468" y="352624"/>
                </a:lnTo>
                <a:lnTo>
                  <a:pt x="47468" y="196656"/>
                </a:lnTo>
                <a:lnTo>
                  <a:pt x="115282" y="196656"/>
                </a:lnTo>
                <a:lnTo>
                  <a:pt x="115282" y="183092"/>
                </a:lnTo>
                <a:lnTo>
                  <a:pt x="47468" y="183092"/>
                </a:lnTo>
                <a:lnTo>
                  <a:pt x="47468" y="40686"/>
                </a:lnTo>
                <a:close/>
              </a:path>
              <a:path w="407034" h="366395">
                <a:moveTo>
                  <a:pt x="115282" y="196656"/>
                </a:moveTo>
                <a:lnTo>
                  <a:pt x="101718" y="196656"/>
                </a:lnTo>
                <a:lnTo>
                  <a:pt x="101718" y="352624"/>
                </a:lnTo>
                <a:lnTo>
                  <a:pt x="115282" y="352624"/>
                </a:lnTo>
                <a:lnTo>
                  <a:pt x="115282" y="196656"/>
                </a:lnTo>
                <a:close/>
              </a:path>
              <a:path w="407034" h="366395">
                <a:moveTo>
                  <a:pt x="203436" y="93578"/>
                </a:moveTo>
                <a:lnTo>
                  <a:pt x="157999" y="125453"/>
                </a:lnTo>
                <a:lnTo>
                  <a:pt x="130820" y="164782"/>
                </a:lnTo>
                <a:lnTo>
                  <a:pt x="128844" y="181062"/>
                </a:lnTo>
                <a:lnTo>
                  <a:pt x="128844" y="352624"/>
                </a:lnTo>
                <a:lnTo>
                  <a:pt x="142405" y="352624"/>
                </a:lnTo>
                <a:lnTo>
                  <a:pt x="142405" y="217001"/>
                </a:lnTo>
                <a:lnTo>
                  <a:pt x="278030" y="217001"/>
                </a:lnTo>
                <a:lnTo>
                  <a:pt x="278030" y="203436"/>
                </a:lnTo>
                <a:lnTo>
                  <a:pt x="142405" y="203436"/>
                </a:lnTo>
                <a:lnTo>
                  <a:pt x="142405" y="181062"/>
                </a:lnTo>
                <a:lnTo>
                  <a:pt x="155852" y="145109"/>
                </a:lnTo>
                <a:lnTo>
                  <a:pt x="203436" y="109857"/>
                </a:lnTo>
                <a:lnTo>
                  <a:pt x="226642" y="109857"/>
                </a:lnTo>
                <a:lnTo>
                  <a:pt x="203436" y="93578"/>
                </a:lnTo>
                <a:close/>
              </a:path>
              <a:path w="407034" h="366395">
                <a:moveTo>
                  <a:pt x="203436" y="236664"/>
                </a:moveTo>
                <a:lnTo>
                  <a:pt x="170622" y="262844"/>
                </a:lnTo>
                <a:lnTo>
                  <a:pt x="169531" y="270568"/>
                </a:lnTo>
                <a:lnTo>
                  <a:pt x="169531" y="352624"/>
                </a:lnTo>
                <a:lnTo>
                  <a:pt x="183092" y="352624"/>
                </a:lnTo>
                <a:lnTo>
                  <a:pt x="183092" y="265146"/>
                </a:lnTo>
                <a:lnTo>
                  <a:pt x="185806" y="260399"/>
                </a:lnTo>
                <a:lnTo>
                  <a:pt x="190554" y="258364"/>
                </a:lnTo>
                <a:lnTo>
                  <a:pt x="203436" y="252262"/>
                </a:lnTo>
                <a:lnTo>
                  <a:pt x="229994" y="252262"/>
                </a:lnTo>
                <a:lnTo>
                  <a:pt x="228474" y="250449"/>
                </a:lnTo>
                <a:lnTo>
                  <a:pt x="222421" y="246157"/>
                </a:lnTo>
                <a:lnTo>
                  <a:pt x="203436" y="236664"/>
                </a:lnTo>
                <a:close/>
              </a:path>
              <a:path w="407034" h="366395">
                <a:moveTo>
                  <a:pt x="229994" y="252262"/>
                </a:moveTo>
                <a:lnTo>
                  <a:pt x="203436" y="252262"/>
                </a:lnTo>
                <a:lnTo>
                  <a:pt x="216320" y="258364"/>
                </a:lnTo>
                <a:lnTo>
                  <a:pt x="221068" y="260399"/>
                </a:lnTo>
                <a:lnTo>
                  <a:pt x="223782" y="265146"/>
                </a:lnTo>
                <a:lnTo>
                  <a:pt x="223782" y="352624"/>
                </a:lnTo>
                <a:lnTo>
                  <a:pt x="237343" y="352624"/>
                </a:lnTo>
                <a:lnTo>
                  <a:pt x="237343" y="270568"/>
                </a:lnTo>
                <a:lnTo>
                  <a:pt x="236252" y="262844"/>
                </a:lnTo>
                <a:lnTo>
                  <a:pt x="233190" y="256075"/>
                </a:lnTo>
                <a:lnTo>
                  <a:pt x="229994" y="252262"/>
                </a:lnTo>
                <a:close/>
              </a:path>
              <a:path w="407034" h="366395">
                <a:moveTo>
                  <a:pt x="278030" y="217001"/>
                </a:moveTo>
                <a:lnTo>
                  <a:pt x="264469" y="217001"/>
                </a:lnTo>
                <a:lnTo>
                  <a:pt x="264469" y="352624"/>
                </a:lnTo>
                <a:lnTo>
                  <a:pt x="278030" y="352624"/>
                </a:lnTo>
                <a:lnTo>
                  <a:pt x="278030" y="217001"/>
                </a:lnTo>
                <a:close/>
              </a:path>
              <a:path w="407034" h="366395">
                <a:moveTo>
                  <a:pt x="305156" y="81373"/>
                </a:moveTo>
                <a:lnTo>
                  <a:pt x="291592" y="81373"/>
                </a:lnTo>
                <a:lnTo>
                  <a:pt x="291592" y="352624"/>
                </a:lnTo>
                <a:lnTo>
                  <a:pt x="305156" y="352624"/>
                </a:lnTo>
                <a:lnTo>
                  <a:pt x="305156" y="196656"/>
                </a:lnTo>
                <a:lnTo>
                  <a:pt x="372971" y="196656"/>
                </a:lnTo>
                <a:lnTo>
                  <a:pt x="372971" y="183092"/>
                </a:lnTo>
                <a:lnTo>
                  <a:pt x="305156" y="183092"/>
                </a:lnTo>
                <a:lnTo>
                  <a:pt x="305156" y="172923"/>
                </a:lnTo>
                <a:lnTo>
                  <a:pt x="318717" y="164105"/>
                </a:lnTo>
                <a:lnTo>
                  <a:pt x="342452" y="164105"/>
                </a:lnTo>
                <a:lnTo>
                  <a:pt x="337031" y="160037"/>
                </a:lnTo>
                <a:lnTo>
                  <a:pt x="331944" y="156646"/>
                </a:lnTo>
                <a:lnTo>
                  <a:pt x="305156" y="156646"/>
                </a:lnTo>
                <a:lnTo>
                  <a:pt x="305156" y="81373"/>
                </a:lnTo>
                <a:close/>
              </a:path>
              <a:path w="407034" h="366395">
                <a:moveTo>
                  <a:pt x="372971" y="196656"/>
                </a:moveTo>
                <a:lnTo>
                  <a:pt x="359406" y="196656"/>
                </a:lnTo>
                <a:lnTo>
                  <a:pt x="359406" y="352624"/>
                </a:lnTo>
                <a:lnTo>
                  <a:pt x="372971" y="352624"/>
                </a:lnTo>
                <a:lnTo>
                  <a:pt x="372971" y="196656"/>
                </a:lnTo>
                <a:close/>
              </a:path>
              <a:path w="407034" h="366395">
                <a:moveTo>
                  <a:pt x="400093" y="40686"/>
                </a:moveTo>
                <a:lnTo>
                  <a:pt x="386532" y="40686"/>
                </a:lnTo>
                <a:lnTo>
                  <a:pt x="386532" y="352624"/>
                </a:lnTo>
                <a:lnTo>
                  <a:pt x="400093" y="352624"/>
                </a:lnTo>
                <a:lnTo>
                  <a:pt x="400093" y="40686"/>
                </a:lnTo>
                <a:close/>
              </a:path>
              <a:path w="407034" h="366395">
                <a:moveTo>
                  <a:pt x="226642" y="109857"/>
                </a:moveTo>
                <a:lnTo>
                  <a:pt x="203436" y="109857"/>
                </a:lnTo>
                <a:lnTo>
                  <a:pt x="241411" y="136302"/>
                </a:lnTo>
                <a:lnTo>
                  <a:pt x="251022" y="145013"/>
                </a:lnTo>
                <a:lnTo>
                  <a:pt x="258281" y="155630"/>
                </a:lnTo>
                <a:lnTo>
                  <a:pt x="262869" y="167773"/>
                </a:lnTo>
                <a:lnTo>
                  <a:pt x="264469" y="181062"/>
                </a:lnTo>
                <a:lnTo>
                  <a:pt x="264469" y="203436"/>
                </a:lnTo>
                <a:lnTo>
                  <a:pt x="278030" y="203436"/>
                </a:lnTo>
                <a:lnTo>
                  <a:pt x="278030" y="181062"/>
                </a:lnTo>
                <a:lnTo>
                  <a:pt x="276049" y="164743"/>
                </a:lnTo>
                <a:lnTo>
                  <a:pt x="270317" y="149696"/>
                </a:lnTo>
                <a:lnTo>
                  <a:pt x="261153" y="136430"/>
                </a:lnTo>
                <a:lnTo>
                  <a:pt x="248874" y="125453"/>
                </a:lnTo>
                <a:lnTo>
                  <a:pt x="226642" y="109857"/>
                </a:lnTo>
                <a:close/>
              </a:path>
              <a:path w="407034" h="366395">
                <a:moveTo>
                  <a:pt x="88157" y="147830"/>
                </a:moveTo>
                <a:lnTo>
                  <a:pt x="69843" y="160037"/>
                </a:lnTo>
                <a:lnTo>
                  <a:pt x="64422" y="164105"/>
                </a:lnTo>
                <a:lnTo>
                  <a:pt x="61029" y="170207"/>
                </a:lnTo>
                <a:lnTo>
                  <a:pt x="61029" y="183092"/>
                </a:lnTo>
                <a:lnTo>
                  <a:pt x="74594" y="183092"/>
                </a:lnTo>
                <a:lnTo>
                  <a:pt x="74594" y="174952"/>
                </a:lnTo>
                <a:lnTo>
                  <a:pt x="75952" y="172923"/>
                </a:lnTo>
                <a:lnTo>
                  <a:pt x="77306" y="171561"/>
                </a:lnTo>
                <a:lnTo>
                  <a:pt x="88157" y="164782"/>
                </a:lnTo>
                <a:lnTo>
                  <a:pt x="115282" y="164782"/>
                </a:lnTo>
                <a:lnTo>
                  <a:pt x="115282" y="156646"/>
                </a:lnTo>
                <a:lnTo>
                  <a:pt x="101718" y="156646"/>
                </a:lnTo>
                <a:lnTo>
                  <a:pt x="88157" y="147830"/>
                </a:lnTo>
                <a:close/>
              </a:path>
              <a:path w="407034" h="366395">
                <a:moveTo>
                  <a:pt x="115282" y="164782"/>
                </a:moveTo>
                <a:lnTo>
                  <a:pt x="88157" y="164782"/>
                </a:lnTo>
                <a:lnTo>
                  <a:pt x="101718" y="173598"/>
                </a:lnTo>
                <a:lnTo>
                  <a:pt x="101718" y="183092"/>
                </a:lnTo>
                <a:lnTo>
                  <a:pt x="115282" y="183092"/>
                </a:lnTo>
                <a:lnTo>
                  <a:pt x="115282" y="164782"/>
                </a:lnTo>
                <a:close/>
              </a:path>
              <a:path w="407034" h="366395">
                <a:moveTo>
                  <a:pt x="342452" y="164105"/>
                </a:moveTo>
                <a:lnTo>
                  <a:pt x="318717" y="164105"/>
                </a:lnTo>
                <a:lnTo>
                  <a:pt x="329568" y="170888"/>
                </a:lnTo>
                <a:lnTo>
                  <a:pt x="331603" y="172242"/>
                </a:lnTo>
                <a:lnTo>
                  <a:pt x="332280" y="174279"/>
                </a:lnTo>
                <a:lnTo>
                  <a:pt x="332280" y="183092"/>
                </a:lnTo>
                <a:lnTo>
                  <a:pt x="345843" y="183092"/>
                </a:lnTo>
                <a:lnTo>
                  <a:pt x="345843" y="170207"/>
                </a:lnTo>
                <a:lnTo>
                  <a:pt x="342452" y="164105"/>
                </a:lnTo>
                <a:close/>
              </a:path>
              <a:path w="407034" h="366395">
                <a:moveTo>
                  <a:pt x="406874" y="0"/>
                </a:moveTo>
                <a:lnTo>
                  <a:pt x="352626" y="0"/>
                </a:lnTo>
                <a:lnTo>
                  <a:pt x="352626" y="21700"/>
                </a:lnTo>
                <a:lnTo>
                  <a:pt x="359406" y="35261"/>
                </a:lnTo>
                <a:lnTo>
                  <a:pt x="359406" y="183092"/>
                </a:lnTo>
                <a:lnTo>
                  <a:pt x="372971" y="183092"/>
                </a:lnTo>
                <a:lnTo>
                  <a:pt x="372971" y="40686"/>
                </a:lnTo>
                <a:lnTo>
                  <a:pt x="400093" y="40686"/>
                </a:lnTo>
                <a:lnTo>
                  <a:pt x="400093" y="35261"/>
                </a:lnTo>
                <a:lnTo>
                  <a:pt x="404163" y="27122"/>
                </a:lnTo>
                <a:lnTo>
                  <a:pt x="370255" y="27122"/>
                </a:lnTo>
                <a:lnTo>
                  <a:pt x="366187" y="18986"/>
                </a:lnTo>
                <a:lnTo>
                  <a:pt x="366187" y="13561"/>
                </a:lnTo>
                <a:lnTo>
                  <a:pt x="406874" y="13561"/>
                </a:lnTo>
                <a:lnTo>
                  <a:pt x="406874" y="0"/>
                </a:lnTo>
                <a:close/>
              </a:path>
              <a:path w="407034" h="366395">
                <a:moveTo>
                  <a:pt x="305156" y="40686"/>
                </a:moveTo>
                <a:lnTo>
                  <a:pt x="101718" y="40686"/>
                </a:lnTo>
                <a:lnTo>
                  <a:pt x="101718" y="156646"/>
                </a:lnTo>
                <a:lnTo>
                  <a:pt x="115282" y="156646"/>
                </a:lnTo>
                <a:lnTo>
                  <a:pt x="115282" y="81373"/>
                </a:lnTo>
                <a:lnTo>
                  <a:pt x="305156" y="81373"/>
                </a:lnTo>
                <a:lnTo>
                  <a:pt x="305156" y="67812"/>
                </a:lnTo>
                <a:lnTo>
                  <a:pt x="115282" y="67812"/>
                </a:lnTo>
                <a:lnTo>
                  <a:pt x="115282" y="54248"/>
                </a:lnTo>
                <a:lnTo>
                  <a:pt x="305156" y="54248"/>
                </a:lnTo>
                <a:lnTo>
                  <a:pt x="305156" y="40686"/>
                </a:lnTo>
                <a:close/>
              </a:path>
              <a:path w="407034" h="366395">
                <a:moveTo>
                  <a:pt x="318717" y="147830"/>
                </a:moveTo>
                <a:lnTo>
                  <a:pt x="305156" y="156646"/>
                </a:lnTo>
                <a:lnTo>
                  <a:pt x="331944" y="156646"/>
                </a:lnTo>
                <a:lnTo>
                  <a:pt x="318717" y="147830"/>
                </a:lnTo>
                <a:close/>
              </a:path>
              <a:path w="407034" h="366395">
                <a:moveTo>
                  <a:pt x="305156" y="54248"/>
                </a:moveTo>
                <a:lnTo>
                  <a:pt x="291592" y="54248"/>
                </a:lnTo>
                <a:lnTo>
                  <a:pt x="291592" y="67812"/>
                </a:lnTo>
                <a:lnTo>
                  <a:pt x="305156" y="67812"/>
                </a:lnTo>
                <a:lnTo>
                  <a:pt x="305156" y="54248"/>
                </a:lnTo>
                <a:close/>
              </a:path>
              <a:path w="407034" h="366395">
                <a:moveTo>
                  <a:pt x="54248" y="13561"/>
                </a:moveTo>
                <a:lnTo>
                  <a:pt x="40686" y="13561"/>
                </a:lnTo>
                <a:lnTo>
                  <a:pt x="40686" y="18986"/>
                </a:lnTo>
                <a:lnTo>
                  <a:pt x="36619" y="27122"/>
                </a:lnTo>
                <a:lnTo>
                  <a:pt x="51537" y="27122"/>
                </a:lnTo>
                <a:lnTo>
                  <a:pt x="54248" y="21700"/>
                </a:lnTo>
                <a:lnTo>
                  <a:pt x="54248" y="13561"/>
                </a:lnTo>
                <a:close/>
              </a:path>
              <a:path w="407034" h="366395">
                <a:moveTo>
                  <a:pt x="406874" y="13561"/>
                </a:moveTo>
                <a:lnTo>
                  <a:pt x="393313" y="13561"/>
                </a:lnTo>
                <a:lnTo>
                  <a:pt x="393313" y="18986"/>
                </a:lnTo>
                <a:lnTo>
                  <a:pt x="389242" y="27122"/>
                </a:lnTo>
                <a:lnTo>
                  <a:pt x="404163" y="27122"/>
                </a:lnTo>
                <a:lnTo>
                  <a:pt x="406874" y="21700"/>
                </a:lnTo>
                <a:lnTo>
                  <a:pt x="406874" y="13561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0423" name="object 12"/>
          <p:cNvSpPr>
            <a:spLocks/>
          </p:cNvSpPr>
          <p:nvPr/>
        </p:nvSpPr>
        <p:spPr bwMode="auto">
          <a:xfrm>
            <a:off x="676275" y="520700"/>
            <a:ext cx="14288" cy="68263"/>
          </a:xfrm>
          <a:custGeom>
            <a:avLst/>
            <a:gdLst>
              <a:gd name="T0" fmla="*/ 0 w 13970"/>
              <a:gd name="T1" fmla="*/ 2147483647 h 67945"/>
              <a:gd name="T2" fmla="*/ 1168738090 w 13970"/>
              <a:gd name="T3" fmla="*/ 2147483647 h 67945"/>
              <a:gd name="T4" fmla="*/ 1168738090 w 13970"/>
              <a:gd name="T5" fmla="*/ 0 h 67945"/>
              <a:gd name="T6" fmla="*/ 0 w 13970"/>
              <a:gd name="T7" fmla="*/ 0 h 67945"/>
              <a:gd name="T8" fmla="*/ 0 w 13970"/>
              <a:gd name="T9" fmla="*/ 2147483647 h 679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970"/>
              <a:gd name="T16" fmla="*/ 0 h 67945"/>
              <a:gd name="T17" fmla="*/ 13970 w 13970"/>
              <a:gd name="T18" fmla="*/ 67945 h 679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970" h="67945">
                <a:moveTo>
                  <a:pt x="0" y="67814"/>
                </a:moveTo>
                <a:lnTo>
                  <a:pt x="13561" y="67814"/>
                </a:lnTo>
                <a:lnTo>
                  <a:pt x="13561" y="0"/>
                </a:lnTo>
                <a:lnTo>
                  <a:pt x="0" y="0"/>
                </a:lnTo>
                <a:lnTo>
                  <a:pt x="0" y="67814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0424" name="object 13"/>
          <p:cNvSpPr>
            <a:spLocks/>
          </p:cNvSpPr>
          <p:nvPr/>
        </p:nvSpPr>
        <p:spPr bwMode="auto">
          <a:xfrm>
            <a:off x="676275" y="601663"/>
            <a:ext cx="14288" cy="47625"/>
          </a:xfrm>
          <a:custGeom>
            <a:avLst/>
            <a:gdLst>
              <a:gd name="T0" fmla="*/ 0 w 13970"/>
              <a:gd name="T1" fmla="*/ 2147483647 h 47625"/>
              <a:gd name="T2" fmla="*/ 1168738090 w 13970"/>
              <a:gd name="T3" fmla="*/ 2147483647 h 47625"/>
              <a:gd name="T4" fmla="*/ 1168738090 w 13970"/>
              <a:gd name="T5" fmla="*/ 0 h 47625"/>
              <a:gd name="T6" fmla="*/ 0 w 13970"/>
              <a:gd name="T7" fmla="*/ 0 h 47625"/>
              <a:gd name="T8" fmla="*/ 0 w 13970"/>
              <a:gd name="T9" fmla="*/ 2147483647 h 476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970"/>
              <a:gd name="T16" fmla="*/ 0 h 47625"/>
              <a:gd name="T17" fmla="*/ 13970 w 13970"/>
              <a:gd name="T18" fmla="*/ 47625 h 476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970" h="47625">
                <a:moveTo>
                  <a:pt x="0" y="47468"/>
                </a:moveTo>
                <a:lnTo>
                  <a:pt x="13561" y="47468"/>
                </a:lnTo>
                <a:lnTo>
                  <a:pt x="13561" y="0"/>
                </a:lnTo>
                <a:lnTo>
                  <a:pt x="0" y="0"/>
                </a:lnTo>
                <a:lnTo>
                  <a:pt x="0" y="47468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0425" name="object 14"/>
          <p:cNvSpPr>
            <a:spLocks/>
          </p:cNvSpPr>
          <p:nvPr/>
        </p:nvSpPr>
        <p:spPr bwMode="auto">
          <a:xfrm>
            <a:off x="409575" y="520700"/>
            <a:ext cx="15875" cy="68263"/>
          </a:xfrm>
          <a:custGeom>
            <a:avLst/>
            <a:gdLst>
              <a:gd name="T0" fmla="*/ 0 w 13970"/>
              <a:gd name="T1" fmla="*/ 2147483647 h 67945"/>
              <a:gd name="T2" fmla="*/ 2147483647 w 13970"/>
              <a:gd name="T3" fmla="*/ 2147483647 h 67945"/>
              <a:gd name="T4" fmla="*/ 2147483647 w 13970"/>
              <a:gd name="T5" fmla="*/ 0 h 67945"/>
              <a:gd name="T6" fmla="*/ 0 w 13970"/>
              <a:gd name="T7" fmla="*/ 0 h 67945"/>
              <a:gd name="T8" fmla="*/ 0 w 13970"/>
              <a:gd name="T9" fmla="*/ 2147483647 h 679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970"/>
              <a:gd name="T16" fmla="*/ 0 h 67945"/>
              <a:gd name="T17" fmla="*/ 13970 w 13970"/>
              <a:gd name="T18" fmla="*/ 67945 h 679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970" h="67945">
                <a:moveTo>
                  <a:pt x="0" y="67814"/>
                </a:moveTo>
                <a:lnTo>
                  <a:pt x="13561" y="67814"/>
                </a:lnTo>
                <a:lnTo>
                  <a:pt x="13561" y="0"/>
                </a:lnTo>
                <a:lnTo>
                  <a:pt x="0" y="0"/>
                </a:lnTo>
                <a:lnTo>
                  <a:pt x="0" y="67814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0426" name="object 15"/>
          <p:cNvSpPr>
            <a:spLocks/>
          </p:cNvSpPr>
          <p:nvPr/>
        </p:nvSpPr>
        <p:spPr bwMode="auto">
          <a:xfrm>
            <a:off x="409575" y="601663"/>
            <a:ext cx="15875" cy="47625"/>
          </a:xfrm>
          <a:custGeom>
            <a:avLst/>
            <a:gdLst>
              <a:gd name="T0" fmla="*/ 0 w 13970"/>
              <a:gd name="T1" fmla="*/ 2147483647 h 47625"/>
              <a:gd name="T2" fmla="*/ 2147483647 w 13970"/>
              <a:gd name="T3" fmla="*/ 2147483647 h 47625"/>
              <a:gd name="T4" fmla="*/ 2147483647 w 13970"/>
              <a:gd name="T5" fmla="*/ 0 h 47625"/>
              <a:gd name="T6" fmla="*/ 0 w 13970"/>
              <a:gd name="T7" fmla="*/ 0 h 47625"/>
              <a:gd name="T8" fmla="*/ 0 w 13970"/>
              <a:gd name="T9" fmla="*/ 2147483647 h 476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970"/>
              <a:gd name="T16" fmla="*/ 0 h 47625"/>
              <a:gd name="T17" fmla="*/ 13970 w 13970"/>
              <a:gd name="T18" fmla="*/ 47625 h 476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970" h="47625">
                <a:moveTo>
                  <a:pt x="0" y="47468"/>
                </a:moveTo>
                <a:lnTo>
                  <a:pt x="13561" y="47468"/>
                </a:lnTo>
                <a:lnTo>
                  <a:pt x="13561" y="0"/>
                </a:lnTo>
                <a:lnTo>
                  <a:pt x="0" y="0"/>
                </a:lnTo>
                <a:lnTo>
                  <a:pt x="0" y="47468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410075" y="1198563"/>
            <a:ext cx="576263" cy="2587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4851" tIns="22426" rIns="44851" bIns="22426" anchor="ctr"/>
          <a:lstStyle/>
          <a:p>
            <a:pPr algn="ctr" defTabSz="534167">
              <a:defRPr/>
            </a:pPr>
            <a:endParaRPr lang="ru-RU"/>
          </a:p>
        </p:txBody>
      </p:sp>
      <p:sp>
        <p:nvSpPr>
          <p:cNvPr id="60430" name="AutoShape 17" descr="X asrdan boshlab Markaziy Osiyo va Xurosonda hukm surgan davlatlar"/>
          <p:cNvSpPr>
            <a:spLocks noChangeAspect="1" noChangeArrowheads="1"/>
          </p:cNvSpPr>
          <p:nvPr/>
        </p:nvSpPr>
        <p:spPr bwMode="auto">
          <a:xfrm>
            <a:off x="1301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60431" name="AutoShape 19" descr="X asrdan boshlab Markaziy Osiyo va Xurosonda hukm surgan davlatlar"/>
          <p:cNvSpPr>
            <a:spLocks noChangeAspect="1" noChangeArrowheads="1"/>
          </p:cNvSpPr>
          <p:nvPr/>
        </p:nvSpPr>
        <p:spPr bwMode="auto">
          <a:xfrm>
            <a:off x="2825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60432" name="AutoShape 21" descr="X asrdan boshlab Markaziy Osiyo va Xurosonda hukm surgan davlatlar"/>
          <p:cNvSpPr>
            <a:spLocks noChangeAspect="1" noChangeArrowheads="1"/>
          </p:cNvSpPr>
          <p:nvPr/>
        </p:nvSpPr>
        <p:spPr bwMode="auto">
          <a:xfrm>
            <a:off x="4349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3074" name="Picture 2" descr="Картинки по запросу &quot;Amir Temur's army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036" y="850896"/>
            <a:ext cx="2751657" cy="2333375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4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амир темур\890a874011b2034309d77b78bb999c9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2" r="5721"/>
          <a:stretch/>
        </p:blipFill>
        <p:spPr bwMode="auto">
          <a:xfrm>
            <a:off x="344504" y="107876"/>
            <a:ext cx="1689604" cy="285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2321" y="292535"/>
            <a:ext cx="199619" cy="7484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1457" y="292535"/>
            <a:ext cx="172491" cy="6123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74962" y="55103"/>
            <a:ext cx="3648842" cy="37422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  <a:lumMod val="55000"/>
                  <a:lumOff val="45000"/>
                  <a:alpha val="95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QO‘SHIN TUZILISHI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74962" y="531390"/>
            <a:ext cx="3648842" cy="12247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indent="101093" algn="ctr"/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Amir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Temur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qo‘shin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boshliqlarini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tanlash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ularni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tarbiyalash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harbiy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qismlar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joylashish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tartibi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navkar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sarbozlarning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qurollanishi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intizom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masalalariga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nihoyatda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ahamiyat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berardi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74962" y="1858187"/>
            <a:ext cx="3648842" cy="5783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indent="101093" algn="ctr"/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Amir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Temur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qo‘shiniga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chorvadorlar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qatori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o‘troq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aholidan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 ham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askar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to‘plangan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30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4949" y="123144"/>
            <a:ext cx="1871208" cy="2041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uz-Latn-UZ" sz="1400" dirty="0">
                <a:latin typeface="Times New Roman" pitchFamily="18" charset="0"/>
                <a:cs typeface="Times New Roman" pitchFamily="18" charset="0"/>
              </a:rPr>
              <a:t>xabarchilar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74949" y="395308"/>
            <a:ext cx="1871208" cy="2041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uz-Latn-UZ" sz="1600" dirty="0">
                <a:latin typeface="Times New Roman" pitchFamily="18" charset="0"/>
                <a:cs typeface="Times New Roman" pitchFamily="18" charset="0"/>
              </a:rPr>
              <a:t>yasovul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Арка 3"/>
          <p:cNvSpPr/>
          <p:nvPr/>
        </p:nvSpPr>
        <p:spPr>
          <a:xfrm>
            <a:off x="2178124" y="755948"/>
            <a:ext cx="2058329" cy="936104"/>
          </a:xfrm>
          <a:prstGeom prst="blockArc">
            <a:avLst>
              <a:gd name="adj1" fmla="val 10800000"/>
              <a:gd name="adj2" fmla="val 163541"/>
              <a:gd name="adj3" fmla="val 3370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uz-Latn-UZ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MANGLAY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8339" y="1771430"/>
            <a:ext cx="1824428" cy="7144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uz-Latn-UZ" sz="2100" dirty="0">
                <a:latin typeface="Times New Roman" pitchFamily="18" charset="0"/>
                <a:cs typeface="Times New Roman" pitchFamily="18" charset="0"/>
              </a:rPr>
              <a:t>QALB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0181" y="1771430"/>
            <a:ext cx="1590527" cy="5783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uz-Latn-UZ" sz="1600" b="1" dirty="0">
                <a:latin typeface="Times New Roman" pitchFamily="18" charset="0"/>
                <a:cs typeface="Times New Roman" pitchFamily="18" charset="0"/>
              </a:rPr>
              <a:t>JUV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ONG‘OR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43454" y="1790893"/>
            <a:ext cx="1590527" cy="5783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BURONG‘OR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984" y="2572616"/>
            <a:ext cx="842044" cy="2721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uz-Latn-UZ" sz="1600" b="1" dirty="0">
                <a:latin typeface="Times New Roman" pitchFamily="18" charset="0"/>
                <a:cs typeface="Times New Roman" pitchFamily="18" charset="0"/>
              </a:rPr>
              <a:t>IZOFA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01080" y="2556148"/>
            <a:ext cx="842044" cy="2721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uz-Latn-UZ" sz="1600" b="1" dirty="0">
                <a:latin typeface="Times New Roman" pitchFamily="18" charset="0"/>
                <a:cs typeface="Times New Roman" pitchFamily="18" charset="0"/>
              </a:rPr>
              <a:t>IZOFA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83091" y="2628156"/>
            <a:ext cx="842044" cy="2721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uz-Latn-UZ" sz="1600" b="1" dirty="0">
                <a:latin typeface="Times New Roman" pitchFamily="18" charset="0"/>
                <a:cs typeface="Times New Roman" pitchFamily="18" charset="0"/>
              </a:rPr>
              <a:t>IZOFA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8339" y="1415921"/>
            <a:ext cx="1824428" cy="2381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uz-Latn-UZ" b="1" dirty="0" smtClean="0"/>
              <a:t>QANBULLAR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90410" y="1420704"/>
            <a:ext cx="1613917" cy="2381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uz-Latn-UZ" b="1" dirty="0" smtClean="0"/>
              <a:t>QANBULLAR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278705" y="1425487"/>
            <a:ext cx="1520026" cy="2285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uz-Latn-UZ" b="1" dirty="0" smtClean="0"/>
              <a:t>QANBULLAR</a:t>
            </a:r>
            <a:endParaRPr lang="ru-RU" b="1" dirty="0"/>
          </a:p>
        </p:txBody>
      </p:sp>
      <p:sp>
        <p:nvSpPr>
          <p:cNvPr id="12" name="Арка 11"/>
          <p:cNvSpPr/>
          <p:nvPr/>
        </p:nvSpPr>
        <p:spPr>
          <a:xfrm>
            <a:off x="280351" y="1058706"/>
            <a:ext cx="1450186" cy="442266"/>
          </a:xfrm>
          <a:prstGeom prst="blockArc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Арка 15"/>
          <p:cNvSpPr/>
          <p:nvPr/>
        </p:nvSpPr>
        <p:spPr>
          <a:xfrm>
            <a:off x="4330483" y="1058706"/>
            <a:ext cx="1450186" cy="442266"/>
          </a:xfrm>
          <a:prstGeom prst="blockArc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97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wnloads\амир темур\6cb8871eb8b80dc34eb3a95ef50fd58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2" y="123144"/>
            <a:ext cx="1714811" cy="2496431"/>
          </a:xfrm>
          <a:prstGeom prst="rect">
            <a:avLst/>
          </a:prstGeom>
          <a:noFill/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07147" y="2640658"/>
            <a:ext cx="561362" cy="2381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81389" y="123144"/>
            <a:ext cx="3695636" cy="5103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marL="820585" indent="-668490" algn="just">
              <a:tabLst>
                <a:tab pos="0" algn="l"/>
              </a:tabLst>
            </a:pP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Tavochi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askariy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qismlarni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viloyatlardan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to‘plash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shug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ullangan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04114" y="735512"/>
            <a:ext cx="1450186" cy="2041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LASHKAR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018907"/>
              </p:ext>
            </p:extLst>
          </p:nvPr>
        </p:nvGraphicFramePr>
        <p:xfrm>
          <a:off x="1890093" y="1075717"/>
          <a:ext cx="3886932" cy="9505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9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2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1339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AYL</a:t>
                      </a:r>
                      <a:endParaRPr lang="ru-RU" sz="11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AYLBOSHI</a:t>
                      </a:r>
                      <a:endParaRPr lang="ru-RU" sz="11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1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339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QOSHUN</a:t>
                      </a:r>
                      <a:endParaRPr lang="ru-RU" sz="11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QOSHUNBOSHI</a:t>
                      </a:r>
                      <a:endParaRPr lang="ru-RU" sz="11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1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339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HAZORA</a:t>
                      </a:r>
                      <a:endParaRPr lang="ru-RU" sz="11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MIRIHAZORA</a:t>
                      </a:r>
                      <a:endParaRPr lang="ru-RU" sz="11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1 000</a:t>
                      </a:r>
                      <a:endParaRPr lang="ru-RU" sz="11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339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TUMAN</a:t>
                      </a:r>
                      <a:endParaRPr lang="ru-RU" sz="11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TUMAN OGASI</a:t>
                      </a:r>
                      <a:endParaRPr lang="ru-RU" sz="11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10 000</a:t>
                      </a:r>
                      <a:endParaRPr lang="ru-RU" sz="11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2257270" y="2113340"/>
            <a:ext cx="3508515" cy="64638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indent="101093"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Sohibqiron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Sharqda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birinchilardan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qo‘shinga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o‘tsochar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qurol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to‘p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kirgan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1242020" y="2340124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68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амир темур\38bc6c4165b7d6e49734fd43fb9144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23144"/>
            <a:ext cx="1962100" cy="287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017368" y="191185"/>
            <a:ext cx="725503" cy="23814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34108" y="191185"/>
            <a:ext cx="3789697" cy="125875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indent="152095" algn="ctr"/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Ibn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Arabshoh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guvohlik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berishicha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Sohibqiron</a:t>
            </a:r>
            <a:r>
              <a:rPr lang="uz-Latn-U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qo‘shinida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ayollardan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bo‘linmalar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erkaklar</a:t>
            </a:r>
            <a:r>
              <a:rPr lang="uz-Latn-U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safda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turgan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qahramonlik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matonat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namunalarini</a:t>
            </a:r>
            <a:r>
              <a:rPr lang="uz-Latn-U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ko‘rsatgan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34108" y="1577781"/>
            <a:ext cx="3789697" cy="99483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indent="152095" algn="ctr"/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Sharafiddin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Ali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Yazdiy</a:t>
            </a:r>
            <a:r>
              <a:rPr lang="uz-Latn-UZ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qo‘shinni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yetti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qo‘lga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qismga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joylashtirish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tartibini</a:t>
            </a:r>
            <a:r>
              <a:rPr lang="uz-Latn-U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Amir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Temur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joriy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yozadi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33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амир темур\Oltin O'rd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430" y="611932"/>
            <a:ext cx="361410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5811" y="0"/>
            <a:ext cx="5940425" cy="50323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AMIR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TEMURNING HARBIY YURISHLARI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lang="ru-RU" sz="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60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0757" y="663504"/>
            <a:ext cx="3259775" cy="8845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indent="152095" algn="just"/>
            <a:r>
              <a:rPr lang="uz-Latn-U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nn-N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So‘nggi </a:t>
            </a:r>
            <a:r>
              <a:rPr lang="nn-NO" sz="1400" dirty="0">
                <a:latin typeface="Arial" panose="020B0604020202020204" pitchFamily="34" charset="0"/>
                <a:cs typeface="Arial" panose="020B0604020202020204" pitchFamily="34" charset="0"/>
              </a:rPr>
              <a:t>shiddatli jang </a:t>
            </a:r>
            <a:r>
              <a:rPr lang="nn-NO" sz="1400" b="1" dirty="0">
                <a:latin typeface="Arial" panose="020B0604020202020204" pitchFamily="34" charset="0"/>
                <a:cs typeface="Arial" panose="020B0604020202020204" pitchFamily="34" charset="0"/>
              </a:rPr>
              <a:t>1395-yilning </a:t>
            </a:r>
            <a:r>
              <a:rPr lang="uz-Latn-U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n-NO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15-apreli</a:t>
            </a:r>
            <a:r>
              <a:rPr lang="nn-N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nn-NO" sz="1400" dirty="0">
                <a:latin typeface="Arial" panose="020B0604020202020204" pitchFamily="34" charset="0"/>
                <a:cs typeface="Arial" panose="020B0604020202020204" pitchFamily="34" charset="0"/>
              </a:rPr>
              <a:t>Shimoliy</a:t>
            </a:r>
            <a:r>
              <a:rPr lang="uz-Latn-U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Kavkazda 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Tarak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(Terek) daryosi bo‘yida sodir bo‘ldi.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90758" y="1649031"/>
            <a:ext cx="3094844" cy="758236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indent="152095" algn="ctr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Rossiya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tarixchilari</a:t>
            </a:r>
            <a:r>
              <a:rPr lang="uz-Latn-UZ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z-Latn-U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52095" algn="ctr"/>
            <a:r>
              <a:rPr 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B.D.Grekov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A.Y.Yakubovskiy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5811" y="0"/>
            <a:ext cx="5940425" cy="50323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AMIR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TEMURNING HARBIY YURISHLARI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lang="ru-RU" sz="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Pictures\800px-Timur_Golden_Horde_campaig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00" y="554149"/>
            <a:ext cx="2308051" cy="218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3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78124" y="611932"/>
            <a:ext cx="3672408" cy="9156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indent="152095"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Amir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Temur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saltanatining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janubiy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chegaralarini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r>
              <a:rPr lang="uz-Latn-U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kengaytirish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maqsadida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Eron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Ozarbayjon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Iroq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z-Latn-U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400" b="1" dirty="0">
                <a:latin typeface="Arial" panose="020B0604020202020204" pitchFamily="34" charset="0"/>
                <a:cs typeface="Arial" panose="020B0604020202020204" pitchFamily="34" charset="0"/>
              </a:rPr>
              <a:t>Shom </a:t>
            </a: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(Suriya) ustiga uch marta askar tortadi.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78124" y="1735362"/>
            <a:ext cx="3672408" cy="7144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indent="203097"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yurishlar</a:t>
            </a:r>
            <a:r>
              <a:rPr lang="uz-Latn-U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tarixda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uch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yillik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besh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yillik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yetti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yillik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urushlar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deb nom</a:t>
            </a:r>
            <a:r>
              <a:rPr lang="uz-Latn-U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Картинки по запросу &quot;Amir Temur's army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6" y="497012"/>
            <a:ext cx="1722220" cy="246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5811" y="0"/>
            <a:ext cx="5940425" cy="50323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AMIR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TEMURNING HARBIY YURISHLARI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lang="ru-RU" sz="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83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55630" y="671124"/>
            <a:ext cx="3321394" cy="7089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uz-Latn-U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1398–1399-yillar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Hindistonga yurish qiladi va</a:t>
            </a:r>
            <a:r>
              <a:rPr lang="uz-Latn-U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Dehlini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egallaydi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55630" y="1553687"/>
            <a:ext cx="3321394" cy="7144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indent="203097"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yurishlar</a:t>
            </a:r>
            <a:r>
              <a:rPr lang="uz-Latn-U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tarixda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uch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yillik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besh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yillik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yetti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yillik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urushlar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deb nom</a:t>
            </a:r>
            <a:r>
              <a:rPr lang="uz-Latn-U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User\Downloads\амир темур\Timur_India_campaig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08" y="611932"/>
            <a:ext cx="1917487" cy="234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5811" y="0"/>
            <a:ext cx="5940425" cy="50323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AMIR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TEMURNING HARBIY YURISHLARI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lang="ru-RU" sz="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uz-Latn-UZ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02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90092" y="683940"/>
            <a:ext cx="3886932" cy="7089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indent="254099" algn="just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Boyazid</a:t>
            </a:r>
            <a:r>
              <a:rPr lang="uz-Latn-U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qoraqo‘yunlar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Latn-UZ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muzaffariylar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jaloyiriy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lar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uz-Latn-U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Amir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Temurga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qarshi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harakatlarini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qo‘llab-quvvatlagan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85412" y="1608960"/>
            <a:ext cx="3891612" cy="8845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indent="152095"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Amir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Temur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Sulton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Boyazid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qo‘shinlari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o‘rtasidagi</a:t>
            </a:r>
            <a:r>
              <a:rPr lang="uz-Latn-U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qiluvchi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jang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1402-yil 20-iyul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Anqara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yaqinida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Chubuq</a:t>
            </a:r>
            <a:r>
              <a:rPr lang="uz-Latn-UZ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mavzeyi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sodir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:\Users\User\Downloads\амир темур\unnamed (7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7"/>
          <a:stretch/>
        </p:blipFill>
        <p:spPr bwMode="auto">
          <a:xfrm>
            <a:off x="210181" y="558363"/>
            <a:ext cx="1535895" cy="193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5811" y="0"/>
            <a:ext cx="5940425" cy="50323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AMIR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TEMURNING HARBIY YURISHLARI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lang="ru-RU" sz="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uz-Latn-UZ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45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90092" y="623097"/>
            <a:ext cx="3886932" cy="7089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indent="203097" algn="just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Sohibqiron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kuchlari</a:t>
            </a:r>
            <a:r>
              <a:rPr lang="uz-Latn-U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turk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qo‘shinini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tor-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mor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Sulton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Boyazid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asirga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olinadi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90092" y="1459559"/>
            <a:ext cx="3886932" cy="9525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indent="179388" algn="just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Boyazid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ustidan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qozonilgan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g‘alaba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Amir</a:t>
            </a:r>
            <a:r>
              <a:rPr lang="uz-Latn-U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Temurni</a:t>
            </a:r>
            <a:r>
              <a:rPr lang="uz-Latn-U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400" b="1" dirty="0">
                <a:latin typeface="Arial" panose="020B0604020202020204" pitchFamily="34" charset="0"/>
                <a:cs typeface="Arial" panose="020B0604020202020204" pitchFamily="34" charset="0"/>
              </a:rPr>
              <a:t>Fransiya, Angliya hamda Kastiliya va Leon qirollari</a:t>
            </a:r>
            <a:r>
              <a:rPr lang="uz-Latn-U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tabriklab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muboraknomalarini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yuboradilar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:\Users\User\Downloads\амир темур\00f5b56c974710e64dbb92054cfea33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96"/>
          <a:stretch/>
        </p:blipFill>
        <p:spPr bwMode="auto">
          <a:xfrm>
            <a:off x="279778" y="549270"/>
            <a:ext cx="1504251" cy="241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5811" y="0"/>
            <a:ext cx="5940425" cy="50323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AMIR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TEMURNING HARBIY YURISHLARI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lang="ru-RU" sz="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uz-Latn-UZ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12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0522" y="123144"/>
            <a:ext cx="5286162" cy="40824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uz-Latn-UZ" sz="21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2100" b="1" dirty="0">
                <a:latin typeface="Arial" panose="020B0604020202020204" pitchFamily="34" charset="0"/>
                <a:cs typeface="Arial" panose="020B0604020202020204" pitchFamily="34" charset="0"/>
              </a:rPr>
              <a:t>tgan mavzuni takrorlab olamiz...</a:t>
            </a:r>
            <a:endParaRPr lang="ru-RU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262546"/>
              </p:ext>
            </p:extLst>
          </p:nvPr>
        </p:nvGraphicFramePr>
        <p:xfrm>
          <a:off x="210181" y="660018"/>
          <a:ext cx="5520063" cy="20401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8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4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227">
                <a:tc>
                  <a:txBody>
                    <a:bodyPr/>
                    <a:lstStyle/>
                    <a:p>
                      <a:pPr algn="ctr"/>
                      <a:r>
                        <a:rPr lang="uz-Latn-UZ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Balx</a:t>
                      </a:r>
                      <a:r>
                        <a:rPr lang="en-US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shahri</a:t>
                      </a:r>
                      <a:r>
                        <a:rPr lang="en-US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Amir </a:t>
                      </a:r>
                      <a:r>
                        <a:rPr lang="en-US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Temurga</a:t>
                      </a:r>
                      <a:r>
                        <a:rPr lang="en-US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qachon</a:t>
                      </a:r>
                      <a:r>
                        <a:rPr lang="en-US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taslim</a:t>
                      </a:r>
                      <a:r>
                        <a:rPr lang="en-US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bo</a:t>
                      </a:r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lang="en-US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lgan</a:t>
                      </a:r>
                      <a:r>
                        <a:rPr lang="en-US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 </a:t>
                      </a:r>
                      <a:endParaRPr lang="ru-RU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1370-yil 10 </a:t>
                      </a:r>
                      <a:r>
                        <a:rPr lang="en-US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aprel</a:t>
                      </a:r>
                      <a:endParaRPr lang="ru-RU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486">
                <a:tc>
                  <a:txBody>
                    <a:bodyPr/>
                    <a:lstStyle/>
                    <a:p>
                      <a:pPr algn="ctr"/>
                      <a:r>
                        <a:rPr lang="uz-Latn-UZ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Amir </a:t>
                      </a:r>
                      <a:r>
                        <a:rPr lang="en-US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Temur</a:t>
                      </a:r>
                      <a:r>
                        <a:rPr lang="en-US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1381 </a:t>
                      </a:r>
                      <a:r>
                        <a:rPr lang="en-US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yilda</a:t>
                      </a:r>
                      <a:r>
                        <a:rPr lang="en-US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qaysi</a:t>
                      </a:r>
                      <a:r>
                        <a:rPr lang="en-US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shahar</a:t>
                      </a:r>
                      <a:r>
                        <a:rPr lang="en-US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hududlarni</a:t>
                      </a:r>
                      <a:r>
                        <a:rPr lang="en-US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qo</a:t>
                      </a:r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lang="en-US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lga</a:t>
                      </a:r>
                      <a:r>
                        <a:rPr lang="en-US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kiritgan</a:t>
                      </a:r>
                      <a:r>
                        <a:rPr lang="en-US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  <a:endParaRPr lang="uz-Latn-UZ" sz="1200" b="1" i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Hirot</a:t>
                      </a:r>
                      <a:r>
                        <a:rPr lang="en-US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 </a:t>
                      </a:r>
                      <a:r>
                        <a:rPr lang="en-US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Seiston</a:t>
                      </a:r>
                      <a:r>
                        <a:rPr lang="en-US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Mozandaron</a:t>
                      </a:r>
                      <a:endParaRPr lang="ru-RU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227">
                <a:tc>
                  <a:txBody>
                    <a:bodyPr/>
                    <a:lstStyle/>
                    <a:p>
                      <a:pPr algn="ctr"/>
                      <a:r>
                        <a:rPr lang="uz-Latn-UZ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Amir </a:t>
                      </a:r>
                      <a:r>
                        <a:rPr lang="en-US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Temir</a:t>
                      </a:r>
                      <a:r>
                        <a:rPr lang="en-US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Xorazmga</a:t>
                      </a:r>
                      <a:r>
                        <a:rPr lang="en-US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qaysi</a:t>
                      </a:r>
                      <a:r>
                        <a:rPr lang="en-US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yilda</a:t>
                      </a:r>
                      <a:r>
                        <a:rPr lang="en-US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dastlabki</a:t>
                      </a:r>
                      <a:r>
                        <a:rPr lang="en-US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yurishini</a:t>
                      </a:r>
                      <a:r>
                        <a:rPr lang="en-US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qilgan</a:t>
                      </a:r>
                      <a:r>
                        <a:rPr lang="en-US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 </a:t>
                      </a:r>
                      <a:endParaRPr lang="ru-RU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1372 -</a:t>
                      </a:r>
                      <a:r>
                        <a:rPr lang="en-US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yil</a:t>
                      </a:r>
                      <a:endParaRPr lang="ru-RU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205">
                <a:tc>
                  <a:txBody>
                    <a:bodyPr/>
                    <a:lstStyle/>
                    <a:p>
                      <a:pPr algn="ctr"/>
                      <a:r>
                        <a:rPr lang="uz-Latn-UZ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Amir </a:t>
                      </a:r>
                      <a:r>
                        <a:rPr lang="en-US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Temurga</a:t>
                      </a:r>
                      <a:r>
                        <a:rPr lang="en-US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jangsiz</a:t>
                      </a:r>
                      <a:r>
                        <a:rPr lang="en-US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taslim</a:t>
                      </a:r>
                      <a:r>
                        <a:rPr lang="en-US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bo</a:t>
                      </a:r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lang="en-US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lgan</a:t>
                      </a:r>
                      <a:r>
                        <a:rPr lang="en-US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hududlarni</a:t>
                      </a:r>
                      <a:r>
                        <a:rPr lang="en-US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aniqlang</a:t>
                      </a:r>
                      <a:r>
                        <a:rPr lang="en-US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ru-RU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Saraxs</a:t>
                      </a:r>
                      <a:r>
                        <a:rPr lang="en-US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="1" i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Jom</a:t>
                      </a:r>
                      <a:r>
                        <a:rPr lang="en-US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="1" i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Qavsiya</a:t>
                      </a:r>
                      <a:r>
                        <a:rPr lang="en-US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="1" i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Sabzavor</a:t>
                      </a:r>
                      <a:r>
                        <a:rPr lang="en-US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122340" y="683940"/>
            <a:ext cx="1514344" cy="360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98492" y="1142162"/>
            <a:ext cx="1514344" cy="47788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22340" y="1764060"/>
            <a:ext cx="1514344" cy="2880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95756" y="2150274"/>
            <a:ext cx="1514344" cy="47788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11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38164" y="611931"/>
            <a:ext cx="3332421" cy="107615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indent="203097" algn="just"/>
            <a:r>
              <a:rPr lang="uz-Latn-U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Osiyodan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Samarqandga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qaytgan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Amir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Temur</a:t>
            </a:r>
            <a:r>
              <a:rPr lang="uz-Latn-U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1404-yilning </a:t>
            </a:r>
            <a:r>
              <a:rPr lang="uz-Latn-U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27-noyabri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200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qo‘shin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uz-Latn-U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Samarqanddan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Xitoy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qarshi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yurishga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chiqdi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7" name="Picture 3" descr="C:\Users\User\Downloads\амир темур\image_14860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6" y="611932"/>
            <a:ext cx="2428780" cy="1656728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38164" y="1790146"/>
            <a:ext cx="3332421" cy="9185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indent="203097" algn="just"/>
            <a:r>
              <a:rPr lang="uz-Latn-UZ" sz="1400" dirty="0">
                <a:latin typeface="Arial" panose="020B0604020202020204" pitchFamily="34" charset="0"/>
                <a:cs typeface="Arial" panose="020B0604020202020204" pitchFamily="34" charset="0"/>
              </a:rPr>
              <a:t>Biroq Xitoy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ustiga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yurish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Amir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Temurning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to‘satdan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vafot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etib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qolishi</a:t>
            </a:r>
            <a:r>
              <a:rPr lang="uz-Latn-U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(1405-yil 18-fevral)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tufayli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oshmay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qoldi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5811" y="0"/>
            <a:ext cx="5940425" cy="50323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AMIR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TEMURNING HARBIY YURISHLARI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lang="ru-RU" sz="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uz-Latn-UZ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1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Pictures\f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8494"/>
            <a:ext cx="5942950" cy="87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E:\g'olib\RASM KOMP\расмлар\A. Temur\images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41" y="225205"/>
            <a:ext cx="1586351" cy="193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95971" y="225205"/>
            <a:ext cx="3040713" cy="3402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Kuch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adolatdadur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”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87529" y="837574"/>
            <a:ext cx="3040713" cy="11226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just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“...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davlat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ishlarining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to‘qqiz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ulushini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kengash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z-Latn-UZ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tadbir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mashvarat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qolgan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ulushini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qilich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amalga</a:t>
            </a:r>
            <a:r>
              <a:rPr lang="uz-Latn-UZ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oshirdim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”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1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1900" y="683940"/>
            <a:ext cx="5660404" cy="6463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sv-SE" sz="1600" b="1" dirty="0">
                <a:latin typeface="Times New Roman" pitchFamily="18" charset="0"/>
                <a:cs typeface="Times New Roman" pitchFamily="18" charset="0"/>
              </a:rPr>
              <a:t>Quyidagi jadvalni Amir Temur saltanatida davlat boshqaruvi</a:t>
            </a:r>
            <a:r>
              <a:rPr lang="uz-Latn-UZ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mavzusiga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oid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ma’lumotla</a:t>
            </a:r>
            <a:r>
              <a:rPr lang="uz-Latn-UZ" sz="16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to‘ldiring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1" t="52083" r="1845" b="15417"/>
          <a:stretch/>
        </p:blipFill>
        <p:spPr bwMode="auto">
          <a:xfrm>
            <a:off x="233908" y="1449942"/>
            <a:ext cx="5554394" cy="1178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5940425" cy="582613"/>
          </a:xfrm>
          <a:prstGeom prst="rect">
            <a:avLst/>
          </a:prstGeom>
          <a:solidFill>
            <a:srgbClr val="2206CA"/>
          </a:solidFill>
          <a:ln>
            <a:solidFill>
              <a:srgbClr val="2206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123" tIns="21562" rIns="43123" bIns="21562" anchor="ctr"/>
          <a:lstStyle/>
          <a:p>
            <a:pPr algn="ctr" defTabSz="5758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z-Latn-UZ" sz="1900" b="1" dirty="0">
                <a:latin typeface="Arial" pitchFamily="34" charset="0"/>
                <a:cs typeface="Arial" pitchFamily="34" charset="0"/>
              </a:rPr>
              <a:t>MUSTAQIL BAJARISH UCHUN TOPSHIRIQ</a:t>
            </a:r>
            <a:r>
              <a:rPr lang="en-US" sz="1900" b="1">
                <a:latin typeface="Arial" pitchFamily="34" charset="0"/>
                <a:cs typeface="Arial" pitchFamily="34" charset="0"/>
              </a:rPr>
              <a:t>LAR:</a:t>
            </a:r>
            <a:endParaRPr lang="ru-RU" sz="19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05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99004" y="179884"/>
            <a:ext cx="4631240" cy="7144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indent="101093"/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indent="101093"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Amir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Temurning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hokimiyatga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kelishini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qo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llab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quvvatlagan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Sayyid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Baraka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qayerda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tabl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yalov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bergan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6620" y="395908"/>
            <a:ext cx="888824" cy="34020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uz-Latn-UZ" sz="1800" b="1" dirty="0">
                <a:latin typeface="Times New Roman" pitchFamily="18" charset="0"/>
                <a:cs typeface="Times New Roman" pitchFamily="18" charset="0"/>
              </a:rPr>
              <a:t>TEST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6620" y="971972"/>
            <a:ext cx="608143" cy="3402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uz-Latn-UZ" sz="2300" b="1" dirty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5315" y="2230729"/>
            <a:ext cx="608143" cy="3402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uz-Latn-UZ" sz="2500" b="1" dirty="0">
                <a:latin typeface="Times New Roman" pitchFamily="18" charset="0"/>
                <a:cs typeface="Times New Roman" pitchFamily="18" charset="0"/>
              </a:rPr>
              <a:t>D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5315" y="1808435"/>
            <a:ext cx="608143" cy="3402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uz-Latn-UZ" sz="2500" b="1" dirty="0">
                <a:latin typeface="Times New Roman" pitchFamily="18" charset="0"/>
                <a:cs typeface="Times New Roman" pitchFamily="18" charset="0"/>
              </a:rPr>
              <a:t>C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5315" y="1383017"/>
            <a:ext cx="608143" cy="3402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uz-Latn-UZ" sz="2500" b="1" dirty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0838" y="971972"/>
            <a:ext cx="4631240" cy="34020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Samarqand </a:t>
            </a:r>
            <a:r>
              <a:rPr lang="en-US" sz="1600" b="1" i="1" dirty="0" err="1">
                <a:latin typeface="Times New Roman" pitchFamily="18" charset="0"/>
                <a:cs typeface="Times New Roman" pitchFamily="18" charset="0"/>
              </a:rPr>
              <a:t>yaqinidagi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  <a:cs typeface="Times New Roman" pitchFamily="18" charset="0"/>
              </a:rPr>
              <a:t>Damashq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  <a:cs typeface="Times New Roman" pitchFamily="18" charset="0"/>
              </a:rPr>
              <a:t>qishlog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sz="1600" b="1" i="1" dirty="0" err="1">
                <a:latin typeface="Times New Roman" pitchFamily="18" charset="0"/>
                <a:cs typeface="Times New Roman" pitchFamily="18" charset="0"/>
              </a:rPr>
              <a:t>ida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99004" y="1383017"/>
            <a:ext cx="4631240" cy="34020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en-US" sz="1600" b="1" i="1" dirty="0" err="1">
                <a:latin typeface="Times New Roman" pitchFamily="18" charset="0"/>
                <a:cs typeface="Times New Roman" pitchFamily="18" charset="0"/>
              </a:rPr>
              <a:t>Balx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  <a:cs typeface="Times New Roman" pitchFamily="18" charset="0"/>
              </a:rPr>
              <a:t>yaqinidagi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  <a:cs typeface="Times New Roman" pitchFamily="18" charset="0"/>
              </a:rPr>
              <a:t>Turob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  <a:cs typeface="Times New Roman" pitchFamily="18" charset="0"/>
              </a:rPr>
              <a:t>qishlog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sz="1600" b="1" i="1" dirty="0" err="1">
                <a:latin typeface="Times New Roman" pitchFamily="18" charset="0"/>
                <a:cs typeface="Times New Roman" pitchFamily="18" charset="0"/>
              </a:rPr>
              <a:t>ida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10838" y="1808435"/>
            <a:ext cx="4631240" cy="34020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en-US" sz="1600" b="1" i="1" dirty="0" err="1">
                <a:latin typeface="Times New Roman" pitchFamily="18" charset="0"/>
                <a:cs typeface="Times New Roman" pitchFamily="18" charset="0"/>
              </a:rPr>
              <a:t>Termiz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  <a:cs typeface="Times New Roman" pitchFamily="18" charset="0"/>
              </a:rPr>
              <a:t>yaqinidagi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  <a:cs typeface="Times New Roman" pitchFamily="18" charset="0"/>
              </a:rPr>
              <a:t>Biyo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  <a:cs typeface="Times New Roman" pitchFamily="18" charset="0"/>
              </a:rPr>
              <a:t>qishlog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sz="1600" b="1" i="1" dirty="0" err="1">
                <a:latin typeface="Times New Roman" pitchFamily="18" charset="0"/>
                <a:cs typeface="Times New Roman" pitchFamily="18" charset="0"/>
              </a:rPr>
              <a:t>ida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99004" y="2222050"/>
            <a:ext cx="4631240" cy="34020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en-US" sz="1600" b="1" i="1" dirty="0" err="1">
                <a:latin typeface="Times New Roman" pitchFamily="18" charset="0"/>
                <a:cs typeface="Times New Roman" pitchFamily="18" charset="0"/>
              </a:rPr>
              <a:t>Kesh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latin typeface="Times New Roman" pitchFamily="18" charset="0"/>
                <a:cs typeface="Times New Roman" pitchFamily="18" charset="0"/>
              </a:rPr>
              <a:t>yaqinidagi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 Xo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sz="1600" b="1" i="1" dirty="0" err="1">
                <a:latin typeface="Times New Roman" pitchFamily="18" charset="0"/>
                <a:cs typeface="Times New Roman" pitchFamily="18" charset="0"/>
              </a:rPr>
              <a:t>jailg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1600" b="1" i="1" dirty="0" err="1">
                <a:latin typeface="Times New Roman" pitchFamily="18" charset="0"/>
                <a:cs typeface="Times New Roman" pitchFamily="18" charset="0"/>
              </a:rPr>
              <a:t>qishlog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sz="1600" b="1" i="1" dirty="0" err="1">
                <a:latin typeface="Times New Roman" pitchFamily="18" charset="0"/>
                <a:cs typeface="Times New Roman" pitchFamily="18" charset="0"/>
              </a:rPr>
              <a:t>ida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47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object 2"/>
          <p:cNvSpPr>
            <a:spLocks/>
          </p:cNvSpPr>
          <p:nvPr/>
        </p:nvSpPr>
        <p:spPr bwMode="auto">
          <a:xfrm>
            <a:off x="1588" y="1588"/>
            <a:ext cx="5938837" cy="754359"/>
          </a:xfrm>
          <a:custGeom>
            <a:avLst/>
            <a:gdLst>
              <a:gd name="T0" fmla="*/ 2147483647 w 5760085"/>
              <a:gd name="T1" fmla="*/ 0 h 1021080"/>
              <a:gd name="T2" fmla="*/ 0 w 5760085"/>
              <a:gd name="T3" fmla="*/ 0 h 1021080"/>
              <a:gd name="T4" fmla="*/ 0 w 5760085"/>
              <a:gd name="T5" fmla="*/ 311120890 h 1021080"/>
              <a:gd name="T6" fmla="*/ 2147483647 w 5760085"/>
              <a:gd name="T7" fmla="*/ 311120890 h 1021080"/>
              <a:gd name="T8" fmla="*/ 2147483647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085"/>
              <a:gd name="T16" fmla="*/ 0 h 1021080"/>
              <a:gd name="T17" fmla="*/ 5760085 w 5760085"/>
              <a:gd name="T18" fmla="*/ 1021080 h 10210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" name="object 2">
            <a:extLst/>
          </p:cNvPr>
          <p:cNvSpPr txBox="1">
            <a:spLocks/>
          </p:cNvSpPr>
          <p:nvPr/>
        </p:nvSpPr>
        <p:spPr>
          <a:xfrm>
            <a:off x="1004416" y="215900"/>
            <a:ext cx="3910012" cy="414338"/>
          </a:xfrm>
          <a:prstGeom prst="rect">
            <a:avLst/>
          </a:prstGeom>
        </p:spPr>
        <p:txBody>
          <a:bodyPr lIns="0" tIns="15188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3208" algn="ctr" defTabSz="950982" eaLnBrk="1" fontAlgn="auto" hangingPunct="1">
              <a:spcBef>
                <a:spcPts val="119"/>
              </a:spcBef>
              <a:spcAft>
                <a:spcPts val="0"/>
              </a:spcAft>
              <a:defRPr/>
            </a:pPr>
            <a:r>
              <a:rPr lang="en-US" sz="2600" kern="0" spc="5" dirty="0">
                <a:solidFill>
                  <a:sysClr val="window" lastClr="FFFFFF"/>
                </a:solidFill>
              </a:rPr>
              <a:t>O‘ZBEKISTON</a:t>
            </a:r>
            <a:r>
              <a:rPr lang="en-US" sz="2600" kern="0" spc="-31" dirty="0">
                <a:solidFill>
                  <a:sysClr val="window" lastClr="FFFFFF"/>
                </a:solidFill>
              </a:rPr>
              <a:t> </a:t>
            </a:r>
            <a:r>
              <a:rPr lang="en-US" sz="2600" kern="0" spc="5" dirty="0">
                <a:solidFill>
                  <a:sysClr val="window" lastClr="FFFFFF"/>
                </a:solidFill>
              </a:rPr>
              <a:t>TARIXI</a:t>
            </a:r>
          </a:p>
        </p:txBody>
      </p:sp>
      <p:sp>
        <p:nvSpPr>
          <p:cNvPr id="60422" name="object 11"/>
          <p:cNvSpPr>
            <a:spLocks/>
          </p:cNvSpPr>
          <p:nvPr/>
        </p:nvSpPr>
        <p:spPr bwMode="auto">
          <a:xfrm>
            <a:off x="269875" y="215900"/>
            <a:ext cx="488950" cy="403225"/>
          </a:xfrm>
          <a:custGeom>
            <a:avLst/>
            <a:gdLst>
              <a:gd name="T0" fmla="*/ 2147483647 w 407034"/>
              <a:gd name="T1" fmla="*/ 2147483647 h 366395"/>
              <a:gd name="T2" fmla="*/ 0 w 407034"/>
              <a:gd name="T3" fmla="*/ 2147483647 h 366395"/>
              <a:gd name="T4" fmla="*/ 2147483647 w 407034"/>
              <a:gd name="T5" fmla="*/ 2147483647 h 366395"/>
              <a:gd name="T6" fmla="*/ 2147483647 w 407034"/>
              <a:gd name="T7" fmla="*/ 2147483647 h 366395"/>
              <a:gd name="T8" fmla="*/ 2147483647 w 407034"/>
              <a:gd name="T9" fmla="*/ 0 h 366395"/>
              <a:gd name="T10" fmla="*/ 2147483647 w 407034"/>
              <a:gd name="T11" fmla="*/ 2147483647 h 366395"/>
              <a:gd name="T12" fmla="*/ 2147483647 w 407034"/>
              <a:gd name="T13" fmla="*/ 2147483647 h 366395"/>
              <a:gd name="T14" fmla="*/ 2147483647 w 407034"/>
              <a:gd name="T15" fmla="*/ 2147483647 h 366395"/>
              <a:gd name="T16" fmla="*/ 2147483647 w 407034"/>
              <a:gd name="T17" fmla="*/ 2147483647 h 366395"/>
              <a:gd name="T18" fmla="*/ 2147483647 w 407034"/>
              <a:gd name="T19" fmla="*/ 2147483647 h 366395"/>
              <a:gd name="T20" fmla="*/ 2147483647 w 407034"/>
              <a:gd name="T21" fmla="*/ 2147483647 h 366395"/>
              <a:gd name="T22" fmla="*/ 2147483647 w 407034"/>
              <a:gd name="T23" fmla="*/ 2147483647 h 366395"/>
              <a:gd name="T24" fmla="*/ 2147483647 w 407034"/>
              <a:gd name="T25" fmla="*/ 2147483647 h 366395"/>
              <a:gd name="T26" fmla="*/ 2147483647 w 407034"/>
              <a:gd name="T27" fmla="*/ 2147483647 h 366395"/>
              <a:gd name="T28" fmla="*/ 2147483647 w 407034"/>
              <a:gd name="T29" fmla="*/ 2147483647 h 366395"/>
              <a:gd name="T30" fmla="*/ 2147483647 w 407034"/>
              <a:gd name="T31" fmla="*/ 2147483647 h 366395"/>
              <a:gd name="T32" fmla="*/ 2147483647 w 407034"/>
              <a:gd name="T33" fmla="*/ 2147483647 h 366395"/>
              <a:gd name="T34" fmla="*/ 2147483647 w 407034"/>
              <a:gd name="T35" fmla="*/ 2147483647 h 366395"/>
              <a:gd name="T36" fmla="*/ 2147483647 w 407034"/>
              <a:gd name="T37" fmla="*/ 2147483647 h 366395"/>
              <a:gd name="T38" fmla="*/ 2147483647 w 407034"/>
              <a:gd name="T39" fmla="*/ 2147483647 h 366395"/>
              <a:gd name="T40" fmla="*/ 2147483647 w 407034"/>
              <a:gd name="T41" fmla="*/ 2147483647 h 366395"/>
              <a:gd name="T42" fmla="*/ 2147483647 w 407034"/>
              <a:gd name="T43" fmla="*/ 2147483647 h 366395"/>
              <a:gd name="T44" fmla="*/ 2147483647 w 407034"/>
              <a:gd name="T45" fmla="*/ 2147483647 h 366395"/>
              <a:gd name="T46" fmla="*/ 2147483647 w 407034"/>
              <a:gd name="T47" fmla="*/ 2147483647 h 366395"/>
              <a:gd name="T48" fmla="*/ 2147483647 w 407034"/>
              <a:gd name="T49" fmla="*/ 2147483647 h 366395"/>
              <a:gd name="T50" fmla="*/ 2147483647 w 407034"/>
              <a:gd name="T51" fmla="*/ 2147483647 h 366395"/>
              <a:gd name="T52" fmla="*/ 2147483647 w 407034"/>
              <a:gd name="T53" fmla="*/ 2147483647 h 366395"/>
              <a:gd name="T54" fmla="*/ 2147483647 w 407034"/>
              <a:gd name="T55" fmla="*/ 2147483647 h 366395"/>
              <a:gd name="T56" fmla="*/ 2147483647 w 407034"/>
              <a:gd name="T57" fmla="*/ 2147483647 h 366395"/>
              <a:gd name="T58" fmla="*/ 2147483647 w 407034"/>
              <a:gd name="T59" fmla="*/ 2147483647 h 366395"/>
              <a:gd name="T60" fmla="*/ 2147483647 w 407034"/>
              <a:gd name="T61" fmla="*/ 2147483647 h 366395"/>
              <a:gd name="T62" fmla="*/ 2147483647 w 407034"/>
              <a:gd name="T63" fmla="*/ 2147483647 h 366395"/>
              <a:gd name="T64" fmla="*/ 2147483647 w 407034"/>
              <a:gd name="T65" fmla="*/ 2147483647 h 366395"/>
              <a:gd name="T66" fmla="*/ 2147483647 w 407034"/>
              <a:gd name="T67" fmla="*/ 2147483647 h 366395"/>
              <a:gd name="T68" fmla="*/ 2147483647 w 407034"/>
              <a:gd name="T69" fmla="*/ 2147483647 h 366395"/>
              <a:gd name="T70" fmla="*/ 2147483647 w 407034"/>
              <a:gd name="T71" fmla="*/ 2147483647 h 366395"/>
              <a:gd name="T72" fmla="*/ 2147483647 w 407034"/>
              <a:gd name="T73" fmla="*/ 0 h 366395"/>
              <a:gd name="T74" fmla="*/ 2147483647 w 407034"/>
              <a:gd name="T75" fmla="*/ 2147483647 h 366395"/>
              <a:gd name="T76" fmla="*/ 2147483647 w 407034"/>
              <a:gd name="T77" fmla="*/ 2147483647 h 366395"/>
              <a:gd name="T78" fmla="*/ 2147483647 w 407034"/>
              <a:gd name="T79" fmla="*/ 2147483647 h 366395"/>
              <a:gd name="T80" fmla="*/ 2147483647 w 407034"/>
              <a:gd name="T81" fmla="*/ 2147483647 h 366395"/>
              <a:gd name="T82" fmla="*/ 2147483647 w 407034"/>
              <a:gd name="T83" fmla="*/ 2147483647 h 366395"/>
              <a:gd name="T84" fmla="*/ 2147483647 w 407034"/>
              <a:gd name="T85" fmla="*/ 2147483647 h 366395"/>
              <a:gd name="T86" fmla="*/ 2147483647 w 407034"/>
              <a:gd name="T87" fmla="*/ 2147483647 h 366395"/>
              <a:gd name="T88" fmla="*/ 2147483647 w 407034"/>
              <a:gd name="T89" fmla="*/ 2147483647 h 366395"/>
              <a:gd name="T90" fmla="*/ 2147483647 w 407034"/>
              <a:gd name="T91" fmla="*/ 2147483647 h 366395"/>
              <a:gd name="T92" fmla="*/ 2147483647 w 407034"/>
              <a:gd name="T93" fmla="*/ 2147483647 h 366395"/>
              <a:gd name="T94" fmla="*/ 2147483647 w 407034"/>
              <a:gd name="T95" fmla="*/ 2147483647 h 366395"/>
              <a:gd name="T96" fmla="*/ 2147483647 w 407034"/>
              <a:gd name="T97" fmla="*/ 2147483647 h 36639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07034"/>
              <a:gd name="T148" fmla="*/ 0 h 366395"/>
              <a:gd name="T149" fmla="*/ 407034 w 407034"/>
              <a:gd name="T150" fmla="*/ 366395 h 36639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07034" h="366395">
                <a:moveTo>
                  <a:pt x="406874" y="352624"/>
                </a:moveTo>
                <a:lnTo>
                  <a:pt x="0" y="352624"/>
                </a:lnTo>
                <a:lnTo>
                  <a:pt x="0" y="366187"/>
                </a:lnTo>
                <a:lnTo>
                  <a:pt x="406874" y="366187"/>
                </a:lnTo>
                <a:lnTo>
                  <a:pt x="406874" y="352624"/>
                </a:lnTo>
                <a:close/>
              </a:path>
              <a:path w="407034" h="366395">
                <a:moveTo>
                  <a:pt x="54248" y="0"/>
                </a:moveTo>
                <a:lnTo>
                  <a:pt x="0" y="0"/>
                </a:lnTo>
                <a:lnTo>
                  <a:pt x="0" y="21700"/>
                </a:lnTo>
                <a:lnTo>
                  <a:pt x="6781" y="35261"/>
                </a:lnTo>
                <a:lnTo>
                  <a:pt x="6781" y="352624"/>
                </a:lnTo>
                <a:lnTo>
                  <a:pt x="20342" y="352624"/>
                </a:lnTo>
                <a:lnTo>
                  <a:pt x="20342" y="40686"/>
                </a:lnTo>
                <a:lnTo>
                  <a:pt x="47468" y="40686"/>
                </a:lnTo>
                <a:lnTo>
                  <a:pt x="47468" y="35261"/>
                </a:lnTo>
                <a:lnTo>
                  <a:pt x="51537" y="27122"/>
                </a:lnTo>
                <a:lnTo>
                  <a:pt x="17632" y="27122"/>
                </a:lnTo>
                <a:lnTo>
                  <a:pt x="13561" y="18986"/>
                </a:lnTo>
                <a:lnTo>
                  <a:pt x="13561" y="13561"/>
                </a:lnTo>
                <a:lnTo>
                  <a:pt x="54248" y="13561"/>
                </a:lnTo>
                <a:lnTo>
                  <a:pt x="54248" y="0"/>
                </a:lnTo>
                <a:close/>
              </a:path>
              <a:path w="407034" h="366395">
                <a:moveTo>
                  <a:pt x="47468" y="40686"/>
                </a:moveTo>
                <a:lnTo>
                  <a:pt x="33903" y="40686"/>
                </a:lnTo>
                <a:lnTo>
                  <a:pt x="33903" y="352624"/>
                </a:lnTo>
                <a:lnTo>
                  <a:pt x="47468" y="352624"/>
                </a:lnTo>
                <a:lnTo>
                  <a:pt x="47468" y="196656"/>
                </a:lnTo>
                <a:lnTo>
                  <a:pt x="115282" y="196656"/>
                </a:lnTo>
                <a:lnTo>
                  <a:pt x="115282" y="183092"/>
                </a:lnTo>
                <a:lnTo>
                  <a:pt x="47468" y="183092"/>
                </a:lnTo>
                <a:lnTo>
                  <a:pt x="47468" y="40686"/>
                </a:lnTo>
                <a:close/>
              </a:path>
              <a:path w="407034" h="366395">
                <a:moveTo>
                  <a:pt x="115282" y="196656"/>
                </a:moveTo>
                <a:lnTo>
                  <a:pt x="101718" y="196656"/>
                </a:lnTo>
                <a:lnTo>
                  <a:pt x="101718" y="352624"/>
                </a:lnTo>
                <a:lnTo>
                  <a:pt x="115282" y="352624"/>
                </a:lnTo>
                <a:lnTo>
                  <a:pt x="115282" y="196656"/>
                </a:lnTo>
                <a:close/>
              </a:path>
              <a:path w="407034" h="366395">
                <a:moveTo>
                  <a:pt x="203436" y="93578"/>
                </a:moveTo>
                <a:lnTo>
                  <a:pt x="157999" y="125453"/>
                </a:lnTo>
                <a:lnTo>
                  <a:pt x="130820" y="164782"/>
                </a:lnTo>
                <a:lnTo>
                  <a:pt x="128844" y="181062"/>
                </a:lnTo>
                <a:lnTo>
                  <a:pt x="128844" y="352624"/>
                </a:lnTo>
                <a:lnTo>
                  <a:pt x="142405" y="352624"/>
                </a:lnTo>
                <a:lnTo>
                  <a:pt x="142405" y="217001"/>
                </a:lnTo>
                <a:lnTo>
                  <a:pt x="278030" y="217001"/>
                </a:lnTo>
                <a:lnTo>
                  <a:pt x="278030" y="203436"/>
                </a:lnTo>
                <a:lnTo>
                  <a:pt x="142405" y="203436"/>
                </a:lnTo>
                <a:lnTo>
                  <a:pt x="142405" y="181062"/>
                </a:lnTo>
                <a:lnTo>
                  <a:pt x="155852" y="145109"/>
                </a:lnTo>
                <a:lnTo>
                  <a:pt x="203436" y="109857"/>
                </a:lnTo>
                <a:lnTo>
                  <a:pt x="226642" y="109857"/>
                </a:lnTo>
                <a:lnTo>
                  <a:pt x="203436" y="93578"/>
                </a:lnTo>
                <a:close/>
              </a:path>
              <a:path w="407034" h="366395">
                <a:moveTo>
                  <a:pt x="203436" y="236664"/>
                </a:moveTo>
                <a:lnTo>
                  <a:pt x="170622" y="262844"/>
                </a:lnTo>
                <a:lnTo>
                  <a:pt x="169531" y="270568"/>
                </a:lnTo>
                <a:lnTo>
                  <a:pt x="169531" y="352624"/>
                </a:lnTo>
                <a:lnTo>
                  <a:pt x="183092" y="352624"/>
                </a:lnTo>
                <a:lnTo>
                  <a:pt x="183092" y="265146"/>
                </a:lnTo>
                <a:lnTo>
                  <a:pt x="185806" y="260399"/>
                </a:lnTo>
                <a:lnTo>
                  <a:pt x="190554" y="258364"/>
                </a:lnTo>
                <a:lnTo>
                  <a:pt x="203436" y="252262"/>
                </a:lnTo>
                <a:lnTo>
                  <a:pt x="229994" y="252262"/>
                </a:lnTo>
                <a:lnTo>
                  <a:pt x="228474" y="250449"/>
                </a:lnTo>
                <a:lnTo>
                  <a:pt x="222421" y="246157"/>
                </a:lnTo>
                <a:lnTo>
                  <a:pt x="203436" y="236664"/>
                </a:lnTo>
                <a:close/>
              </a:path>
              <a:path w="407034" h="366395">
                <a:moveTo>
                  <a:pt x="229994" y="252262"/>
                </a:moveTo>
                <a:lnTo>
                  <a:pt x="203436" y="252262"/>
                </a:lnTo>
                <a:lnTo>
                  <a:pt x="216320" y="258364"/>
                </a:lnTo>
                <a:lnTo>
                  <a:pt x="221068" y="260399"/>
                </a:lnTo>
                <a:lnTo>
                  <a:pt x="223782" y="265146"/>
                </a:lnTo>
                <a:lnTo>
                  <a:pt x="223782" y="352624"/>
                </a:lnTo>
                <a:lnTo>
                  <a:pt x="237343" y="352624"/>
                </a:lnTo>
                <a:lnTo>
                  <a:pt x="237343" y="270568"/>
                </a:lnTo>
                <a:lnTo>
                  <a:pt x="236252" y="262844"/>
                </a:lnTo>
                <a:lnTo>
                  <a:pt x="233190" y="256075"/>
                </a:lnTo>
                <a:lnTo>
                  <a:pt x="229994" y="252262"/>
                </a:lnTo>
                <a:close/>
              </a:path>
              <a:path w="407034" h="366395">
                <a:moveTo>
                  <a:pt x="278030" y="217001"/>
                </a:moveTo>
                <a:lnTo>
                  <a:pt x="264469" y="217001"/>
                </a:lnTo>
                <a:lnTo>
                  <a:pt x="264469" y="352624"/>
                </a:lnTo>
                <a:lnTo>
                  <a:pt x="278030" y="352624"/>
                </a:lnTo>
                <a:lnTo>
                  <a:pt x="278030" y="217001"/>
                </a:lnTo>
                <a:close/>
              </a:path>
              <a:path w="407034" h="366395">
                <a:moveTo>
                  <a:pt x="305156" y="81373"/>
                </a:moveTo>
                <a:lnTo>
                  <a:pt x="291592" y="81373"/>
                </a:lnTo>
                <a:lnTo>
                  <a:pt x="291592" y="352624"/>
                </a:lnTo>
                <a:lnTo>
                  <a:pt x="305156" y="352624"/>
                </a:lnTo>
                <a:lnTo>
                  <a:pt x="305156" y="196656"/>
                </a:lnTo>
                <a:lnTo>
                  <a:pt x="372971" y="196656"/>
                </a:lnTo>
                <a:lnTo>
                  <a:pt x="372971" y="183092"/>
                </a:lnTo>
                <a:lnTo>
                  <a:pt x="305156" y="183092"/>
                </a:lnTo>
                <a:lnTo>
                  <a:pt x="305156" y="172923"/>
                </a:lnTo>
                <a:lnTo>
                  <a:pt x="318717" y="164105"/>
                </a:lnTo>
                <a:lnTo>
                  <a:pt x="342452" y="164105"/>
                </a:lnTo>
                <a:lnTo>
                  <a:pt x="337031" y="160037"/>
                </a:lnTo>
                <a:lnTo>
                  <a:pt x="331944" y="156646"/>
                </a:lnTo>
                <a:lnTo>
                  <a:pt x="305156" y="156646"/>
                </a:lnTo>
                <a:lnTo>
                  <a:pt x="305156" y="81373"/>
                </a:lnTo>
                <a:close/>
              </a:path>
              <a:path w="407034" h="366395">
                <a:moveTo>
                  <a:pt x="372971" y="196656"/>
                </a:moveTo>
                <a:lnTo>
                  <a:pt x="359406" y="196656"/>
                </a:lnTo>
                <a:lnTo>
                  <a:pt x="359406" y="352624"/>
                </a:lnTo>
                <a:lnTo>
                  <a:pt x="372971" y="352624"/>
                </a:lnTo>
                <a:lnTo>
                  <a:pt x="372971" y="196656"/>
                </a:lnTo>
                <a:close/>
              </a:path>
              <a:path w="407034" h="366395">
                <a:moveTo>
                  <a:pt x="400093" y="40686"/>
                </a:moveTo>
                <a:lnTo>
                  <a:pt x="386532" y="40686"/>
                </a:lnTo>
                <a:lnTo>
                  <a:pt x="386532" y="352624"/>
                </a:lnTo>
                <a:lnTo>
                  <a:pt x="400093" y="352624"/>
                </a:lnTo>
                <a:lnTo>
                  <a:pt x="400093" y="40686"/>
                </a:lnTo>
                <a:close/>
              </a:path>
              <a:path w="407034" h="366395">
                <a:moveTo>
                  <a:pt x="226642" y="109857"/>
                </a:moveTo>
                <a:lnTo>
                  <a:pt x="203436" y="109857"/>
                </a:lnTo>
                <a:lnTo>
                  <a:pt x="241411" y="136302"/>
                </a:lnTo>
                <a:lnTo>
                  <a:pt x="251022" y="145013"/>
                </a:lnTo>
                <a:lnTo>
                  <a:pt x="258281" y="155630"/>
                </a:lnTo>
                <a:lnTo>
                  <a:pt x="262869" y="167773"/>
                </a:lnTo>
                <a:lnTo>
                  <a:pt x="264469" y="181062"/>
                </a:lnTo>
                <a:lnTo>
                  <a:pt x="264469" y="203436"/>
                </a:lnTo>
                <a:lnTo>
                  <a:pt x="278030" y="203436"/>
                </a:lnTo>
                <a:lnTo>
                  <a:pt x="278030" y="181062"/>
                </a:lnTo>
                <a:lnTo>
                  <a:pt x="276049" y="164743"/>
                </a:lnTo>
                <a:lnTo>
                  <a:pt x="270317" y="149696"/>
                </a:lnTo>
                <a:lnTo>
                  <a:pt x="261153" y="136430"/>
                </a:lnTo>
                <a:lnTo>
                  <a:pt x="248874" y="125453"/>
                </a:lnTo>
                <a:lnTo>
                  <a:pt x="226642" y="109857"/>
                </a:lnTo>
                <a:close/>
              </a:path>
              <a:path w="407034" h="366395">
                <a:moveTo>
                  <a:pt x="88157" y="147830"/>
                </a:moveTo>
                <a:lnTo>
                  <a:pt x="69843" y="160037"/>
                </a:lnTo>
                <a:lnTo>
                  <a:pt x="64422" y="164105"/>
                </a:lnTo>
                <a:lnTo>
                  <a:pt x="61029" y="170207"/>
                </a:lnTo>
                <a:lnTo>
                  <a:pt x="61029" y="183092"/>
                </a:lnTo>
                <a:lnTo>
                  <a:pt x="74594" y="183092"/>
                </a:lnTo>
                <a:lnTo>
                  <a:pt x="74594" y="174952"/>
                </a:lnTo>
                <a:lnTo>
                  <a:pt x="75952" y="172923"/>
                </a:lnTo>
                <a:lnTo>
                  <a:pt x="77306" y="171561"/>
                </a:lnTo>
                <a:lnTo>
                  <a:pt x="88157" y="164782"/>
                </a:lnTo>
                <a:lnTo>
                  <a:pt x="115282" y="164782"/>
                </a:lnTo>
                <a:lnTo>
                  <a:pt x="115282" y="156646"/>
                </a:lnTo>
                <a:lnTo>
                  <a:pt x="101718" y="156646"/>
                </a:lnTo>
                <a:lnTo>
                  <a:pt x="88157" y="147830"/>
                </a:lnTo>
                <a:close/>
              </a:path>
              <a:path w="407034" h="366395">
                <a:moveTo>
                  <a:pt x="115282" y="164782"/>
                </a:moveTo>
                <a:lnTo>
                  <a:pt x="88157" y="164782"/>
                </a:lnTo>
                <a:lnTo>
                  <a:pt x="101718" y="173598"/>
                </a:lnTo>
                <a:lnTo>
                  <a:pt x="101718" y="183092"/>
                </a:lnTo>
                <a:lnTo>
                  <a:pt x="115282" y="183092"/>
                </a:lnTo>
                <a:lnTo>
                  <a:pt x="115282" y="164782"/>
                </a:lnTo>
                <a:close/>
              </a:path>
              <a:path w="407034" h="366395">
                <a:moveTo>
                  <a:pt x="342452" y="164105"/>
                </a:moveTo>
                <a:lnTo>
                  <a:pt x="318717" y="164105"/>
                </a:lnTo>
                <a:lnTo>
                  <a:pt x="329568" y="170888"/>
                </a:lnTo>
                <a:lnTo>
                  <a:pt x="331603" y="172242"/>
                </a:lnTo>
                <a:lnTo>
                  <a:pt x="332280" y="174279"/>
                </a:lnTo>
                <a:lnTo>
                  <a:pt x="332280" y="183092"/>
                </a:lnTo>
                <a:lnTo>
                  <a:pt x="345843" y="183092"/>
                </a:lnTo>
                <a:lnTo>
                  <a:pt x="345843" y="170207"/>
                </a:lnTo>
                <a:lnTo>
                  <a:pt x="342452" y="164105"/>
                </a:lnTo>
                <a:close/>
              </a:path>
              <a:path w="407034" h="366395">
                <a:moveTo>
                  <a:pt x="406874" y="0"/>
                </a:moveTo>
                <a:lnTo>
                  <a:pt x="352626" y="0"/>
                </a:lnTo>
                <a:lnTo>
                  <a:pt x="352626" y="21700"/>
                </a:lnTo>
                <a:lnTo>
                  <a:pt x="359406" y="35261"/>
                </a:lnTo>
                <a:lnTo>
                  <a:pt x="359406" y="183092"/>
                </a:lnTo>
                <a:lnTo>
                  <a:pt x="372971" y="183092"/>
                </a:lnTo>
                <a:lnTo>
                  <a:pt x="372971" y="40686"/>
                </a:lnTo>
                <a:lnTo>
                  <a:pt x="400093" y="40686"/>
                </a:lnTo>
                <a:lnTo>
                  <a:pt x="400093" y="35261"/>
                </a:lnTo>
                <a:lnTo>
                  <a:pt x="404163" y="27122"/>
                </a:lnTo>
                <a:lnTo>
                  <a:pt x="370255" y="27122"/>
                </a:lnTo>
                <a:lnTo>
                  <a:pt x="366187" y="18986"/>
                </a:lnTo>
                <a:lnTo>
                  <a:pt x="366187" y="13561"/>
                </a:lnTo>
                <a:lnTo>
                  <a:pt x="406874" y="13561"/>
                </a:lnTo>
                <a:lnTo>
                  <a:pt x="406874" y="0"/>
                </a:lnTo>
                <a:close/>
              </a:path>
              <a:path w="407034" h="366395">
                <a:moveTo>
                  <a:pt x="305156" y="40686"/>
                </a:moveTo>
                <a:lnTo>
                  <a:pt x="101718" y="40686"/>
                </a:lnTo>
                <a:lnTo>
                  <a:pt x="101718" y="156646"/>
                </a:lnTo>
                <a:lnTo>
                  <a:pt x="115282" y="156646"/>
                </a:lnTo>
                <a:lnTo>
                  <a:pt x="115282" y="81373"/>
                </a:lnTo>
                <a:lnTo>
                  <a:pt x="305156" y="81373"/>
                </a:lnTo>
                <a:lnTo>
                  <a:pt x="305156" y="67812"/>
                </a:lnTo>
                <a:lnTo>
                  <a:pt x="115282" y="67812"/>
                </a:lnTo>
                <a:lnTo>
                  <a:pt x="115282" y="54248"/>
                </a:lnTo>
                <a:lnTo>
                  <a:pt x="305156" y="54248"/>
                </a:lnTo>
                <a:lnTo>
                  <a:pt x="305156" y="40686"/>
                </a:lnTo>
                <a:close/>
              </a:path>
              <a:path w="407034" h="366395">
                <a:moveTo>
                  <a:pt x="318717" y="147830"/>
                </a:moveTo>
                <a:lnTo>
                  <a:pt x="305156" y="156646"/>
                </a:lnTo>
                <a:lnTo>
                  <a:pt x="331944" y="156646"/>
                </a:lnTo>
                <a:lnTo>
                  <a:pt x="318717" y="147830"/>
                </a:lnTo>
                <a:close/>
              </a:path>
              <a:path w="407034" h="366395">
                <a:moveTo>
                  <a:pt x="305156" y="54248"/>
                </a:moveTo>
                <a:lnTo>
                  <a:pt x="291592" y="54248"/>
                </a:lnTo>
                <a:lnTo>
                  <a:pt x="291592" y="67812"/>
                </a:lnTo>
                <a:lnTo>
                  <a:pt x="305156" y="67812"/>
                </a:lnTo>
                <a:lnTo>
                  <a:pt x="305156" y="54248"/>
                </a:lnTo>
                <a:close/>
              </a:path>
              <a:path w="407034" h="366395">
                <a:moveTo>
                  <a:pt x="54248" y="13561"/>
                </a:moveTo>
                <a:lnTo>
                  <a:pt x="40686" y="13561"/>
                </a:lnTo>
                <a:lnTo>
                  <a:pt x="40686" y="18986"/>
                </a:lnTo>
                <a:lnTo>
                  <a:pt x="36619" y="27122"/>
                </a:lnTo>
                <a:lnTo>
                  <a:pt x="51537" y="27122"/>
                </a:lnTo>
                <a:lnTo>
                  <a:pt x="54248" y="21700"/>
                </a:lnTo>
                <a:lnTo>
                  <a:pt x="54248" y="13561"/>
                </a:lnTo>
                <a:close/>
              </a:path>
              <a:path w="407034" h="366395">
                <a:moveTo>
                  <a:pt x="406874" y="13561"/>
                </a:moveTo>
                <a:lnTo>
                  <a:pt x="393313" y="13561"/>
                </a:lnTo>
                <a:lnTo>
                  <a:pt x="393313" y="18986"/>
                </a:lnTo>
                <a:lnTo>
                  <a:pt x="389242" y="27122"/>
                </a:lnTo>
                <a:lnTo>
                  <a:pt x="404163" y="27122"/>
                </a:lnTo>
                <a:lnTo>
                  <a:pt x="406874" y="21700"/>
                </a:lnTo>
                <a:lnTo>
                  <a:pt x="406874" y="13561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0423" name="object 12"/>
          <p:cNvSpPr>
            <a:spLocks/>
          </p:cNvSpPr>
          <p:nvPr/>
        </p:nvSpPr>
        <p:spPr bwMode="auto">
          <a:xfrm>
            <a:off x="676275" y="520700"/>
            <a:ext cx="14288" cy="68263"/>
          </a:xfrm>
          <a:custGeom>
            <a:avLst/>
            <a:gdLst>
              <a:gd name="T0" fmla="*/ 0 w 13970"/>
              <a:gd name="T1" fmla="*/ 2147483647 h 67945"/>
              <a:gd name="T2" fmla="*/ 1168738090 w 13970"/>
              <a:gd name="T3" fmla="*/ 2147483647 h 67945"/>
              <a:gd name="T4" fmla="*/ 1168738090 w 13970"/>
              <a:gd name="T5" fmla="*/ 0 h 67945"/>
              <a:gd name="T6" fmla="*/ 0 w 13970"/>
              <a:gd name="T7" fmla="*/ 0 h 67945"/>
              <a:gd name="T8" fmla="*/ 0 w 13970"/>
              <a:gd name="T9" fmla="*/ 2147483647 h 679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970"/>
              <a:gd name="T16" fmla="*/ 0 h 67945"/>
              <a:gd name="T17" fmla="*/ 13970 w 13970"/>
              <a:gd name="T18" fmla="*/ 67945 h 679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970" h="67945">
                <a:moveTo>
                  <a:pt x="0" y="67814"/>
                </a:moveTo>
                <a:lnTo>
                  <a:pt x="13561" y="67814"/>
                </a:lnTo>
                <a:lnTo>
                  <a:pt x="13561" y="0"/>
                </a:lnTo>
                <a:lnTo>
                  <a:pt x="0" y="0"/>
                </a:lnTo>
                <a:lnTo>
                  <a:pt x="0" y="67814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0424" name="object 13"/>
          <p:cNvSpPr>
            <a:spLocks/>
          </p:cNvSpPr>
          <p:nvPr/>
        </p:nvSpPr>
        <p:spPr bwMode="auto">
          <a:xfrm>
            <a:off x="676275" y="601663"/>
            <a:ext cx="14288" cy="47625"/>
          </a:xfrm>
          <a:custGeom>
            <a:avLst/>
            <a:gdLst>
              <a:gd name="T0" fmla="*/ 0 w 13970"/>
              <a:gd name="T1" fmla="*/ 2147483647 h 47625"/>
              <a:gd name="T2" fmla="*/ 1168738090 w 13970"/>
              <a:gd name="T3" fmla="*/ 2147483647 h 47625"/>
              <a:gd name="T4" fmla="*/ 1168738090 w 13970"/>
              <a:gd name="T5" fmla="*/ 0 h 47625"/>
              <a:gd name="T6" fmla="*/ 0 w 13970"/>
              <a:gd name="T7" fmla="*/ 0 h 47625"/>
              <a:gd name="T8" fmla="*/ 0 w 13970"/>
              <a:gd name="T9" fmla="*/ 2147483647 h 476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970"/>
              <a:gd name="T16" fmla="*/ 0 h 47625"/>
              <a:gd name="T17" fmla="*/ 13970 w 13970"/>
              <a:gd name="T18" fmla="*/ 47625 h 476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970" h="47625">
                <a:moveTo>
                  <a:pt x="0" y="47468"/>
                </a:moveTo>
                <a:lnTo>
                  <a:pt x="13561" y="47468"/>
                </a:lnTo>
                <a:lnTo>
                  <a:pt x="13561" y="0"/>
                </a:lnTo>
                <a:lnTo>
                  <a:pt x="0" y="0"/>
                </a:lnTo>
                <a:lnTo>
                  <a:pt x="0" y="47468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0425" name="object 14"/>
          <p:cNvSpPr>
            <a:spLocks/>
          </p:cNvSpPr>
          <p:nvPr/>
        </p:nvSpPr>
        <p:spPr bwMode="auto">
          <a:xfrm>
            <a:off x="409575" y="520700"/>
            <a:ext cx="15875" cy="68263"/>
          </a:xfrm>
          <a:custGeom>
            <a:avLst/>
            <a:gdLst>
              <a:gd name="T0" fmla="*/ 0 w 13970"/>
              <a:gd name="T1" fmla="*/ 2147483647 h 67945"/>
              <a:gd name="T2" fmla="*/ 2147483647 w 13970"/>
              <a:gd name="T3" fmla="*/ 2147483647 h 67945"/>
              <a:gd name="T4" fmla="*/ 2147483647 w 13970"/>
              <a:gd name="T5" fmla="*/ 0 h 67945"/>
              <a:gd name="T6" fmla="*/ 0 w 13970"/>
              <a:gd name="T7" fmla="*/ 0 h 67945"/>
              <a:gd name="T8" fmla="*/ 0 w 13970"/>
              <a:gd name="T9" fmla="*/ 2147483647 h 679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970"/>
              <a:gd name="T16" fmla="*/ 0 h 67945"/>
              <a:gd name="T17" fmla="*/ 13970 w 13970"/>
              <a:gd name="T18" fmla="*/ 67945 h 679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970" h="67945">
                <a:moveTo>
                  <a:pt x="0" y="67814"/>
                </a:moveTo>
                <a:lnTo>
                  <a:pt x="13561" y="67814"/>
                </a:lnTo>
                <a:lnTo>
                  <a:pt x="13561" y="0"/>
                </a:lnTo>
                <a:lnTo>
                  <a:pt x="0" y="0"/>
                </a:lnTo>
                <a:lnTo>
                  <a:pt x="0" y="67814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0426" name="object 15"/>
          <p:cNvSpPr>
            <a:spLocks/>
          </p:cNvSpPr>
          <p:nvPr/>
        </p:nvSpPr>
        <p:spPr bwMode="auto">
          <a:xfrm>
            <a:off x="409575" y="601663"/>
            <a:ext cx="15875" cy="47625"/>
          </a:xfrm>
          <a:custGeom>
            <a:avLst/>
            <a:gdLst>
              <a:gd name="T0" fmla="*/ 0 w 13970"/>
              <a:gd name="T1" fmla="*/ 2147483647 h 47625"/>
              <a:gd name="T2" fmla="*/ 2147483647 w 13970"/>
              <a:gd name="T3" fmla="*/ 2147483647 h 47625"/>
              <a:gd name="T4" fmla="*/ 2147483647 w 13970"/>
              <a:gd name="T5" fmla="*/ 0 h 47625"/>
              <a:gd name="T6" fmla="*/ 0 w 13970"/>
              <a:gd name="T7" fmla="*/ 0 h 47625"/>
              <a:gd name="T8" fmla="*/ 0 w 13970"/>
              <a:gd name="T9" fmla="*/ 2147483647 h 476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970"/>
              <a:gd name="T16" fmla="*/ 0 h 47625"/>
              <a:gd name="T17" fmla="*/ 13970 w 13970"/>
              <a:gd name="T18" fmla="*/ 47625 h 476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970" h="47625">
                <a:moveTo>
                  <a:pt x="0" y="47468"/>
                </a:moveTo>
                <a:lnTo>
                  <a:pt x="13561" y="47468"/>
                </a:lnTo>
                <a:lnTo>
                  <a:pt x="13561" y="0"/>
                </a:lnTo>
                <a:lnTo>
                  <a:pt x="0" y="0"/>
                </a:lnTo>
                <a:lnTo>
                  <a:pt x="0" y="47468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410075" y="1198563"/>
            <a:ext cx="576263" cy="2587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4851" tIns="22426" rIns="44851" bIns="22426" anchor="ctr"/>
          <a:lstStyle/>
          <a:p>
            <a:pPr algn="ctr" defTabSz="534167">
              <a:defRPr/>
            </a:pPr>
            <a:endParaRPr lang="ru-RU"/>
          </a:p>
        </p:txBody>
      </p:sp>
      <p:sp>
        <p:nvSpPr>
          <p:cNvPr id="15" name="object 5">
            <a:extLst/>
          </p:cNvPr>
          <p:cNvSpPr/>
          <p:nvPr/>
        </p:nvSpPr>
        <p:spPr>
          <a:xfrm>
            <a:off x="244475" y="936625"/>
            <a:ext cx="236538" cy="82073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defTabSz="5348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600">
              <a:latin typeface="+mn-lt"/>
              <a:cs typeface="+mn-cs"/>
            </a:endParaRPr>
          </a:p>
        </p:txBody>
      </p:sp>
      <p:sp>
        <p:nvSpPr>
          <p:cNvPr id="16" name="object 6">
            <a:extLst/>
          </p:cNvPr>
          <p:cNvSpPr/>
          <p:nvPr/>
        </p:nvSpPr>
        <p:spPr>
          <a:xfrm>
            <a:off x="244475" y="2124075"/>
            <a:ext cx="236538" cy="7524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 defTabSz="5758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132">
              <a:latin typeface="+mn-lt"/>
              <a:cs typeface="+mn-cs"/>
            </a:endParaRPr>
          </a:p>
        </p:txBody>
      </p:sp>
      <p:sp>
        <p:nvSpPr>
          <p:cNvPr id="60430" name="AutoShape 17" descr="X asrdan boshlab Markaziy Osiyo va Xurosonda hukm surgan davlatlar"/>
          <p:cNvSpPr>
            <a:spLocks noChangeAspect="1" noChangeArrowheads="1"/>
          </p:cNvSpPr>
          <p:nvPr/>
        </p:nvSpPr>
        <p:spPr bwMode="auto">
          <a:xfrm>
            <a:off x="1301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60431" name="AutoShape 19" descr="X asrdan boshlab Markaziy Osiyo va Xurosonda hukm surgan davlatlar"/>
          <p:cNvSpPr>
            <a:spLocks noChangeAspect="1" noChangeArrowheads="1"/>
          </p:cNvSpPr>
          <p:nvPr/>
        </p:nvSpPr>
        <p:spPr bwMode="auto">
          <a:xfrm>
            <a:off x="2825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60432" name="AutoShape 21" descr="X asrdan boshlab Markaziy Osiyo va Xurosonda hukm surgan davlatlar"/>
          <p:cNvSpPr>
            <a:spLocks noChangeAspect="1" noChangeArrowheads="1"/>
          </p:cNvSpPr>
          <p:nvPr/>
        </p:nvSpPr>
        <p:spPr bwMode="auto">
          <a:xfrm>
            <a:off x="4349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60433" name="object 4"/>
          <p:cNvSpPr txBox="1">
            <a:spLocks noChangeArrowheads="1"/>
          </p:cNvSpPr>
          <p:nvPr/>
        </p:nvSpPr>
        <p:spPr bwMode="auto">
          <a:xfrm>
            <a:off x="514350" y="827956"/>
            <a:ext cx="5264174" cy="1191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6842" rIns="0" bIns="0">
            <a:spAutoFit/>
          </a:bodyPr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9pPr>
          </a:lstStyle>
          <a:p>
            <a:pPr algn="ctr"/>
            <a:r>
              <a:rPr lang="en-US" altLang="ru-RU" sz="1800" b="1" dirty="0" smtClean="0">
                <a:solidFill>
                  <a:srgbClr val="000000"/>
                </a:solidFill>
                <a:latin typeface="Arial" pitchFamily="34" charset="0"/>
              </a:rPr>
              <a:t>MAVZU:</a:t>
            </a:r>
            <a:r>
              <a:rPr lang="ru-RU" altLang="ru-RU" sz="1800" b="1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800" b="1" dirty="0">
                <a:latin typeface="Arial" panose="020B0604020202020204" pitchFamily="34" charset="0"/>
              </a:rPr>
              <a:t>AMIR TEMUR  SALTANATIDA  DAVLAT  BOSHQARUVI   VA  HARBIY   TIZIM </a:t>
            </a:r>
          </a:p>
          <a:p>
            <a:pPr algn="ctr"/>
            <a:endParaRPr lang="en-US" altLang="ru-RU" sz="1800" dirty="0">
              <a:solidFill>
                <a:srgbClr val="000000"/>
              </a:solidFill>
              <a:latin typeface="Arial" pitchFamily="34" charset="0"/>
            </a:endParaRPr>
          </a:p>
          <a:p>
            <a:pPr algn="ctr" eaLnBrk="1" hangingPunct="1">
              <a:spcBef>
                <a:spcPts val="600"/>
              </a:spcBef>
            </a:pPr>
            <a:endParaRPr lang="en-US" altLang="ru-RU" sz="18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026" name="Picture 2" descr="Картинки по запросу &quot;Amir Temur's army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044" y="1457325"/>
            <a:ext cx="2952031" cy="165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4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49768533"/>
              </p:ext>
            </p:extLst>
          </p:nvPr>
        </p:nvGraphicFramePr>
        <p:xfrm>
          <a:off x="167738" y="539924"/>
          <a:ext cx="5660404" cy="2240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8-конечная звезда 4"/>
          <p:cNvSpPr/>
          <p:nvPr/>
        </p:nvSpPr>
        <p:spPr>
          <a:xfrm>
            <a:off x="231519" y="755948"/>
            <a:ext cx="506445" cy="510307"/>
          </a:xfrm>
          <a:prstGeom prst="star8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uz-Latn-U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398689" y="1404020"/>
            <a:ext cx="483291" cy="544327"/>
          </a:xfrm>
          <a:prstGeom prst="star8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uz-Latn-U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231519" y="2106216"/>
            <a:ext cx="488756" cy="499999"/>
          </a:xfrm>
          <a:prstGeom prst="star8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-36140"/>
            <a:ext cx="5940425" cy="61118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098" tIns="47549" rIns="95098" bIns="47549" anchor="ctr"/>
          <a:lstStyle>
            <a:defPPr>
              <a:defRPr lang="en-US"/>
            </a:defPPr>
            <a:lvl1pPr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87338" indent="169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74675" indent="339725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63600" indent="508000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50938" indent="677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989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latin typeface="Arial" pitchFamily="34" charset="0"/>
                <a:cs typeface="Arial" pitchFamily="34" charset="0"/>
              </a:rPr>
              <a:t>BUGUN TANISHIB CHIQAMIZ</a:t>
            </a:r>
            <a:endParaRPr lang="ru-RU" sz="2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16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Pictures\f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1" y="2368494"/>
            <a:ext cx="5942950" cy="87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7220" y="599431"/>
            <a:ext cx="5660404" cy="47628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Davlat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boshqaruvi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ikki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idoradan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iborat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bo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lgan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7302" y="1483962"/>
            <a:ext cx="2151889" cy="47628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DARGOH</a:t>
            </a:r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97674" y="1483962"/>
            <a:ext cx="2151889" cy="47628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DEVON</a:t>
            </a:r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>
            <a:endCxn id="2" idx="0"/>
          </p:cNvCxnSpPr>
          <p:nvPr/>
        </p:nvCxnSpPr>
        <p:spPr>
          <a:xfrm flipH="1">
            <a:off x="1473246" y="1075717"/>
            <a:ext cx="1169505" cy="4082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7" idx="0"/>
          </p:cNvCxnSpPr>
          <p:nvPr/>
        </p:nvCxnSpPr>
        <p:spPr>
          <a:xfrm>
            <a:off x="3391234" y="1075717"/>
            <a:ext cx="982384" cy="4082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-5811" y="0"/>
            <a:ext cx="5940425" cy="50323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uz-Latn-UZ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SALTANAT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BOSHQARUVI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32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866463432"/>
              </p:ext>
            </p:extLst>
          </p:nvPr>
        </p:nvGraphicFramePr>
        <p:xfrm>
          <a:off x="116621" y="89124"/>
          <a:ext cx="5707184" cy="2959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825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Pictures\f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1" y="2628156"/>
            <a:ext cx="5942950" cy="61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16621" y="633451"/>
            <a:ext cx="2198669" cy="40824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SHOHRUH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08850" y="633451"/>
            <a:ext cx="3368174" cy="4082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indent="152095"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Xuroson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Jurjon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Mazondaron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Seyiston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markazi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Xirot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08850" y="2096331"/>
            <a:ext cx="3368174" cy="4598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indent="152095" algn="ctr"/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Afg‘oniston va Shimoliy Hindiston (markazi 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G‘azna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keyinchalik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Balx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08850" y="1586024"/>
            <a:ext cx="3368174" cy="4082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indent="152095"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Fors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Eronning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janubiy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markazi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Sheroz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08850" y="1113698"/>
            <a:ext cx="3368174" cy="4082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indent="152095"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G‘arbiy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Eron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Ozarbayjon, Iroq va Armaniston (markazi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Tabriz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9962" y="2096331"/>
            <a:ext cx="2198669" cy="40824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PIRMUHAMMAD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16621" y="1596736"/>
            <a:ext cx="2198669" cy="40824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UMARSHAYX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16621" y="1113698"/>
            <a:ext cx="2198669" cy="40824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MIRONSHOH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5811" y="0"/>
            <a:ext cx="5940425" cy="50323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uz-Latn-UZ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SUYURG‘OL  YERLAR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71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48" y="107876"/>
            <a:ext cx="4536504" cy="2995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70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</TotalTime>
  <Words>635</Words>
  <Application>Microsoft Office PowerPoint</Application>
  <PresentationFormat>Произвольный</PresentationFormat>
  <Paragraphs>133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Open Sans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best</dc:creator>
  <cp:lastModifiedBy>Пользователь</cp:lastModifiedBy>
  <cp:revision>162</cp:revision>
  <cp:lastPrinted>2020-03-20T04:04:48Z</cp:lastPrinted>
  <dcterms:created xsi:type="dcterms:W3CDTF">2020-03-19T15:04:51Z</dcterms:created>
  <dcterms:modified xsi:type="dcterms:W3CDTF">2021-02-18T06:16:13Z</dcterms:modified>
</cp:coreProperties>
</file>