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54" r:id="rId2"/>
    <p:sldId id="363" r:id="rId3"/>
    <p:sldId id="364" r:id="rId4"/>
    <p:sldId id="365" r:id="rId5"/>
    <p:sldId id="366" r:id="rId6"/>
    <p:sldId id="372" r:id="rId7"/>
    <p:sldId id="369" r:id="rId8"/>
    <p:sldId id="370" r:id="rId9"/>
    <p:sldId id="376" r:id="rId10"/>
    <p:sldId id="373" r:id="rId11"/>
    <p:sldId id="371" r:id="rId12"/>
    <p:sldId id="362" r:id="rId13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09" autoAdjust="0"/>
  </p:normalViewPr>
  <p:slideViewPr>
    <p:cSldViewPr>
      <p:cViewPr varScale="1">
        <p:scale>
          <a:sx n="64" d="100"/>
          <a:sy n="64" d="100"/>
        </p:scale>
        <p:origin x="656" y="32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8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2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4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3" y="2285230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619254" y="2909927"/>
            <a:ext cx="8690433" cy="2369216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lnSpc>
                <a:spcPct val="150000"/>
              </a:lnSpc>
              <a:spcBef>
                <a:spcPts val="234"/>
              </a:spcBef>
            </a:pP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 YECHISH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66438" y="372231"/>
            <a:ext cx="2982635" cy="958946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6062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445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445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4445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44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  <p:sp>
        <p:nvSpPr>
          <p:cNvPr id="12" name="object 11"/>
          <p:cNvSpPr/>
          <p:nvPr/>
        </p:nvSpPr>
        <p:spPr>
          <a:xfrm>
            <a:off x="9189169" y="2573858"/>
            <a:ext cx="2492423" cy="230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61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754" y="1126249"/>
            <a:ext cx="11421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1240,8 kg un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543 kg,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kg un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26" name="Picture 2" descr="Картинки по запросу &quot;мука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3" y="3870002"/>
            <a:ext cx="4032448" cy="24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5308" y="1188399"/>
            <a:ext cx="11421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kunda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-  543 kg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II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kunda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- 2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marta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ko‘p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III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kunda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-  ? kg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01" y="302075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953" y="3844088"/>
            <a:ext cx="27895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buAutoNum type="arabicParenR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1240,8 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543,0 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5313" y="3794598"/>
            <a:ext cx="2810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 2 + 1 = 3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4941719" flipV="1">
            <a:off x="4918504" y="2264007"/>
            <a:ext cx="771163" cy="2984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576082" y="1276712"/>
            <a:ext cx="435570" cy="1728163"/>
          </a:xfrm>
          <a:prstGeom prst="rightBrace">
            <a:avLst>
              <a:gd name="adj1" fmla="val 3629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5" name="Прямоугольник 14"/>
          <p:cNvSpPr/>
          <p:nvPr/>
        </p:nvSpPr>
        <p:spPr>
          <a:xfrm>
            <a:off x="6113008" y="1832090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1240,8 kg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2859" y="5062012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697,8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29345" y="5129498"/>
            <a:ext cx="16062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29345" y="6056156"/>
            <a:ext cx="399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232,6 kg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1251" y="4148536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8617172" y="2817458"/>
            <a:ext cx="1609633" cy="1266604"/>
            <a:chOff x="2142314" y="1500968"/>
            <a:chExt cx="1143802" cy="85725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714456" y="1928826"/>
              <a:ext cx="857256" cy="15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143084" y="1929182"/>
              <a:ext cx="1143032" cy="8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8692204" y="2749167"/>
            <a:ext cx="653732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8673086" y="3431278"/>
            <a:ext cx="651121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7240551" y="3147880"/>
            <a:ext cx="1182305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8932879" y="3431013"/>
            <a:ext cx="647509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7259908" y="3563129"/>
            <a:ext cx="1400321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7537204" y="3971905"/>
            <a:ext cx="802329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u="sng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alt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7072947" y="3730995"/>
            <a:ext cx="472984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7569776" y="4442097"/>
            <a:ext cx="1075891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9426516" y="3462337"/>
            <a:ext cx="409565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7245821" y="2731577"/>
            <a:ext cx="2708299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697</a:t>
            </a: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7003678" y="2926851"/>
            <a:ext cx="710899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539501" y="3443350"/>
            <a:ext cx="532222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9202252" y="3430748"/>
            <a:ext cx="319684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2"/>
          <p:cNvSpPr txBox="1">
            <a:spLocks noChangeArrowheads="1"/>
          </p:cNvSpPr>
          <p:nvPr/>
        </p:nvSpPr>
        <p:spPr bwMode="auto">
          <a:xfrm>
            <a:off x="7820649" y="4866831"/>
            <a:ext cx="1867793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u="sng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084950" y="6218140"/>
            <a:ext cx="532222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7828000" y="5382104"/>
            <a:ext cx="848166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7387167" y="4627043"/>
            <a:ext cx="866965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7844038" y="5758174"/>
            <a:ext cx="848166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alt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7641149" y="5509977"/>
            <a:ext cx="866965" cy="6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54" tIns="54727" rIns="109454" bIns="54727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641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831" y="1458351"/>
            <a:ext cx="10256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471-, 472-, 473-,  484-, 486-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(107-bet)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32185" y="177724"/>
            <a:ext cx="11449272" cy="867203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5400" dirty="0"/>
              <a:t>  </a:t>
            </a:r>
            <a:r>
              <a:rPr lang="en-US" sz="3600" dirty="0" smtClean="0"/>
              <a:t>MUSTAQIL  BAJARISH  UCHUN TOPSHIRIQLAR:</a:t>
            </a:r>
            <a:endParaRPr sz="5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1249" t="20986" r="12234" b="20986"/>
          <a:stretch/>
        </p:blipFill>
        <p:spPr bwMode="auto">
          <a:xfrm>
            <a:off x="1340297" y="3725986"/>
            <a:ext cx="219075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8209" y="989682"/>
            <a:ext cx="11205392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38,3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bo‘laylik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>
              <a:lnSpc>
                <a:spcPts val="55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38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,3 : 10 = a </a:t>
            </a:r>
          </a:p>
          <a:p>
            <a:pPr algn="just">
              <a:lnSpc>
                <a:spcPts val="55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a ∙ 10 = 38,3 </a:t>
            </a:r>
          </a:p>
          <a:p>
            <a:pPr algn="just">
              <a:lnSpc>
                <a:spcPts val="55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a = 3,83</a:t>
            </a:r>
          </a:p>
          <a:p>
            <a:pPr algn="just">
              <a:lnSpc>
                <a:spcPts val="55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38,3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10 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3,83 </a:t>
            </a:r>
            <a:endParaRPr lang="ru-RU" sz="4000" dirty="0"/>
          </a:p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Demak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bo‘lganda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vergul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bitta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xona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chapga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surilar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ekan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31685" y="269602"/>
            <a:ext cx="9578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100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1000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bo‘lish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2225" y="1100599"/>
            <a:ext cx="1126925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endParaRPr lang="ru-RU" sz="4000" dirty="0"/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10, 100, 1000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vergulni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400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8489" y="1709762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427,6 :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 =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2396" y="1650243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42,76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6130" y="2907315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427,6 :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 =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42396" y="2789882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4,276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27678" y="3969376"/>
            <a:ext cx="3326598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427,6 :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1000 =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5991" y="3917300"/>
            <a:ext cx="229959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0,4276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5836" y="5138102"/>
            <a:ext cx="3686638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427,6 :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10000 =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42021" y="5034715"/>
            <a:ext cx="2631124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0,04276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466-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643" y="1163278"/>
            <a:ext cx="11521279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Hisoblang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4,42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0,57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0,05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b) 4,387 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26,35 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0,002 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0,2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d) 55,48 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1000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9,8 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>
              <a:lnSpc>
                <a:spcPts val="55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0,00091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1396" y="1897440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0,442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27517" y="1933821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0,057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373" y="2590200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0,05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68357" y="2605326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0,005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7190" y="3284694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0,04387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48952" y="3278059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0,2635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54254" y="3977454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0,00002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68357" y="4012221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0,002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82256" y="4685340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0,05548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27517" y="4720107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0,0098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5921" y="5406110"/>
            <a:ext cx="3337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0,00000091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4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468- masala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772" t="37388" r="15136" b="21621"/>
          <a:stretch/>
        </p:blipFill>
        <p:spPr>
          <a:xfrm>
            <a:off x="1916362" y="1998191"/>
            <a:ext cx="8222698" cy="28245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56921" y="1915070"/>
            <a:ext cx="1492105" cy="87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579603">
            <a:off x="5805492" y="3111549"/>
            <a:ext cx="458432" cy="144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579603">
            <a:off x="5281569" y="4462645"/>
            <a:ext cx="684610" cy="79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189" y="1120806"/>
            <a:ext cx="11250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1-rasm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asosida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tenglama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tuzing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yeching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6281" y="4922832"/>
            <a:ext cx="2816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+ y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3,25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6280" y="5454178"/>
            <a:ext cx="2678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y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3,25 - 2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32464" y="5996602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y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1,25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0526" y="4936676"/>
            <a:ext cx="2153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3x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12,6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1511" y="5525145"/>
            <a:ext cx="2512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12,6 : 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16903" y="6078110"/>
            <a:ext cx="16145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s-ES" sz="36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4,2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476-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655" y="1126249"/>
            <a:ext cx="11305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Dengizchilar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futlarda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6080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1853,2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a)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futga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?; b) 36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>
            <a:off x="143871" y="153296"/>
            <a:ext cx="324449" cy="245751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8320" y="4296348"/>
            <a:ext cx="24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2947" y="4234686"/>
            <a:ext cx="6575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12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∙ 6080 = 72960(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947" y="5094138"/>
            <a:ext cx="7359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36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1853,2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= 66715,2(m)</a:t>
            </a:r>
            <a:r>
              <a:rPr lang="es-E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15" y="5958234"/>
            <a:ext cx="88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72960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b) 66715,2 m </a:t>
            </a: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78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169" y="1349722"/>
            <a:ext cx="11421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22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4,8 cm.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249" y="4806106"/>
            <a:ext cx="439248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₁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9401" y="5000490"/>
            <a:ext cx="1606834" cy="5473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1871" y="127366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₁ = 22cm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b₁ = 4,8 cm 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7633" y="1273660"/>
            <a:ext cx="483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S₁ -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₂ - ? 11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57120" y="1221888"/>
            <a:ext cx="3168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₂ = 6 cm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b₂ = ? cm 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469" y="2988515"/>
            <a:ext cx="8100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S₁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₁∙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₁ = 22 ∙ 4,8 = 105,6 (cm²)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6241" y="3858078"/>
            <a:ext cx="6346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S₂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105,6 : 11 = 9,6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(cm²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6241" y="4706611"/>
            <a:ext cx="5301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b₂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9,6 : 6 = 1,6 (cm)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7571" y="5742210"/>
            <a:ext cx="399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Cyrl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,6 cm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527</Words>
  <Application>Microsoft Office PowerPoint</Application>
  <PresentationFormat>Произвольный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D.Sharipova</dc:creator>
  <cp:lastModifiedBy>Пользователь</cp:lastModifiedBy>
  <cp:revision>483</cp:revision>
  <dcterms:created xsi:type="dcterms:W3CDTF">2020-04-09T07:32:19Z</dcterms:created>
  <dcterms:modified xsi:type="dcterms:W3CDTF">2021-02-18T10:29:23Z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