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0" r:id="rId2"/>
    <p:sldId id="412" r:id="rId3"/>
    <p:sldId id="428" r:id="rId4"/>
    <p:sldId id="423" r:id="rId5"/>
    <p:sldId id="417" r:id="rId6"/>
    <p:sldId id="429" r:id="rId7"/>
    <p:sldId id="430" r:id="rId8"/>
    <p:sldId id="431" r:id="rId9"/>
    <p:sldId id="432" r:id="rId10"/>
    <p:sldId id="433" r:id="rId11"/>
    <p:sldId id="434" r:id="rId12"/>
    <p:sldId id="29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0844" autoAdjust="0"/>
  </p:normalViewPr>
  <p:slideViewPr>
    <p:cSldViewPr>
      <p:cViewPr varScale="1">
        <p:scale>
          <a:sx n="54" d="100"/>
          <a:sy n="54" d="100"/>
        </p:scale>
        <p:origin x="24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Matematikaning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tadbiqlarga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bo’limlaridan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1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8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0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9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383859" y="2426446"/>
            <a:ext cx="10689049" cy="187797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6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KOMBINATORIKA ELEMENTLARI</a:t>
            </a:r>
            <a:endParaRPr sz="6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2169" y="4680570"/>
            <a:ext cx="792088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0177" y="4496027"/>
            <a:ext cx="3116412" cy="22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4164" y="1224186"/>
            <a:ext cx="119012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Aziz 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yakshanba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kuni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buvasini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,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do‘sti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Alini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va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akasi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Murodni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ko‘rish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uchun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bormoqchi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bo</a:t>
            </a:r>
            <a:r>
              <a:rPr lang="uz-Latn-UZ" altLang="ru-RU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‘</a:t>
            </a:r>
            <a:r>
              <a:rPr lang="en-US" altLang="ru-RU" sz="36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ldi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.  U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mehmonga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borishni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qanday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tartibda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tashkil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qilishi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mumkin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?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Necha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xil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usuli</a:t>
            </a:r>
            <a:r>
              <a:rPr lang="en-US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bor</a:t>
            </a:r>
            <a:r>
              <a:rPr lang="ru-RU" altLang="ru-RU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26" name="Picture 2" descr="Картинки по запросу &quot;bolalar rasm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89" y="3960490"/>
            <a:ext cx="2393890" cy="239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bolalar rasmi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984" y="3752200"/>
            <a:ext cx="1383498" cy="285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5"/>
          <a:stretch/>
        </p:blipFill>
        <p:spPr bwMode="auto">
          <a:xfrm>
            <a:off x="5246014" y="3752201"/>
            <a:ext cx="1983126" cy="263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18"/>
          <a:stretch/>
        </p:blipFill>
        <p:spPr bwMode="auto">
          <a:xfrm>
            <a:off x="10193981" y="3752200"/>
            <a:ext cx="1742857" cy="260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9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ртинки по запросу &quot;bolalar rasm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481" y="1036035"/>
            <a:ext cx="1604853" cy="148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bolalar rasmi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86" y="4896593"/>
            <a:ext cx="729851" cy="139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5"/>
          <a:stretch/>
        </p:blipFill>
        <p:spPr bwMode="auto">
          <a:xfrm>
            <a:off x="1736901" y="2725401"/>
            <a:ext cx="1008459" cy="137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18"/>
          <a:stretch/>
        </p:blipFill>
        <p:spPr bwMode="auto">
          <a:xfrm>
            <a:off x="2358302" y="4759396"/>
            <a:ext cx="976379" cy="135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5"/>
          <a:stretch/>
        </p:blipFill>
        <p:spPr bwMode="auto">
          <a:xfrm>
            <a:off x="4798556" y="4788858"/>
            <a:ext cx="1008459" cy="13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5"/>
          <a:stretch/>
        </p:blipFill>
        <p:spPr bwMode="auto">
          <a:xfrm>
            <a:off x="8386490" y="4770262"/>
            <a:ext cx="1008459" cy="133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18"/>
          <a:stretch/>
        </p:blipFill>
        <p:spPr bwMode="auto">
          <a:xfrm>
            <a:off x="5680720" y="2790136"/>
            <a:ext cx="976379" cy="14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Картинки по запросу &quot;bolalar rasmi&quot;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18"/>
          <a:stretch/>
        </p:blipFill>
        <p:spPr bwMode="auto">
          <a:xfrm>
            <a:off x="10166069" y="4770262"/>
            <a:ext cx="976379" cy="126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Картинки по запросу &quot;bolalar rasmi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04" y="4770262"/>
            <a:ext cx="714819" cy="142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Картинки по запросу &quot;bolalar rasmi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128" y="2759223"/>
            <a:ext cx="792088" cy="163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 flipH="1">
            <a:off x="3146394" y="2011539"/>
            <a:ext cx="2096033" cy="796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167222" y="1948710"/>
            <a:ext cx="1960836" cy="841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637480" y="2251228"/>
            <a:ext cx="30540" cy="507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135716" y="4033484"/>
            <a:ext cx="506203" cy="64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663924" y="4033484"/>
            <a:ext cx="503298" cy="670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1198965" y="4033484"/>
            <a:ext cx="506203" cy="64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8792961" y="4034481"/>
            <a:ext cx="506203" cy="64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613850" y="4023021"/>
            <a:ext cx="386571" cy="680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0073208" y="4033484"/>
            <a:ext cx="538645" cy="550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 стрелкой 1027"/>
          <p:cNvCxnSpPr/>
          <p:nvPr/>
        </p:nvCxnSpPr>
        <p:spPr>
          <a:xfrm>
            <a:off x="1558237" y="5593286"/>
            <a:ext cx="53596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6011926" y="5452289"/>
            <a:ext cx="53596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9481191" y="5586479"/>
            <a:ext cx="53596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Прямоугольник 1028"/>
          <p:cNvSpPr/>
          <p:nvPr/>
        </p:nvSpPr>
        <p:spPr>
          <a:xfrm>
            <a:off x="1397669" y="6164255"/>
            <a:ext cx="100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9277808" y="5999333"/>
            <a:ext cx="100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892165" y="6077714"/>
            <a:ext cx="100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127520" y="6283505"/>
            <a:ext cx="39757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1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29" grpId="1"/>
      <p:bldP spid="75" grpId="0"/>
      <p:bldP spid="75" grpId="1"/>
      <p:bldP spid="76" grpId="0"/>
      <p:bldP spid="76" grpId="1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864296" y="1296194"/>
            <a:ext cx="8784976" cy="212365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1080-, 1081-, 1082-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(207-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Рисунок 20" descr="Описание: http://genevieveng.com/wp-content/uploads/2016/10/eur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10238">
            <a:off x="5201450" y="3825395"/>
            <a:ext cx="2075396" cy="242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53664" y="257401"/>
            <a:ext cx="12476681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800" kern="0" dirty="0" smtClean="0"/>
              <a:t>KOMBINATORIKA</a:t>
            </a:r>
            <a:endParaRPr lang="en-US" sz="4800" kern="0" dirty="0"/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307329" y="1343982"/>
            <a:ext cx="12169352" cy="954107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0418" y="1343982"/>
            <a:ext cx="119454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Turmushda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texnikada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chiqarishda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uchraydigan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uz-Latn-UZ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lishi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</a:p>
          <a:p>
            <a:pPr algn="ctr">
              <a:lnSpc>
                <a:spcPct val="150000"/>
              </a:lnSpc>
            </a:pP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usullarning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Kombinatorika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uz-Cyrl-UZ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53664" y="257401"/>
            <a:ext cx="12476681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800" kern="0" dirty="0" smtClean="0"/>
              <a:t>KOMBINATORIKA MASALALARI</a:t>
            </a:r>
            <a:endParaRPr lang="en-US" sz="4800" kern="0" dirty="0"/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307329" y="1343982"/>
            <a:ext cx="12169352" cy="954107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4136" y="1728242"/>
            <a:ext cx="120621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Kombinatorika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masalalarini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masala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shartiga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predmetlar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elementlardan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kombinatsiyalarni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1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138994" y="288082"/>
            <a:ext cx="10585176" cy="715146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4176" y="1440210"/>
            <a:ext cx="11665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0, 5, 8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raqamlardan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957" y="3106844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0668" y="5221208"/>
            <a:ext cx="3121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91845" y="3863106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50,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99662" y="3863105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58,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68524" y="3890223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80,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22631" y="3858346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21014" y="3863105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9397" y="3858345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6" grpId="0"/>
      <p:bldP spid="9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1072-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493" y="1193672"/>
            <a:ext cx="124667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1,2,3,4,5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raqamlardan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tuzsa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takrorlanmaydigan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takrorlanishi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hollarni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chiqing</a:t>
            </a:r>
            <a:r>
              <a:rPr lang="uz-Latn-UZ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261" y="2932524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1632" y="350412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09449" y="350412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78311" y="3462770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32418" y="346126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16424" y="3488995"/>
            <a:ext cx="791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83582" y="4179578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49321" y="4195712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78311" y="4213610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32418" y="421210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16424" y="4179578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13079" y="4899658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78818" y="4915792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807808" y="4933690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61915" y="493218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45921" y="4899658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42576" y="5619738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08315" y="5635872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837305" y="5653770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791412" y="565226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75418" y="5619738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0233" y="637647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15972" y="6392605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844962" y="6410503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799069" y="6408994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83075" y="637647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12392" y="3963576"/>
            <a:ext cx="3406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89701" y="2989953"/>
            <a:ext cx="9249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takrorlanish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sharti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2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1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1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1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1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1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1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1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1072-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193" y="1486305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1632" y="256319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09449" y="2563189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78311" y="2521839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32418" y="252033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16424" y="2548064"/>
            <a:ext cx="791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83582" y="3238647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49321" y="325478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78311" y="3272679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32418" y="327117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16424" y="3238647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13079" y="3958727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78818" y="397486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807808" y="3992759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61915" y="399125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45921" y="3958727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42576" y="4678807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08315" y="4694941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837305" y="4712839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791412" y="471133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75418" y="4678807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0233" y="543554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15972" y="5451674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844962" y="5469572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799069" y="5468063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83075" y="5435540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745012" y="3993178"/>
            <a:ext cx="3406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83075" y="2563189"/>
            <a:ext cx="509413" cy="6034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965266" y="3238647"/>
            <a:ext cx="509413" cy="6034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911651" y="4017720"/>
            <a:ext cx="509413" cy="6034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958090" y="4700236"/>
            <a:ext cx="509413" cy="6034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949638" y="5499240"/>
            <a:ext cx="509413" cy="6034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325102" y="1525242"/>
            <a:ext cx="9249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takrorlanmaslik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sharti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1074-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969" y="3025147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16624" y="6193242"/>
            <a:ext cx="5202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724" y="1122646"/>
            <a:ext cx="120867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Tog‘dagi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ko‘lga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4  ta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boradi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Ko‘lga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kelish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Agar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kelishda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yurilsa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 rot="21314839">
            <a:off x="996396" y="3737063"/>
            <a:ext cx="5112920" cy="1858522"/>
          </a:xfrm>
          <a:custGeom>
            <a:avLst/>
            <a:gdLst>
              <a:gd name="connsiteX0" fmla="*/ 0 w 4808405"/>
              <a:gd name="connsiteY0" fmla="*/ 1858522 h 1858522"/>
              <a:gd name="connsiteX1" fmla="*/ 442451 w 4808405"/>
              <a:gd name="connsiteY1" fmla="*/ 619657 h 1858522"/>
              <a:gd name="connsiteX2" fmla="*/ 1445342 w 4808405"/>
              <a:gd name="connsiteY2" fmla="*/ 560664 h 1858522"/>
              <a:gd name="connsiteX3" fmla="*/ 2477729 w 4808405"/>
              <a:gd name="connsiteY3" fmla="*/ 413180 h 1858522"/>
              <a:gd name="connsiteX4" fmla="*/ 3451122 w 4808405"/>
              <a:gd name="connsiteY4" fmla="*/ 225 h 1858522"/>
              <a:gd name="connsiteX5" fmla="*/ 4601497 w 4808405"/>
              <a:gd name="connsiteY5" fmla="*/ 354186 h 1858522"/>
              <a:gd name="connsiteX6" fmla="*/ 4807974 w 4808405"/>
              <a:gd name="connsiteY6" fmla="*/ 295193 h 1858522"/>
              <a:gd name="connsiteX7" fmla="*/ 4807974 w 4808405"/>
              <a:gd name="connsiteY7" fmla="*/ 295193 h 1858522"/>
              <a:gd name="connsiteX8" fmla="*/ 4807974 w 4808405"/>
              <a:gd name="connsiteY8" fmla="*/ 354186 h 185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405" h="1858522">
                <a:moveTo>
                  <a:pt x="0" y="1858522"/>
                </a:moveTo>
                <a:cubicBezTo>
                  <a:pt x="100780" y="1347244"/>
                  <a:pt x="201561" y="835967"/>
                  <a:pt x="442451" y="619657"/>
                </a:cubicBezTo>
                <a:cubicBezTo>
                  <a:pt x="683341" y="403347"/>
                  <a:pt x="1106129" y="595077"/>
                  <a:pt x="1445342" y="560664"/>
                </a:cubicBezTo>
                <a:cubicBezTo>
                  <a:pt x="1784555" y="526251"/>
                  <a:pt x="2143432" y="506586"/>
                  <a:pt x="2477729" y="413180"/>
                </a:cubicBezTo>
                <a:cubicBezTo>
                  <a:pt x="2812026" y="319774"/>
                  <a:pt x="3097161" y="10057"/>
                  <a:pt x="3451122" y="225"/>
                </a:cubicBezTo>
                <a:cubicBezTo>
                  <a:pt x="3805083" y="-9607"/>
                  <a:pt x="4375355" y="305025"/>
                  <a:pt x="4601497" y="354186"/>
                </a:cubicBezTo>
                <a:cubicBezTo>
                  <a:pt x="4827639" y="403347"/>
                  <a:pt x="4807974" y="295193"/>
                  <a:pt x="4807974" y="295193"/>
                </a:cubicBezTo>
                <a:lnTo>
                  <a:pt x="4807974" y="295193"/>
                </a:lnTo>
                <a:lnTo>
                  <a:pt x="4807974" y="354186"/>
                </a:lnTo>
              </a:path>
            </a:pathLst>
          </a:cu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072208" y="3798197"/>
            <a:ext cx="4958458" cy="1962493"/>
          </a:xfrm>
          <a:custGeom>
            <a:avLst/>
            <a:gdLst>
              <a:gd name="connsiteX0" fmla="*/ 12598 w 5059315"/>
              <a:gd name="connsiteY0" fmla="*/ 2114751 h 2160164"/>
              <a:gd name="connsiteX1" fmla="*/ 219075 w 5059315"/>
              <a:gd name="connsiteY1" fmla="*/ 2114751 h 2160164"/>
              <a:gd name="connsiteX2" fmla="*/ 1516933 w 5059315"/>
              <a:gd name="connsiteY2" fmla="*/ 1642802 h 2160164"/>
              <a:gd name="connsiteX3" fmla="*/ 2136365 w 5059315"/>
              <a:gd name="connsiteY3" fmla="*/ 905383 h 2160164"/>
              <a:gd name="connsiteX4" fmla="*/ 3640701 w 5059315"/>
              <a:gd name="connsiteY4" fmla="*/ 875886 h 2160164"/>
              <a:gd name="connsiteX5" fmla="*/ 4466610 w 5059315"/>
              <a:gd name="connsiteY5" fmla="*/ 905383 h 2160164"/>
              <a:gd name="connsiteX6" fmla="*/ 4997552 w 5059315"/>
              <a:gd name="connsiteY6" fmla="*/ 79473 h 2160164"/>
              <a:gd name="connsiteX7" fmla="*/ 5027049 w 5059315"/>
              <a:gd name="connsiteY7" fmla="*/ 79473 h 216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9315" h="2160164">
                <a:moveTo>
                  <a:pt x="12598" y="2114751"/>
                </a:moveTo>
                <a:cubicBezTo>
                  <a:pt x="-9525" y="2154080"/>
                  <a:pt x="-31647" y="2193409"/>
                  <a:pt x="219075" y="2114751"/>
                </a:cubicBezTo>
                <a:cubicBezTo>
                  <a:pt x="469797" y="2036093"/>
                  <a:pt x="1197385" y="1844363"/>
                  <a:pt x="1516933" y="1642802"/>
                </a:cubicBezTo>
                <a:cubicBezTo>
                  <a:pt x="1836481" y="1441241"/>
                  <a:pt x="1782404" y="1033202"/>
                  <a:pt x="2136365" y="905383"/>
                </a:cubicBezTo>
                <a:cubicBezTo>
                  <a:pt x="2490326" y="777564"/>
                  <a:pt x="3252327" y="875886"/>
                  <a:pt x="3640701" y="875886"/>
                </a:cubicBezTo>
                <a:cubicBezTo>
                  <a:pt x="4029075" y="875886"/>
                  <a:pt x="4240468" y="1038118"/>
                  <a:pt x="4466610" y="905383"/>
                </a:cubicBezTo>
                <a:cubicBezTo>
                  <a:pt x="4692752" y="772648"/>
                  <a:pt x="4904146" y="217125"/>
                  <a:pt x="4997552" y="79473"/>
                </a:cubicBezTo>
                <a:cubicBezTo>
                  <a:pt x="5090959" y="-58179"/>
                  <a:pt x="5059004" y="10647"/>
                  <a:pt x="5027049" y="79473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072208" y="3793992"/>
            <a:ext cx="5155062" cy="2326738"/>
          </a:xfrm>
          <a:custGeom>
            <a:avLst/>
            <a:gdLst>
              <a:gd name="connsiteX0" fmla="*/ 0 w 5266053"/>
              <a:gd name="connsiteY0" fmla="*/ 2509355 h 2930193"/>
              <a:gd name="connsiteX1" fmla="*/ 1415845 w 5266053"/>
              <a:gd name="connsiteY1" fmla="*/ 2922310 h 2930193"/>
              <a:gd name="connsiteX2" fmla="*/ 2271251 w 5266053"/>
              <a:gd name="connsiteY2" fmla="*/ 2184891 h 2930193"/>
              <a:gd name="connsiteX3" fmla="*/ 3539612 w 5266053"/>
              <a:gd name="connsiteY3" fmla="*/ 1830929 h 2930193"/>
              <a:gd name="connsiteX4" fmla="*/ 4660490 w 5266053"/>
              <a:gd name="connsiteY4" fmla="*/ 1801433 h 2930193"/>
              <a:gd name="connsiteX5" fmla="*/ 5220929 w 5266053"/>
              <a:gd name="connsiteY5" fmla="*/ 149613 h 2930193"/>
              <a:gd name="connsiteX6" fmla="*/ 5191432 w 5266053"/>
              <a:gd name="connsiteY6" fmla="*/ 179110 h 293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6053" h="2930193">
                <a:moveTo>
                  <a:pt x="0" y="2509355"/>
                </a:moveTo>
                <a:cubicBezTo>
                  <a:pt x="518651" y="2742871"/>
                  <a:pt x="1037303" y="2976387"/>
                  <a:pt x="1415845" y="2922310"/>
                </a:cubicBezTo>
                <a:cubicBezTo>
                  <a:pt x="1794387" y="2868233"/>
                  <a:pt x="1917290" y="2366788"/>
                  <a:pt x="2271251" y="2184891"/>
                </a:cubicBezTo>
                <a:cubicBezTo>
                  <a:pt x="2625212" y="2002994"/>
                  <a:pt x="3141406" y="1894839"/>
                  <a:pt x="3539612" y="1830929"/>
                </a:cubicBezTo>
                <a:cubicBezTo>
                  <a:pt x="3937818" y="1767019"/>
                  <a:pt x="4380271" y="2081652"/>
                  <a:pt x="4660490" y="1801433"/>
                </a:cubicBezTo>
                <a:cubicBezTo>
                  <a:pt x="4940709" y="1521214"/>
                  <a:pt x="5132439" y="420000"/>
                  <a:pt x="5220929" y="149613"/>
                </a:cubicBezTo>
                <a:cubicBezTo>
                  <a:pt x="5309419" y="-120774"/>
                  <a:pt x="5250425" y="29168"/>
                  <a:pt x="5191432" y="179110"/>
                </a:cubicBezTo>
              </a:path>
            </a:pathLst>
          </a:cu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072208" y="3672458"/>
            <a:ext cx="5188597" cy="2970816"/>
          </a:xfrm>
          <a:custGeom>
            <a:avLst/>
            <a:gdLst>
              <a:gd name="connsiteX0" fmla="*/ 0 w 5526539"/>
              <a:gd name="connsiteY0" fmla="*/ 1976284 h 2806554"/>
              <a:gd name="connsiteX1" fmla="*/ 1740310 w 5526539"/>
              <a:gd name="connsiteY1" fmla="*/ 2802193 h 2806554"/>
              <a:gd name="connsiteX2" fmla="*/ 4011562 w 5526539"/>
              <a:gd name="connsiteY2" fmla="*/ 2241754 h 2806554"/>
              <a:gd name="connsiteX3" fmla="*/ 5338916 w 5526539"/>
              <a:gd name="connsiteY3" fmla="*/ 973393 h 2806554"/>
              <a:gd name="connsiteX4" fmla="*/ 5486400 w 5526539"/>
              <a:gd name="connsiteY4" fmla="*/ 0 h 280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6539" h="2806554">
                <a:moveTo>
                  <a:pt x="0" y="1976284"/>
                </a:moveTo>
                <a:cubicBezTo>
                  <a:pt x="535858" y="2367116"/>
                  <a:pt x="1071716" y="2757948"/>
                  <a:pt x="1740310" y="2802193"/>
                </a:cubicBezTo>
                <a:cubicBezTo>
                  <a:pt x="2408904" y="2846438"/>
                  <a:pt x="3411794" y="2546554"/>
                  <a:pt x="4011562" y="2241754"/>
                </a:cubicBezTo>
                <a:cubicBezTo>
                  <a:pt x="4611330" y="1936954"/>
                  <a:pt x="5093110" y="1347019"/>
                  <a:pt x="5338916" y="973393"/>
                </a:cubicBezTo>
                <a:cubicBezTo>
                  <a:pt x="5584722" y="599767"/>
                  <a:pt x="5535561" y="299883"/>
                  <a:pt x="5486400" y="0"/>
                </a:cubicBez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998694" y="2951257"/>
            <a:ext cx="2942850" cy="1117455"/>
          </a:xfrm>
          <a:custGeom>
            <a:avLst/>
            <a:gdLst>
              <a:gd name="connsiteX0" fmla="*/ 186324 w 2362823"/>
              <a:gd name="connsiteY0" fmla="*/ 241446 h 869838"/>
              <a:gd name="connsiteX1" fmla="*/ 524990 w 2362823"/>
              <a:gd name="connsiteY1" fmla="*/ 105980 h 869838"/>
              <a:gd name="connsiteX2" fmla="*/ 948324 w 2362823"/>
              <a:gd name="connsiteY2" fmla="*/ 139846 h 869838"/>
              <a:gd name="connsiteX3" fmla="*/ 1524057 w 2362823"/>
              <a:gd name="connsiteY3" fmla="*/ 21313 h 869838"/>
              <a:gd name="connsiteX4" fmla="*/ 1947390 w 2362823"/>
              <a:gd name="connsiteY4" fmla="*/ 38246 h 869838"/>
              <a:gd name="connsiteX5" fmla="*/ 2286057 w 2362823"/>
              <a:gd name="connsiteY5" fmla="*/ 393846 h 869838"/>
              <a:gd name="connsiteX6" fmla="*/ 2319924 w 2362823"/>
              <a:gd name="connsiteY6" fmla="*/ 647846 h 869838"/>
              <a:gd name="connsiteX7" fmla="*/ 1778057 w 2362823"/>
              <a:gd name="connsiteY7" fmla="*/ 800246 h 869838"/>
              <a:gd name="connsiteX8" fmla="*/ 1270057 w 2362823"/>
              <a:gd name="connsiteY8" fmla="*/ 867980 h 869838"/>
              <a:gd name="connsiteX9" fmla="*/ 982190 w 2362823"/>
              <a:gd name="connsiteY9" fmla="*/ 732513 h 869838"/>
              <a:gd name="connsiteX10" fmla="*/ 524990 w 2362823"/>
              <a:gd name="connsiteY10" fmla="*/ 715580 h 869838"/>
              <a:gd name="connsiteX11" fmla="*/ 203257 w 2362823"/>
              <a:gd name="connsiteY11" fmla="*/ 732513 h 869838"/>
              <a:gd name="connsiteX12" fmla="*/ 57 w 2362823"/>
              <a:gd name="connsiteY12" fmla="*/ 546246 h 869838"/>
              <a:gd name="connsiteX13" fmla="*/ 186324 w 2362823"/>
              <a:gd name="connsiteY13" fmla="*/ 241446 h 86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2823" h="869838">
                <a:moveTo>
                  <a:pt x="186324" y="241446"/>
                </a:moveTo>
                <a:cubicBezTo>
                  <a:pt x="273813" y="168068"/>
                  <a:pt x="397990" y="122913"/>
                  <a:pt x="524990" y="105980"/>
                </a:cubicBezTo>
                <a:cubicBezTo>
                  <a:pt x="651990" y="89047"/>
                  <a:pt x="781813" y="153957"/>
                  <a:pt x="948324" y="139846"/>
                </a:cubicBezTo>
                <a:cubicBezTo>
                  <a:pt x="1114835" y="125735"/>
                  <a:pt x="1357546" y="38246"/>
                  <a:pt x="1524057" y="21313"/>
                </a:cubicBezTo>
                <a:cubicBezTo>
                  <a:pt x="1690568" y="4380"/>
                  <a:pt x="1820390" y="-23843"/>
                  <a:pt x="1947390" y="38246"/>
                </a:cubicBezTo>
                <a:cubicBezTo>
                  <a:pt x="2074390" y="100335"/>
                  <a:pt x="2223968" y="292246"/>
                  <a:pt x="2286057" y="393846"/>
                </a:cubicBezTo>
                <a:cubicBezTo>
                  <a:pt x="2348146" y="495446"/>
                  <a:pt x="2404591" y="580113"/>
                  <a:pt x="2319924" y="647846"/>
                </a:cubicBezTo>
                <a:cubicBezTo>
                  <a:pt x="2235257" y="715579"/>
                  <a:pt x="1953035" y="763557"/>
                  <a:pt x="1778057" y="800246"/>
                </a:cubicBezTo>
                <a:cubicBezTo>
                  <a:pt x="1603079" y="836935"/>
                  <a:pt x="1402702" y="879269"/>
                  <a:pt x="1270057" y="867980"/>
                </a:cubicBezTo>
                <a:cubicBezTo>
                  <a:pt x="1137412" y="856691"/>
                  <a:pt x="1106368" y="757913"/>
                  <a:pt x="982190" y="732513"/>
                </a:cubicBezTo>
                <a:cubicBezTo>
                  <a:pt x="858012" y="707113"/>
                  <a:pt x="654812" y="715580"/>
                  <a:pt x="524990" y="715580"/>
                </a:cubicBezTo>
                <a:cubicBezTo>
                  <a:pt x="395168" y="715580"/>
                  <a:pt x="290746" y="760735"/>
                  <a:pt x="203257" y="732513"/>
                </a:cubicBezTo>
                <a:cubicBezTo>
                  <a:pt x="115768" y="704291"/>
                  <a:pt x="2879" y="630913"/>
                  <a:pt x="57" y="546246"/>
                </a:cubicBezTo>
                <a:cubicBezTo>
                  <a:pt x="-2765" y="461579"/>
                  <a:pt x="98835" y="314824"/>
                  <a:pt x="186324" y="241446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281120" y="3293329"/>
            <a:ext cx="2249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 ∙ 4 = 16 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281120" y="4080186"/>
            <a:ext cx="2249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 ∙ 3 = 12 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5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" grpId="0" animBg="1"/>
      <p:bldP spid="5" grpId="1" animBg="1"/>
      <p:bldP spid="14" grpId="0" animBg="1"/>
      <p:bldP spid="41" grpId="0" animBg="1"/>
      <p:bldP spid="43" grpId="0" animBg="1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1076-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90" y="3193033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67530" y="5632178"/>
            <a:ext cx="26965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1+2= 3 (ta)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64233" y="1221601"/>
            <a:ext cx="11377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1) 2 ta; 2) 3 ta; 3) 4 ta; 4) 5 ta; 5) 6 ta  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uz-Latn-UZ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g‘ri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ko‘pi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kesishishi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901236" y="2808362"/>
            <a:ext cx="2160587" cy="2520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7458323" y="2862252"/>
            <a:ext cx="1336030" cy="24670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886141" y="4345483"/>
            <a:ext cx="3816424" cy="64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узел 43"/>
          <p:cNvSpPr/>
          <p:nvPr/>
        </p:nvSpPr>
        <p:spPr>
          <a:xfrm>
            <a:off x="9120026" y="4274106"/>
            <a:ext cx="246509" cy="20721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7870186" y="4316919"/>
            <a:ext cx="246509" cy="20721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8345016" y="3393307"/>
            <a:ext cx="246509" cy="20721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3394366" y="3193033"/>
            <a:ext cx="1336030" cy="24670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234529" y="4320530"/>
            <a:ext cx="3319259" cy="246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3994051" y="4219344"/>
            <a:ext cx="246509" cy="20721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284688" y="5574270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 ta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5" grpId="0"/>
      <p:bldP spid="44" grpId="0" animBg="1"/>
      <p:bldP spid="45" grpId="0" animBg="1"/>
      <p:bldP spid="46" grpId="0" animBg="1"/>
      <p:bldP spid="61" grpId="0" animBg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Прямая соединительная линия 47"/>
          <p:cNvCxnSpPr/>
          <p:nvPr/>
        </p:nvCxnSpPr>
        <p:spPr>
          <a:xfrm>
            <a:off x="7790488" y="2880370"/>
            <a:ext cx="3068806" cy="3603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7347575" y="3169295"/>
            <a:ext cx="2603500" cy="2232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011497" y="3661891"/>
            <a:ext cx="3559343" cy="22018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1076-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932" y="3122528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64233" y="1221601"/>
            <a:ext cx="11377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1) 2 ta; 2) 3 ta; 3) 4 ta; 4) 5 ta; 5) 6 ta  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uz-Latn-UZ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g‘ri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ko‘pi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kesishishi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10022466" y="5493924"/>
            <a:ext cx="155575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13959" y="6124263"/>
            <a:ext cx="3995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 + 2 + 3 =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(ta)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043962" y="3021207"/>
            <a:ext cx="2530003" cy="29686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628731" y="3300424"/>
            <a:ext cx="2603500" cy="2232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856237" y="5232474"/>
            <a:ext cx="3621088" cy="14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узел 27"/>
          <p:cNvSpPr/>
          <p:nvPr/>
        </p:nvSpPr>
        <p:spPr>
          <a:xfrm>
            <a:off x="4878838" y="5173231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2887187" y="5173231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4025996" y="4179602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3732936" y="3229169"/>
            <a:ext cx="1209675" cy="2760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Блок-схема: узел 31"/>
          <p:cNvSpPr/>
          <p:nvPr/>
        </p:nvSpPr>
        <p:spPr>
          <a:xfrm>
            <a:off x="4639399" y="3661891"/>
            <a:ext cx="155575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281253" y="4488499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3967307" y="5173231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8299723" y="4453288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6691144" y="5093344"/>
            <a:ext cx="3621088" cy="14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узел 50"/>
          <p:cNvSpPr/>
          <p:nvPr/>
        </p:nvSpPr>
        <p:spPr>
          <a:xfrm>
            <a:off x="9625364" y="5032394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7633713" y="5032394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3" name="Блок-схема: узел 52"/>
          <p:cNvSpPr/>
          <p:nvPr/>
        </p:nvSpPr>
        <p:spPr>
          <a:xfrm>
            <a:off x="8783155" y="4038765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8479462" y="3088332"/>
            <a:ext cx="1209675" cy="2760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Блок-схема: узел 56"/>
          <p:cNvSpPr/>
          <p:nvPr/>
        </p:nvSpPr>
        <p:spPr>
          <a:xfrm>
            <a:off x="9385925" y="3521054"/>
            <a:ext cx="155575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8" name="Блок-схема: узел 57"/>
          <p:cNvSpPr/>
          <p:nvPr/>
        </p:nvSpPr>
        <p:spPr>
          <a:xfrm>
            <a:off x="9027779" y="4347662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8724466" y="5032394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9219745" y="5011134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8849072" y="4778924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477325" y="6214842"/>
            <a:ext cx="5008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1+ 2 + 3 + 4 = 10 (ta)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7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32" grpId="0" animBg="1"/>
      <p:bldP spid="33" grpId="0" animBg="1"/>
      <p:bldP spid="34" grpId="0" animBg="1"/>
      <p:bldP spid="47" grpId="0" animBg="1"/>
      <p:bldP spid="51" grpId="0" animBg="1"/>
      <p:bldP spid="52" grpId="0" animBg="1"/>
      <p:bldP spid="53" grpId="0" animBg="1"/>
      <p:bldP spid="57" grpId="0" animBg="1"/>
      <p:bldP spid="58" grpId="0" animBg="1"/>
      <p:bldP spid="59" grpId="0" animBg="1"/>
      <p:bldP spid="19" grpId="0" animBg="1"/>
      <p:bldP spid="17" grpId="0" animBg="1"/>
      <p:bldP spid="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10381</TotalTime>
  <Words>506</Words>
  <Application>Microsoft Office PowerPoint</Application>
  <PresentationFormat>Произвольный</PresentationFormat>
  <Paragraphs>114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SimSun-ExtB</vt:lpstr>
      <vt:lpstr>Arial</vt:lpstr>
      <vt:lpstr>Calibri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526</cp:revision>
  <dcterms:created xsi:type="dcterms:W3CDTF">2020-04-09T07:32:19Z</dcterms:created>
  <dcterms:modified xsi:type="dcterms:W3CDTF">2021-02-15T09:03:43Z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