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0" r:id="rId2"/>
    <p:sldId id="412" r:id="rId3"/>
    <p:sldId id="423" r:id="rId4"/>
    <p:sldId id="417" r:id="rId5"/>
    <p:sldId id="424" r:id="rId6"/>
    <p:sldId id="418" r:id="rId7"/>
    <p:sldId id="419" r:id="rId8"/>
    <p:sldId id="416" r:id="rId9"/>
    <p:sldId id="425" r:id="rId10"/>
    <p:sldId id="397" r:id="rId11"/>
    <p:sldId id="426" r:id="rId12"/>
    <p:sldId id="427" r:id="rId13"/>
    <p:sldId id="428" r:id="rId14"/>
    <p:sldId id="297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5471" autoAdjust="0"/>
  </p:normalViewPr>
  <p:slideViewPr>
    <p:cSldViewPr>
      <p:cViewPr>
        <p:scale>
          <a:sx n="52" d="100"/>
          <a:sy n="52" d="100"/>
        </p:scale>
        <p:origin x="908" y="7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hayotimizdagi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donli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hosildorligi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unumdorligi,foydalaniladigan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hokazolarni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qatorlar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1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8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6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936304" y="2232298"/>
            <a:ext cx="9505056" cy="187797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spcBef>
                <a:spcPts val="245"/>
              </a:spcBef>
            </a:pP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6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  TAHLILI</a:t>
            </a:r>
            <a:r>
              <a:rPr lang="en-US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sz="6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00200" y="432098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5320680" y="4248522"/>
            <a:ext cx="2736304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algn="ctr" defTabSz="914400">
              <a:spcBef>
                <a:spcPts val="296"/>
              </a:spcBef>
            </a:pPr>
            <a:r>
              <a:rPr lang="en-US" sz="5400" kern="0" dirty="0"/>
              <a:t>M</a:t>
            </a:r>
            <a:r>
              <a:rPr lang="en-US" sz="5400" kern="0" dirty="0" smtClean="0"/>
              <a:t>EDIANA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136" y="1296194"/>
            <a:ext cx="12377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joylashtirishda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35" y="3172942"/>
            <a:ext cx="2160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1437" y="3168402"/>
            <a:ext cx="1045718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Mart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haftasidagi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sutkalik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0469" t="19043" r="26172" b="77295"/>
          <a:stretch>
            <a:fillRect/>
          </a:stretch>
        </p:blipFill>
        <p:spPr bwMode="auto">
          <a:xfrm>
            <a:off x="411481" y="4859180"/>
            <a:ext cx="9317543" cy="62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226" y="5485213"/>
            <a:ext cx="4851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3, 4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6, 7, 8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297" y="6192738"/>
            <a:ext cx="4495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⁰ C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/>
              <a:t>M</a:t>
            </a:r>
            <a:r>
              <a:rPr lang="en-US" sz="5400" kern="0" dirty="0" smtClean="0"/>
              <a:t>EDIANA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112" y="1296194"/>
            <a:ext cx="1260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joylashtirilganda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arifmetigiga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176" y="6263606"/>
            <a:ext cx="4495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36" y="3788495"/>
            <a:ext cx="2160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3830144"/>
            <a:ext cx="793852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8 , 9, 10, 12 , 14, </a:t>
            </a:r>
            <a:r>
              <a:rPr lang="en-US" dirty="0" smtClean="0"/>
              <a:t>15  </a:t>
            </a:r>
            <a:r>
              <a:rPr lang="en-US" dirty="0" err="1" smtClean="0"/>
              <a:t>sonlar</a:t>
            </a:r>
            <a:r>
              <a:rPr lang="en-US" dirty="0" smtClean="0"/>
              <a:t> </a:t>
            </a:r>
            <a:r>
              <a:rPr lang="en-US" dirty="0" err="1" smtClean="0"/>
              <a:t>qatorining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medianasini</a:t>
            </a:r>
            <a:r>
              <a:rPr lang="en-US" dirty="0" smtClean="0"/>
              <a:t> toping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44728" y="5261048"/>
                <a:ext cx="3024867" cy="1123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28" y="5261048"/>
                <a:ext cx="3024867" cy="11236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6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1064- 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200" y="1142851"/>
            <a:ext cx="12601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arifmetigi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toping: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816" y="6146983"/>
            <a:ext cx="1166616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arifmetigi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12,1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14,35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112" y="4157102"/>
            <a:ext cx="237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573" y="5091106"/>
            <a:ext cx="106952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12,1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5112" y="4974760"/>
                <a:ext cx="5369932" cy="94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14,35∙4+11,9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3+7,9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4+3+2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2" y="4974760"/>
                <a:ext cx="5369932" cy="943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/>
          <a:srcRect l="33558" t="20319" r="19935" b="62004"/>
          <a:stretch/>
        </p:blipFill>
        <p:spPr bwMode="auto">
          <a:xfrm>
            <a:off x="3224536" y="2409049"/>
            <a:ext cx="6552728" cy="205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0641" y="4978864"/>
                <a:ext cx="379373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57,4+35,7+15,8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641" y="4978864"/>
                <a:ext cx="3793731" cy="935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18378" y="4974760"/>
                <a:ext cx="150861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108,9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378" y="4974760"/>
                <a:ext cx="1508618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  <p:bldP spid="6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1065- 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5112" y="1261288"/>
            <a:ext cx="12601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arifmetigi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kengligini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toping:  5,9; 6,1;  4,85;  5,3;  4,9;  5,35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461" y="5760690"/>
            <a:ext cx="890269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arifmetigi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5,4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1,25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845" y="2518049"/>
            <a:ext cx="237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4227" y="2714292"/>
            <a:ext cx="167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4,85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3039" y="271663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9002" y="2708807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8394" y="2704121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0957" y="2691660"/>
            <a:ext cx="1663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5,35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5736" y="269166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5,9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6428" y="4862649"/>
            <a:ext cx="817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6,1-4,85 = 6,10-4,85 = 1,25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845" y="3666118"/>
                <a:ext cx="9065096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4,85+4,9+5,3+5,35+5,9+6,1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5" y="3666118"/>
                <a:ext cx="9065096" cy="11689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24091" y="3686727"/>
                <a:ext cx="181234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32,4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091" y="3686727"/>
                <a:ext cx="1812342" cy="11564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929192" y="3972526"/>
                <a:ext cx="181234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,4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192" y="3972526"/>
                <a:ext cx="1812342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7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870" y="281112"/>
            <a:ext cx="12754937" cy="1231106"/>
          </a:xfrm>
        </p:spPr>
        <p:txBody>
          <a:bodyPr/>
          <a:lstStyle/>
          <a:p>
            <a:r>
              <a:rPr lang="en-US" sz="4000" b="1" dirty="0" smtClean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080320" y="1224186"/>
            <a:ext cx="8784976" cy="30138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1066-, 1068-, 1069-, 1070- </a:t>
            </a:r>
            <a:r>
              <a:rPr lang="en-US" sz="44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</a:rPr>
              <a:t> (205-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312" t="19986" r="5001" b="41996"/>
          <a:stretch/>
        </p:blipFill>
        <p:spPr>
          <a:xfrm>
            <a:off x="1216224" y="4771924"/>
            <a:ext cx="3528392" cy="20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2539577" y="288082"/>
            <a:ext cx="7704856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algn="ctr" defTabSz="914400">
              <a:spcBef>
                <a:spcPts val="296"/>
              </a:spcBef>
            </a:pPr>
            <a:r>
              <a:rPr lang="en-US" sz="4800" kern="0" dirty="0" smtClean="0"/>
              <a:t>STATISTIK KATTALIKLAR</a:t>
            </a:r>
            <a:endParaRPr lang="en-US" sz="4800" kern="0" dirty="0"/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307329" y="1343982"/>
            <a:ext cx="12169352" cy="954107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6184" y="1599879"/>
            <a:ext cx="109452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xarakteristikalarning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sod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138994" y="288082"/>
            <a:ext cx="10585176" cy="715146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uz-Latn-UZ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ARIFMETIK QIYMAT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держимое 1"/>
          <p:cNvSpPr>
            <a:spLocks noGrp="1"/>
          </p:cNvSpPr>
          <p:nvPr>
            <p:ph idx="4294967295"/>
          </p:nvPr>
        </p:nvSpPr>
        <p:spPr>
          <a:xfrm>
            <a:off x="485701" y="1368202"/>
            <a:ext cx="11891763" cy="430887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Shaxmat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o‘yini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musobaqasida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6-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sinfning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o‘quvchisi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13;  13;  12;  13; 10;  13; 12;  10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ochko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to‘pladi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ochkolarning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o‘trta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arifmetigini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topaylik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7373" t="19361" r="18432" b="71169"/>
          <a:stretch>
            <a:fillRect/>
          </a:stretch>
        </p:blipFill>
        <p:spPr bwMode="auto">
          <a:xfrm>
            <a:off x="2080320" y="4260413"/>
            <a:ext cx="8354383" cy="14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8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 CHASTOTA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032" y="1152178"/>
            <a:ext cx="12305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qatorida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biror-bir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takroran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uchrashini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son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568" y="3091170"/>
            <a:ext cx="12275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chkolar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13;  13;  12;  13; 10;  13; 12;  10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4745" t="13048" r="10856" b="68011"/>
          <a:stretch>
            <a:fillRect/>
          </a:stretch>
        </p:blipFill>
        <p:spPr bwMode="auto">
          <a:xfrm>
            <a:off x="856184" y="4536554"/>
            <a:ext cx="9217024" cy="223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61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 CHASTOTA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931" y="1274769"/>
            <a:ext cx="124840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arifmetigini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jadvalidan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4745" t="13048" r="10856" b="68011"/>
          <a:stretch>
            <a:fillRect/>
          </a:stretch>
        </p:blipFill>
        <p:spPr bwMode="auto">
          <a:xfrm>
            <a:off x="1407163" y="2810635"/>
            <a:ext cx="9058988" cy="224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9675" y="5446460"/>
                <a:ext cx="4432175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13∙4+12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2+10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4+2+2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75" y="5446460"/>
                <a:ext cx="4432175" cy="9333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1850" y="5446460"/>
                <a:ext cx="2855975" cy="94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52+24+20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50" y="5446460"/>
                <a:ext cx="2855975" cy="94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47825" y="5446460"/>
                <a:ext cx="153766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825" y="5446460"/>
                <a:ext cx="1537665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2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084736" y="139127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 KENGLIGI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52" y="1264238"/>
            <a:ext cx="1188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deb,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eng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son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eng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son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ayirmasiga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24745" t="13048" r="10856" b="68011"/>
          <a:stretch>
            <a:fillRect/>
          </a:stretch>
        </p:blipFill>
        <p:spPr bwMode="auto">
          <a:xfrm>
            <a:off x="2106157" y="3246882"/>
            <a:ext cx="8954998" cy="22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4"/>
          <p:cNvSpPr>
            <a:spLocks noGrp="1"/>
          </p:cNvSpPr>
          <p:nvPr>
            <p:ph idx="4294967295"/>
          </p:nvPr>
        </p:nvSpPr>
        <p:spPr>
          <a:xfrm>
            <a:off x="424136" y="5400650"/>
            <a:ext cx="11731632" cy="1231106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Ochkolar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son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qiymatlarining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uz-Latn-U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 = 3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156744" y="216074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55290" t="9521" r="9765" b="61612"/>
          <a:stretch/>
        </p:blipFill>
        <p:spPr bwMode="auto">
          <a:xfrm>
            <a:off x="7624936" y="1264238"/>
            <a:ext cx="4896544" cy="381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8152" y="1264238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quyoshga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130⁰C,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170⁰C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kengligini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idx="4294967295"/>
          </p:nvPr>
        </p:nvSpPr>
        <p:spPr>
          <a:xfrm>
            <a:off x="1181896" y="5832698"/>
            <a:ext cx="8131232" cy="72008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⁰C –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= 300 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48" y="4612052"/>
            <a:ext cx="237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>
            <a:spLocks/>
          </p:cNvSpPr>
          <p:nvPr/>
        </p:nvSpPr>
        <p:spPr>
          <a:xfrm>
            <a:off x="1288232" y="216074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568152" y="1440210"/>
            <a:ext cx="12457384" cy="1143000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qatorining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modasi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endParaRPr lang="ru-RU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4745" t="13048" r="10856" b="68011"/>
          <a:stretch>
            <a:fillRect/>
          </a:stretch>
        </p:blipFill>
        <p:spPr bwMode="auto">
          <a:xfrm>
            <a:off x="1504256" y="2915879"/>
            <a:ext cx="9058988" cy="224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462291" y="5491726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6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>
            <a:spLocks/>
          </p:cNvSpPr>
          <p:nvPr/>
        </p:nvSpPr>
        <p:spPr>
          <a:xfrm>
            <a:off x="1288232" y="216074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одержимое 1"/>
          <p:cNvSpPr>
            <a:spLocks noGrp="1"/>
          </p:cNvSpPr>
          <p:nvPr>
            <p:ph idx="4294967295"/>
          </p:nvPr>
        </p:nvSpPr>
        <p:spPr>
          <a:xfrm>
            <a:off x="424136" y="1224186"/>
            <a:ext cx="12025336" cy="426160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darsidan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baholari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5; 5; 5; 4; 3; 4; 5; 4; 5; 5.  Bu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baholarning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modasini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toping.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 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2852" t="14648" r="42578" b="64112"/>
          <a:stretch>
            <a:fillRect/>
          </a:stretch>
        </p:blipFill>
        <p:spPr bwMode="auto">
          <a:xfrm>
            <a:off x="3670761" y="3744466"/>
            <a:ext cx="5532085" cy="27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6184" y="6140460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2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10043</TotalTime>
  <Words>499</Words>
  <Application>Microsoft Office PowerPoint</Application>
  <PresentationFormat>Произвольный</PresentationFormat>
  <Paragraphs>84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Berilgan sonlar qatoridagi absolut chastotasi eng  katta bo‘lgan son sonlar qatorining modasi deyiladi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511</cp:revision>
  <dcterms:created xsi:type="dcterms:W3CDTF">2020-04-09T07:32:19Z</dcterms:created>
  <dcterms:modified xsi:type="dcterms:W3CDTF">2021-02-15T08:47:49Z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