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54" r:id="rId2"/>
    <p:sldId id="355" r:id="rId3"/>
    <p:sldId id="357" r:id="rId4"/>
    <p:sldId id="356" r:id="rId5"/>
    <p:sldId id="363" r:id="rId6"/>
    <p:sldId id="346" r:id="rId7"/>
    <p:sldId id="364" r:id="rId8"/>
    <p:sldId id="359" r:id="rId9"/>
    <p:sldId id="347" r:id="rId10"/>
    <p:sldId id="360" r:id="rId11"/>
    <p:sldId id="362" r:id="rId12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982510" y="2633501"/>
            <a:ext cx="8690433" cy="2523168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O‘NLI </a:t>
            </a:r>
            <a:r>
              <a:rPr lang="en-US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KASRLARNI NATURAL SONGA 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333185" y="2573858"/>
            <a:ext cx="2348407" cy="217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461- masala</a:t>
            </a:r>
            <a:endParaRPr lang="ru-RU" sz="4400" dirty="0"/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96281" y="1493738"/>
            <a:ext cx="10712604" cy="460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Bo‘linmani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toping: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indent="-742950" algn="just">
              <a:lnSpc>
                <a:spcPct val="150000"/>
              </a:lnSpc>
              <a:buAutoNum type="alphaLcParenR"/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5,87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            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10,63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3,42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            e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10,4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 </a:t>
            </a:r>
            <a:endParaRPr lang="en-US" sz="4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f) 13,8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15            g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24,4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 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14,7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            i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44,5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0931" y="1349722"/>
            <a:ext cx="9263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463-, 464-, 465-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yechish</a:t>
            </a:r>
            <a:endParaRPr lang="en-US" sz="6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(106-bet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uz-Latn-UZ" sz="6000" b="1" smtClean="0">
                <a:latin typeface="Arial" pitchFamily="34" charset="0"/>
                <a:cs typeface="Arial" pitchFamily="34" charset="0"/>
              </a:rPr>
              <a:t>.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179297" y="125430"/>
            <a:ext cx="12044370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4800" dirty="0"/>
          </a:p>
        </p:txBody>
      </p:sp>
      <p:pic>
        <p:nvPicPr>
          <p:cNvPr id="7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64" y="3653978"/>
            <a:ext cx="2880320" cy="2592288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80657" y="197594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16891" y="1205706"/>
            <a:ext cx="111443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16,8 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gazlama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6 ta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bo‘lindi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16,8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 = 168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168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6 = 28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28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2,8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2,8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6 = 16,8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2,8 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80657" y="197594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5961814" y="2023959"/>
            <a:ext cx="1931211" cy="1725216"/>
            <a:chOff x="2142314" y="1500968"/>
            <a:chExt cx="1143802" cy="85725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6242506" y="2023954"/>
            <a:ext cx="653732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6242511" y="2999082"/>
            <a:ext cx="651121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4220942" y="2670859"/>
            <a:ext cx="1182305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6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altLang="ru-RU" sz="6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6896238" y="2999082"/>
            <a:ext cx="647509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6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4563037" y="3365313"/>
            <a:ext cx="1400321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4 8</a:t>
            </a:r>
            <a:endParaRPr lang="ru-RU" altLang="ru-RU" sz="6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4598372" y="3998851"/>
            <a:ext cx="1867793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60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altLang="ru-RU" sz="60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60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4045449" y="3775858"/>
            <a:ext cx="866965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5171062" y="4728418"/>
            <a:ext cx="1344811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6609523" y="3049990"/>
            <a:ext cx="409565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6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187939" y="1979994"/>
            <a:ext cx="2708299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28"/>
          <p:cNvSpPr txBox="1">
            <a:spLocks noChangeArrowheads="1"/>
          </p:cNvSpPr>
          <p:nvPr/>
        </p:nvSpPr>
        <p:spPr bwMode="auto">
          <a:xfrm>
            <a:off x="3540430" y="2205518"/>
            <a:ext cx="710899" cy="103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0" name="Выгнутая вниз стрелка 19"/>
          <p:cNvSpPr/>
          <p:nvPr/>
        </p:nvSpPr>
        <p:spPr>
          <a:xfrm rot="2153393">
            <a:off x="4732653" y="3312126"/>
            <a:ext cx="2299654" cy="481235"/>
          </a:xfrm>
          <a:prstGeom prst="curvedUpArrow">
            <a:avLst>
              <a:gd name="adj1" fmla="val 13496"/>
              <a:gd name="adj2" fmla="val 41931"/>
              <a:gd name="adj3" fmla="val 32264"/>
            </a:avLst>
          </a:prstGeom>
          <a:ln w="38100"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109454" tIns="54727" rIns="109454" bIns="54727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6000" b="1" spc="6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2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8" grpId="0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88169" y="269602"/>
            <a:ext cx="119974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O‘NLI KASRNI NATURAL SONGA BO‘LISH 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745" y="1133698"/>
            <a:ext cx="113827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verguliga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bermay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natural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tugagan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zahoti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bo‘linmaga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vergul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ettiriladi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kasrning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bo‘linmaning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noldan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80657" y="197594"/>
            <a:ext cx="34002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4400" dirty="0"/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2897585" y="2023959"/>
            <a:ext cx="1931211" cy="1725216"/>
            <a:chOff x="2142314" y="1500968"/>
            <a:chExt cx="1143802" cy="85725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3178277" y="2023954"/>
            <a:ext cx="653732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alt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3178282" y="2999082"/>
            <a:ext cx="651121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1144485" y="2617281"/>
            <a:ext cx="1182305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3 6</a:t>
            </a:r>
            <a:endParaRPr lang="ru-RU" altLang="ru-RU" sz="5400" b="1" u="sng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3832009" y="2999082"/>
            <a:ext cx="647509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5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1750897" y="3360530"/>
            <a:ext cx="1400321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altLang="ru-RU" sz="5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22"/>
          <p:cNvSpPr txBox="1">
            <a:spLocks noChangeArrowheads="1"/>
          </p:cNvSpPr>
          <p:nvPr/>
        </p:nvSpPr>
        <p:spPr bwMode="auto">
          <a:xfrm>
            <a:off x="1783627" y="3989102"/>
            <a:ext cx="1119480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ru-RU" altLang="ru-RU" sz="54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196281" y="3640233"/>
            <a:ext cx="866965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2230701" y="4728682"/>
            <a:ext cx="1344811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3545294" y="3049990"/>
            <a:ext cx="409565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123710" y="1979994"/>
            <a:ext cx="2708299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alt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28"/>
          <p:cNvSpPr txBox="1">
            <a:spLocks noChangeArrowheads="1"/>
          </p:cNvSpPr>
          <p:nvPr/>
        </p:nvSpPr>
        <p:spPr bwMode="auto">
          <a:xfrm>
            <a:off x="476201" y="2205518"/>
            <a:ext cx="710899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5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4251734" y="3024536"/>
            <a:ext cx="647509" cy="9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altLang="ru-RU" sz="5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8292597" y="1364074"/>
            <a:ext cx="1931211" cy="1725216"/>
            <a:chOff x="2142314" y="1500968"/>
            <a:chExt cx="1143802" cy="857256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8434242" y="1308274"/>
            <a:ext cx="1126057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8"/>
          <p:cNvSpPr txBox="1">
            <a:spLocks noChangeArrowheads="1"/>
          </p:cNvSpPr>
          <p:nvPr/>
        </p:nvSpPr>
        <p:spPr bwMode="auto">
          <a:xfrm>
            <a:off x="8365529" y="2236905"/>
            <a:ext cx="651121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6221542" y="1779893"/>
            <a:ext cx="118230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u="sng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altLang="ru-RU" sz="4400" b="1" u="sng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8789557" y="2238342"/>
            <a:ext cx="64750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4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6492989" y="2355032"/>
            <a:ext cx="1400321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8 4</a:t>
            </a:r>
            <a:endParaRPr lang="ru-RU" altLang="ru-RU" sz="4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6500687" y="2848723"/>
            <a:ext cx="1470344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7 8</a:t>
            </a:r>
            <a:endParaRPr lang="ru-RU" altLang="ru-RU" sz="4400" b="1" u="sng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23"/>
          <p:cNvSpPr txBox="1">
            <a:spLocks noChangeArrowheads="1"/>
          </p:cNvSpPr>
          <p:nvPr/>
        </p:nvSpPr>
        <p:spPr bwMode="auto">
          <a:xfrm>
            <a:off x="6190555" y="2567919"/>
            <a:ext cx="86696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6947786" y="3455370"/>
            <a:ext cx="1344811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endParaRPr lang="ru-RU" altLang="ru-RU" sz="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8649114" y="2237623"/>
            <a:ext cx="40956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6190555" y="1277714"/>
            <a:ext cx="270829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28"/>
          <p:cNvSpPr txBox="1">
            <a:spLocks noChangeArrowheads="1"/>
          </p:cNvSpPr>
          <p:nvPr/>
        </p:nvSpPr>
        <p:spPr bwMode="auto">
          <a:xfrm>
            <a:off x="5925352" y="1500531"/>
            <a:ext cx="71089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8" name="TextBox 20"/>
          <p:cNvSpPr txBox="1">
            <a:spLocks noChangeArrowheads="1"/>
          </p:cNvSpPr>
          <p:nvPr/>
        </p:nvSpPr>
        <p:spPr bwMode="auto">
          <a:xfrm>
            <a:off x="9145871" y="2232119"/>
            <a:ext cx="64750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altLang="ru-RU" sz="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20"/>
          <p:cNvSpPr txBox="1">
            <a:spLocks noChangeArrowheads="1"/>
          </p:cNvSpPr>
          <p:nvPr/>
        </p:nvSpPr>
        <p:spPr bwMode="auto">
          <a:xfrm>
            <a:off x="9482707" y="2250760"/>
            <a:ext cx="64750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19"/>
          <p:cNvSpPr txBox="1">
            <a:spLocks noChangeArrowheads="1"/>
          </p:cNvSpPr>
          <p:nvPr/>
        </p:nvSpPr>
        <p:spPr bwMode="auto">
          <a:xfrm>
            <a:off x="6974479" y="3980089"/>
            <a:ext cx="118230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endParaRPr lang="ru-RU" altLang="ru-RU" sz="44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23"/>
          <p:cNvSpPr txBox="1">
            <a:spLocks noChangeArrowheads="1"/>
          </p:cNvSpPr>
          <p:nvPr/>
        </p:nvSpPr>
        <p:spPr bwMode="auto">
          <a:xfrm>
            <a:off x="6671549" y="3659207"/>
            <a:ext cx="86696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2" name="TextBox 24"/>
          <p:cNvSpPr txBox="1">
            <a:spLocks noChangeArrowheads="1"/>
          </p:cNvSpPr>
          <p:nvPr/>
        </p:nvSpPr>
        <p:spPr bwMode="auto">
          <a:xfrm>
            <a:off x="7025252" y="4555708"/>
            <a:ext cx="1767161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7039268" y="5115439"/>
            <a:ext cx="1815353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ru-RU" altLang="ru-RU" sz="4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6802376" y="4864209"/>
            <a:ext cx="86696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45" name="TextBox 24"/>
          <p:cNvSpPr txBox="1">
            <a:spLocks noChangeArrowheads="1"/>
          </p:cNvSpPr>
          <p:nvPr/>
        </p:nvSpPr>
        <p:spPr bwMode="auto">
          <a:xfrm>
            <a:off x="7669341" y="5706945"/>
            <a:ext cx="773017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587656" y="1277714"/>
            <a:ext cx="532222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669341" y="4547764"/>
            <a:ext cx="532222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2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8" grpId="0"/>
      <p:bldP spid="2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458-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31379" y="1275967"/>
            <a:ext cx="1127807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26,8 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sim 8 ta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bo‘lindi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berilganlarni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santimetrga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qoidasiga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Natijalarni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taqqoslang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YECHISH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982" y="1401008"/>
            <a:ext cx="5257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26,8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2680 cm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2680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335 (cm)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335 cm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3,35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2856" y="5371650"/>
            <a:ext cx="108992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3,35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>
            <a:grpSpLocks/>
          </p:cNvGrpSpPr>
          <p:nvPr/>
        </p:nvGrpSpPr>
        <p:grpSpPr bwMode="auto">
          <a:xfrm>
            <a:off x="8511595" y="1672293"/>
            <a:ext cx="1931211" cy="1725216"/>
            <a:chOff x="2142314" y="1500968"/>
            <a:chExt cx="1143802" cy="85725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1714456" y="1928826"/>
              <a:ext cx="857256" cy="154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2143084" y="1929182"/>
              <a:ext cx="1143032" cy="828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8792287" y="1672288"/>
            <a:ext cx="653732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8608016" y="2576858"/>
            <a:ext cx="651121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6733492" y="2140873"/>
            <a:ext cx="118230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9122264" y="2575005"/>
            <a:ext cx="64750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>
            <a:off x="7042750" y="2693587"/>
            <a:ext cx="1400321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7042750" y="3215525"/>
            <a:ext cx="1867793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2 4</a:t>
            </a:r>
            <a:endParaRPr lang="ru-RU" altLang="ru-RU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23"/>
          <p:cNvSpPr txBox="1">
            <a:spLocks noChangeArrowheads="1"/>
          </p:cNvSpPr>
          <p:nvPr/>
        </p:nvSpPr>
        <p:spPr bwMode="auto">
          <a:xfrm>
            <a:off x="6733492" y="2938897"/>
            <a:ext cx="86696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7491189" y="3870039"/>
            <a:ext cx="532222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25"/>
          <p:cNvSpPr txBox="1">
            <a:spLocks noChangeArrowheads="1"/>
          </p:cNvSpPr>
          <p:nvPr/>
        </p:nvSpPr>
        <p:spPr bwMode="auto">
          <a:xfrm>
            <a:off x="8920131" y="2575005"/>
            <a:ext cx="40956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737720" y="1628328"/>
            <a:ext cx="270829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28"/>
          <p:cNvSpPr txBox="1">
            <a:spLocks noChangeArrowheads="1"/>
          </p:cNvSpPr>
          <p:nvPr/>
        </p:nvSpPr>
        <p:spPr bwMode="auto">
          <a:xfrm>
            <a:off x="6396339" y="1853852"/>
            <a:ext cx="71089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7854908" y="1628327"/>
            <a:ext cx="532222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9500753" y="2591644"/>
            <a:ext cx="647509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7491189" y="4427979"/>
            <a:ext cx="1867793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ru-RU" altLang="ru-RU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835704" y="3869515"/>
            <a:ext cx="532222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7789521" y="5045967"/>
            <a:ext cx="532222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3"/>
          <p:cNvSpPr txBox="1">
            <a:spLocks noChangeArrowheads="1"/>
          </p:cNvSpPr>
          <p:nvPr/>
        </p:nvSpPr>
        <p:spPr bwMode="auto">
          <a:xfrm>
            <a:off x="7146674" y="4114825"/>
            <a:ext cx="866965" cy="78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454" tIns="54727" rIns="109454" bIns="54727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4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902011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459- masala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6241" y="1565746"/>
            <a:ext cx="96420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Bo‘linmani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toping: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indent="-742950" algn="just">
              <a:lnSpc>
                <a:spcPct val="150000"/>
              </a:lnSpc>
              <a:buAutoNum type="alphaLcParenR"/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42,3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             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121,6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   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93,15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          e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18,27 :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    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172,8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           g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 59,84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72 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14,4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             i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44,8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endParaRPr lang="ru-RU" dirty="0"/>
          </a:p>
        </p:txBody>
      </p:sp>
      <p:sp>
        <p:nvSpPr>
          <p:cNvPr id="26" name="Стрелка углом вверх 25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0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460- masala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0217" y="1126249"/>
            <a:ext cx="10441160" cy="460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Bo‘linmani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toping: </a:t>
            </a:r>
          </a:p>
          <a:p>
            <a:pPr marL="742950" indent="-742950" algn="just">
              <a:lnSpc>
                <a:spcPct val="150000"/>
              </a:lnSpc>
              <a:buAutoNum type="alphaLcParenR"/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2,34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               b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1,68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93,15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            e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3,57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f) 10,824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           g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36,72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72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4,8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          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i) 3,48 :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endParaRPr lang="ru-RU" dirty="0"/>
          </a:p>
        </p:txBody>
      </p:sp>
      <p:sp>
        <p:nvSpPr>
          <p:cNvPr id="9" name="Стрелка углом вверх 8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4380</TotalTime>
  <Words>423</Words>
  <Application>Microsoft Office PowerPoint</Application>
  <PresentationFormat>Произвольный</PresentationFormat>
  <Paragraphs>111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458- masala</vt:lpstr>
      <vt:lpstr>YECHISH</vt:lpstr>
      <vt:lpstr>459- masala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453</cp:revision>
  <dcterms:created xsi:type="dcterms:W3CDTF">2020-04-09T07:32:19Z</dcterms:created>
  <dcterms:modified xsi:type="dcterms:W3CDTF">2021-02-15T07:24:58Z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