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7" r:id="rId5"/>
    <p:sldId id="299" r:id="rId6"/>
    <p:sldId id="293" r:id="rId7"/>
    <p:sldId id="300" r:id="rId8"/>
    <p:sldId id="301" r:id="rId9"/>
    <p:sldId id="298" r:id="rId10"/>
    <p:sldId id="292" r:id="rId11"/>
    <p:sldId id="302" r:id="rId12"/>
    <p:sldId id="304" r:id="rId13"/>
    <p:sldId id="303" r:id="rId14"/>
    <p:sldId id="283" r:id="rId15"/>
    <p:sldId id="278" r:id="rId16"/>
    <p:sldId id="296" r:id="rId17"/>
    <p:sldId id="261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miles.33b.ru/smile.108771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miles.33b.ru/smile.108771.htm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7" Type="http://schemas.openxmlformats.org/officeDocument/2006/relationships/image" Target="../media/image24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0524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024" y="1621522"/>
            <a:ext cx="11352837" cy="499764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Märchen der Brüder Grimm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9"/>
            <a:ext cx="2317749" cy="113574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135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958" y="3993884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12192000" cy="63304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Ratet mal!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655" y="519125"/>
            <a:ext cx="1112754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Aschenputtel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Kuloyim</a:t>
            </a:r>
            <a:endParaRPr lang="ru-RU" sz="2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Rotkäppchen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qalpoqcha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Holle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Bo‘ron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onim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 und die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Geißlein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uloqcha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Schneewittchen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Oppoqoyim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Stadtmusikannten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Bremen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musiqachilari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Hänsel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Gretel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Gansel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Gretel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zertanzten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r>
              <a:rPr lang="de-DE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de-DE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de-DE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uz-Latn-UZ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abzal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Dornröschen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yqudagi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kluge Else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Froschkönig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Qurbaqa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shaxzoda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 descr="02f7fdf3af4041d9e100e47032db9cf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0265" y="759655"/>
            <a:ext cx="1856935" cy="2349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2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Ratet mal!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714" y="836023"/>
            <a:ext cx="1175657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 Deutsche und ins </a:t>
            </a:r>
            <a:r>
              <a:rPr lang="en-US" sz="3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Russische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entsprechende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Übersetzung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Aschenputtel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Белоснежка</a:t>
            </a:r>
            <a:r>
              <a:rPr lang="de-DE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2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Rotkäppchen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 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семеро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козлят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Holle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ru-RU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Гензель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Гретель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 und die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Geißlein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Бременские музыканты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Schneewittchen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Король-лягушонок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Stadtmusikannten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Шапочка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Hänsel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Gretel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Госпожа Метелица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zertanzten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Спящая красавица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Dornröschen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Умная Эльза</a:t>
            </a: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kluge Else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Золушка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Froschkönig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Стоптанные туфельки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12192000" cy="63304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Ratet mal!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655" y="633047"/>
            <a:ext cx="1112754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Aschenputtel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Золушка</a:t>
            </a: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Rotkäppchen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шапочка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Holle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Госпожа Метелица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 und die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Geißlein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 и семеро козлят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Schneewittchen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елоснежка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Stadtmusikannten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Бременские музыканты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Hänsel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Gretel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Гензель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Гретель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zertanzten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Стоптанные туфельки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Dornröschen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пящая красавица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kluge Else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Умная Эльза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Froschkönig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Король-лягушонок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02f7fdf3af4041d9e100e47032db9cf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2665" y="633047"/>
            <a:ext cx="1856935" cy="2293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8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1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das Gedicht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2024" y="868069"/>
            <a:ext cx="105367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viele Märchen. Wir lesen sie gern.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Erzählen von Prinzen, von Riesen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vom 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Stern.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Erzählen von Zwergen, von Hexen, von Tieren.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und können da viel phantasieren.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Dort ist eine andre besondere Welt: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Löwe ist König, der Hase- ein Held,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Frosch nimmt sich eine Prinzessin zur Frau.</a:t>
            </a:r>
          </a:p>
          <a:p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 endet es gut. Jeder </a:t>
            </a:r>
            <a:r>
              <a:rPr lang="de-DE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weiss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genau.</a:t>
            </a:r>
            <a:endParaRPr lang="de-DE" sz="35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6" y="5308334"/>
            <a:ext cx="1286462" cy="1412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14" y="5148774"/>
            <a:ext cx="1183482" cy="1671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0" y="5148774"/>
            <a:ext cx="1652221" cy="1671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17" y="5269274"/>
            <a:ext cx="1233268" cy="1505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2" y="5147204"/>
            <a:ext cx="1306415" cy="1673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70" y="5147204"/>
            <a:ext cx="1986256" cy="1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Sprichwort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58712"/>
              </p:ext>
            </p:extLst>
          </p:nvPr>
        </p:nvGraphicFramePr>
        <p:xfrm>
          <a:off x="515595" y="1126902"/>
          <a:ext cx="11160808" cy="2377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3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Ende</a:t>
                      </a:r>
                      <a:r>
                        <a:rPr lang="en-US" sz="5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gut - </a:t>
                      </a:r>
                      <a:r>
                        <a:rPr lang="en-US" sz="5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alles</a:t>
                      </a:r>
                      <a:r>
                        <a:rPr lang="en-US" sz="5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gut</a:t>
                      </a:r>
                      <a:endParaRPr lang="ru-RU" sz="5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Oxiri</a:t>
                      </a:r>
                      <a:r>
                        <a:rPr lang="en-US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yaxshi</a:t>
                      </a:r>
                      <a:r>
                        <a:rPr lang="en-US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tugasa</a:t>
                      </a:r>
                      <a:r>
                        <a:rPr lang="en-US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oqibati</a:t>
                      </a:r>
                      <a:r>
                        <a:rPr lang="en-US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xayrli</a:t>
                      </a:r>
                      <a:r>
                        <a:rPr lang="en-US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bo‘lar</a:t>
                      </a:r>
                      <a:endParaRPr lang="ru-RU" sz="5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3" y="3852001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Sprichwort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50246"/>
              </p:ext>
            </p:extLst>
          </p:nvPr>
        </p:nvGraphicFramePr>
        <p:xfrm>
          <a:off x="515595" y="1126902"/>
          <a:ext cx="11160808" cy="2377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3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Ende</a:t>
                      </a:r>
                      <a:r>
                        <a:rPr lang="en-US" sz="5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gut - </a:t>
                      </a:r>
                      <a:r>
                        <a:rPr lang="en-US" sz="5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alles</a:t>
                      </a:r>
                      <a:r>
                        <a:rPr lang="en-US" sz="5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gut</a:t>
                      </a:r>
                      <a:endParaRPr lang="ru-RU" sz="5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5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 хорошо, что хорошо кончается</a:t>
                      </a:r>
                      <a:endParaRPr lang="ru-RU" sz="5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4" y="3880137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2, Seite 132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3, Seite 132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855743"/>
            <a:ext cx="4360985" cy="34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06" y="3944664"/>
            <a:ext cx="3942974" cy="23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Gedicht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die Fragen!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33" y="1117397"/>
            <a:ext cx="6679882" cy="5361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2" y="1133795"/>
            <a:ext cx="7859155" cy="5345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88" y="1003164"/>
            <a:ext cx="8890000" cy="5476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28" y="1003164"/>
            <a:ext cx="6087291" cy="57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Brüder Grimm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421" y="1422921"/>
            <a:ext cx="69105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Brüder Grimm – Jakob (1785-1863) und Wilhelm (1786-1859)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sind  bekannte Gelehrte. Sie sammelten Märchen. Diese Märchen sind jetzt in der ganzen Welt bekannt.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" y="1327341"/>
            <a:ext cx="3575849" cy="47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Märchen von den Brüdern Grimm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421" y="836023"/>
            <a:ext cx="118872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Es lebten einmal zwei Brüder. Sie liebten einander sehr und sagten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„Wir bleiben immer zusammen“. Ein Bruder hieß Jakob, der andere Bruder  hieß Wilhelm. Es waren die Brüder Grimm. </a:t>
            </a:r>
          </a:p>
          <a:p>
            <a:pPr algn="just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Die Brüder waren immer gut und herzlich.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liebten die Menschen, sie liebten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ihre Heimat, ihr Volk. Vierzig Jahre lang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sammelten die Brüder Grimm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Märchen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Dorf und Stadt. Diese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Märchen waren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sehr alt.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Größmutter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erzählten sie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ihren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Kindern.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05" y="3509666"/>
            <a:ext cx="3314516" cy="32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Märchen von den Brüdern Grimm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83" y="771294"/>
            <a:ext cx="116870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 vielen, vielen, vielen Jahren gab es noch keine Autos, keine Flugzeuge, kein Radio, kein elektrisches Licht. Es gab auch keine Fabriken und Werke. Es gab aber viele große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Wälder, dort lebten viele Tiere. </a:t>
            </a: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Die Menschen </a:t>
            </a:r>
            <a:r>
              <a:rPr lang="de-DE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mußten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damals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viel arbeiten, sie träumten von einem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glücklichen Leben. In den Märchen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erzählten sie von dem schweren Leben 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von menschlichen Träumen.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36" y="2402006"/>
            <a:ext cx="3368722" cy="43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Märchen von den Brüdern Grimm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83" y="816374"/>
            <a:ext cx="1168703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Brüder Grimm waren Gelehrte und Dichter. Sie sammelten Märchen und schrieben ein schönes Märchenbuch. Das heißt „Kinder- und Hausmärchen“. Dieses Buch ist der ganzen Welt bekannt. Alle Kinder und ihre Eltern lieben auch diese Märchen sehr.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3601753"/>
            <a:ext cx="2588455" cy="3118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667">
            <a:off x="1567962" y="3716934"/>
            <a:ext cx="2162206" cy="3003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34">
            <a:off x="8012168" y="3661560"/>
            <a:ext cx="2260303" cy="30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Ratet mal!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636" y="5872093"/>
            <a:ext cx="606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Bremer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Stadtmusikannten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1042754"/>
            <a:ext cx="7888405" cy="44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1042754"/>
            <a:ext cx="7758436" cy="44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29416" y="5902870"/>
            <a:ext cx="26212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Rotkäppchen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1" y="1042754"/>
            <a:ext cx="7888406" cy="44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19873" y="5933647"/>
            <a:ext cx="61906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Wolf und die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Geißlein</a:t>
            </a:r>
            <a:endParaRPr lang="ru-RU" sz="3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09" y="1042754"/>
            <a:ext cx="7888407" cy="455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1823" y="5939120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3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zertanzten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Schuhe</a:t>
            </a:r>
            <a:endParaRPr lang="ru-RU" sz="3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08" y="1098454"/>
            <a:ext cx="7855631" cy="442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53086" y="5790096"/>
            <a:ext cx="297870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Dornröschen</a:t>
            </a:r>
            <a:endParaRPr lang="ru-RU" sz="35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41" y="1066432"/>
            <a:ext cx="7845193" cy="469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701498" y="5897397"/>
            <a:ext cx="27286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Aschenputtel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581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  <p:bldP spid="9" grpId="0"/>
      <p:bldP spid="9" grpId="1"/>
      <p:bldP spid="11" grpId="0"/>
      <p:bldP spid="11" grpId="1"/>
      <p:bldP spid="14" grpId="0"/>
      <p:bldP spid="14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Ratet mal!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714" y="836023"/>
            <a:ext cx="1175657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 Deutsche und ins </a:t>
            </a:r>
            <a:r>
              <a:rPr lang="en-US" sz="3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Uzbekische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entsprechende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Übersetzung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Aschenputtel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Oppoqoyim</a:t>
            </a:r>
            <a:r>
              <a:rPr lang="de-DE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5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Rotkäppchen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uloqcha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Holle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Gansel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Gretel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 und die </a:t>
            </a:r>
            <a:r>
              <a:rPr lang="en-US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Geißlein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Bremen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</a:t>
            </a:r>
            <a:r>
              <a:rPr lang="uz-Latn-UZ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achilari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Schneewittchen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Qurbaqa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shaxzoda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Stadtmusikannten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qalpoqcha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Hänsel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Gretel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Bo‘ron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onim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zertanzten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Uyqudagi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Dornröschen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de-DE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Elza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kluge Else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Kuloyim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Froschkönig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r>
              <a:rPr lang="de-DE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de-DE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de-DE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uz-Latn-UZ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2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abzal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7165</TotalTime>
  <Words>466</Words>
  <Application>Microsoft Office PowerPoint</Application>
  <PresentationFormat>Широкоэкранный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Beantworten Sie die Fragen!</vt:lpstr>
      <vt:lpstr>Die Brüder Grimm</vt:lpstr>
      <vt:lpstr>Das Märchen von den Brüdern Grimm</vt:lpstr>
      <vt:lpstr>Das Märchen von den Brüdern Grimm</vt:lpstr>
      <vt:lpstr>Das Märchen von den Brüdern Grimm</vt:lpstr>
      <vt:lpstr>Ratet mal!</vt:lpstr>
      <vt:lpstr>Презентация PowerPoint</vt:lpstr>
      <vt:lpstr>Презентация PowerPoint</vt:lpstr>
      <vt:lpstr>Презентация PowerPoint</vt:lpstr>
      <vt:lpstr>Презентация PowerPoint</vt:lpstr>
      <vt:lpstr>Wir lesen das Gedicht</vt:lpstr>
      <vt:lpstr>Sprichwort</vt:lpstr>
      <vt:lpstr>Sprichwort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156</cp:revision>
  <dcterms:created xsi:type="dcterms:W3CDTF">2020-09-21T16:11:53Z</dcterms:created>
  <dcterms:modified xsi:type="dcterms:W3CDTF">2021-02-13T08:10:49Z</dcterms:modified>
</cp:coreProperties>
</file>