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87" r:id="rId5"/>
    <p:sldId id="292" r:id="rId6"/>
    <p:sldId id="293" r:id="rId7"/>
    <p:sldId id="288" r:id="rId8"/>
    <p:sldId id="297" r:id="rId9"/>
    <p:sldId id="294" r:id="rId10"/>
    <p:sldId id="260" r:id="rId11"/>
    <p:sldId id="259" r:id="rId12"/>
    <p:sldId id="291" r:id="rId13"/>
    <p:sldId id="290" r:id="rId14"/>
    <p:sldId id="295" r:id="rId15"/>
    <p:sldId id="298" r:id="rId16"/>
    <p:sldId id="261" r:id="rId17"/>
    <p:sldId id="283" r:id="rId18"/>
    <p:sldId id="299" r:id="rId19"/>
    <p:sldId id="262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092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793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243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568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761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243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010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824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3082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2121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213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3092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6211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351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738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670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034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19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63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260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39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733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621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38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emf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58591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499" y="1723345"/>
            <a:ext cx="11185071" cy="4866142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de-DE" sz="25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r>
              <a:rPr lang="de-DE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Frühling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446330" y="211357"/>
            <a:ext cx="2388318" cy="1154988"/>
          </a:xfrm>
          <a:prstGeom prst="rect">
            <a:avLst/>
          </a:prstGeom>
          <a:solidFill>
            <a:srgbClr val="009644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5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5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.KLASSE</a:t>
            </a:r>
            <a:endParaRPr lang="ru-RU" sz="3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537" y="4089400"/>
            <a:ext cx="1728788" cy="2371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42888"/>
            <a:ext cx="1794329" cy="123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60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1999" cy="77651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785813"/>
            <a:ext cx="11530013" cy="560069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8128098"/>
              </p:ext>
            </p:extLst>
          </p:nvPr>
        </p:nvGraphicFramePr>
        <p:xfrm>
          <a:off x="314324" y="928913"/>
          <a:ext cx="11530013" cy="581490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738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91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Wiese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o‘tloq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hinter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orqasida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hervor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tashqariga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Wolke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bulut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fallen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tushmoq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Strahl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nur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Butterblume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momoqaymoq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2821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Schwalbe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qaldirg</a:t>
                      </a:r>
                      <a:r>
                        <a:rPr lang="en-US" sz="3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‘och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Schmetterlinge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kapalak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Libelle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ninachi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747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1999" cy="77651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785813"/>
            <a:ext cx="11530013" cy="560069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6130652"/>
              </p:ext>
            </p:extLst>
          </p:nvPr>
        </p:nvGraphicFramePr>
        <p:xfrm>
          <a:off x="314324" y="928913"/>
          <a:ext cx="11530013" cy="581490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738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91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Wiese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луг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hinter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из-за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hervor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вперёд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Wolke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облако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fallen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падать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Strahl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луч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Butterblume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одуванчик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2821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Schwalbe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ласточка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Schmetterlinge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бабочка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9420">
                <a:tc>
                  <a:txBody>
                    <a:bodyPr/>
                    <a:lstStyle/>
                    <a:p>
                      <a:pPr algn="ctr"/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Libelle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стрекоза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186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2571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sind diese Blumen?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87401" y="3361760"/>
            <a:ext cx="553588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Tulpe ist</a:t>
            </a:r>
            <a:r>
              <a:rPr lang="ru-RU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…..</a:t>
            </a:r>
            <a:endParaRPr lang="de-DE" sz="3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Rose ist</a:t>
            </a:r>
            <a:r>
              <a:rPr lang="ru-RU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  <a:endParaRPr lang="de-DE" sz="3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Narzisse ist</a:t>
            </a:r>
            <a:r>
              <a:rPr lang="ru-RU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…..</a:t>
            </a:r>
            <a:endParaRPr lang="ru-RU" sz="3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0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Der Flieder ist …..</a:t>
            </a:r>
          </a:p>
          <a:p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Butterblume ist …</a:t>
            </a:r>
          </a:p>
          <a:p>
            <a:r>
              <a:rPr lang="de-DE" sz="30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Das Schneeglöckchen ist …</a:t>
            </a:r>
          </a:p>
          <a:p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Lilie ist ….</a:t>
            </a:r>
            <a:endParaRPr lang="de-DE" sz="3000" b="1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36773">
            <a:off x="279967" y="1174158"/>
            <a:ext cx="2919812" cy="1547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58" y="3028997"/>
            <a:ext cx="1653518" cy="30507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1526" y="866822"/>
            <a:ext cx="1863453" cy="19054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289" y="819774"/>
            <a:ext cx="1866900" cy="24479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405" y="871544"/>
            <a:ext cx="2494025" cy="234438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0130" y="4845105"/>
            <a:ext cx="2126499" cy="18217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305" y="819774"/>
            <a:ext cx="2133888" cy="213388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447551" y="3714857"/>
            <a:ext cx="159327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rosa</a:t>
            </a:r>
            <a:endParaRPr lang="ru-RU" sz="3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45285" y="3283945"/>
            <a:ext cx="159327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</a:t>
            </a:r>
            <a:endParaRPr lang="ru-RU" sz="3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24603" y="4138448"/>
            <a:ext cx="159327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gelb</a:t>
            </a:r>
            <a:endParaRPr lang="ru-RU" sz="3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47040" y="4673035"/>
            <a:ext cx="159327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violett</a:t>
            </a:r>
            <a:endParaRPr lang="ru-RU" sz="3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68791" y="5048449"/>
            <a:ext cx="159327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gelb</a:t>
            </a:r>
            <a:endParaRPr lang="ru-RU" sz="3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79819" y="5551627"/>
            <a:ext cx="159327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weiß</a:t>
            </a:r>
            <a:endParaRPr lang="ru-RU" sz="3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30982" y="6058678"/>
            <a:ext cx="159327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lila</a:t>
            </a:r>
            <a:endParaRPr lang="ru-RU" sz="3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547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2571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passt zusammen?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65563" y="717135"/>
            <a:ext cx="9573491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Frühling </a:t>
            </a:r>
            <a:r>
              <a:rPr lang="de-DE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endParaRPr lang="ru-RU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Sonne </a:t>
            </a:r>
            <a:r>
              <a:rPr lang="de-DE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endParaRPr lang="ru-RU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Wind </a:t>
            </a:r>
            <a:r>
              <a:rPr lang="de-DE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endParaRPr lang="ru-RU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Blumen                             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endParaRPr lang="ru-RU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Schnee </a:t>
            </a:r>
            <a:r>
              <a:rPr lang="de-DE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endParaRPr lang="ru-RU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de-DE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Wetter                             </a:t>
            </a:r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ob-havo</a:t>
            </a:r>
            <a:endParaRPr lang="ru-RU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Vögel </a:t>
            </a:r>
            <a:r>
              <a:rPr lang="de-DE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</a:t>
            </a:r>
            <a:endParaRPr lang="ru-RU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hell </a:t>
            </a:r>
            <a:r>
              <a:rPr lang="de-DE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endParaRPr lang="ru-RU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schön </a:t>
            </a:r>
            <a:r>
              <a:rPr lang="de-DE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endParaRPr lang="ru-RU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 </a:t>
            </a:r>
            <a:r>
              <a:rPr lang="de-DE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</a:t>
            </a:r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de-DE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</a:t>
            </a:r>
            <a:r>
              <a:rPr lang="de-DE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endParaRPr lang="ru-RU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4724400" y="1191491"/>
            <a:ext cx="3629891" cy="177338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4156364" y="1191491"/>
            <a:ext cx="4087091" cy="64759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4156364" y="1839085"/>
            <a:ext cx="4087091" cy="46577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585856" y="2932663"/>
            <a:ext cx="3629891" cy="177338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4537362" y="2408187"/>
            <a:ext cx="3678385" cy="113869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4281053" y="4078245"/>
            <a:ext cx="3810002" cy="16175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4045527" y="3586331"/>
            <a:ext cx="4045528" cy="113066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2992582" y="5423180"/>
            <a:ext cx="5098473" cy="104105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228109" y="5943709"/>
            <a:ext cx="4987638" cy="5475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3103417" y="5434127"/>
            <a:ext cx="4987638" cy="122376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6430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2571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passt zusammen?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65563" y="717135"/>
            <a:ext cx="9573491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Frühling </a:t>
            </a:r>
            <a:r>
              <a:rPr lang="de-DE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ru-RU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солнце</a:t>
            </a:r>
            <a:endParaRPr lang="ru-RU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Sonne </a:t>
            </a:r>
            <a:r>
              <a:rPr lang="de-DE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ru-RU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ветер</a:t>
            </a:r>
            <a:endParaRPr lang="ru-RU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Wind </a:t>
            </a:r>
            <a:r>
              <a:rPr lang="de-DE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  <a:r>
              <a:rPr lang="ru-RU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снег</a:t>
            </a:r>
            <a:endParaRPr lang="ru-RU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Blumen                             </a:t>
            </a:r>
            <a:r>
              <a:rPr lang="ru-RU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весна</a:t>
            </a:r>
            <a:endParaRPr lang="ru-RU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Schnee </a:t>
            </a:r>
            <a:r>
              <a:rPr lang="de-DE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ru-RU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птицы</a:t>
            </a:r>
            <a:endParaRPr lang="ru-RU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de-DE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Wetter                             </a:t>
            </a:r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погода</a:t>
            </a:r>
          </a:p>
          <a:p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Vögel </a:t>
            </a:r>
            <a:r>
              <a:rPr lang="de-DE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ru-RU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цветы</a:t>
            </a:r>
            <a:endParaRPr lang="ru-RU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hell </a:t>
            </a:r>
            <a:r>
              <a:rPr lang="de-DE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</a:t>
            </a:r>
            <a:r>
              <a:rPr lang="ru-RU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тепло</a:t>
            </a:r>
            <a:endParaRPr lang="ru-RU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schön </a:t>
            </a:r>
            <a:r>
              <a:rPr lang="de-DE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</a:t>
            </a:r>
            <a:r>
              <a:rPr lang="ru-RU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прекрасно</a:t>
            </a:r>
            <a:endParaRPr lang="ru-RU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 </a:t>
            </a:r>
            <a:r>
              <a:rPr lang="de-DE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</a:t>
            </a:r>
            <a:r>
              <a:rPr lang="de-DE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ярко</a:t>
            </a:r>
            <a:endParaRPr lang="ru-RU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4724400" y="1191491"/>
            <a:ext cx="3629891" cy="177338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4156364" y="1191491"/>
            <a:ext cx="4087091" cy="64759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4156364" y="1839085"/>
            <a:ext cx="4087091" cy="46577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585856" y="2932663"/>
            <a:ext cx="3629891" cy="177338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4537362" y="2408187"/>
            <a:ext cx="3678385" cy="113869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4281053" y="4078245"/>
            <a:ext cx="3810002" cy="16175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4045527" y="3586331"/>
            <a:ext cx="4045528" cy="113066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2992582" y="5423180"/>
            <a:ext cx="5098473" cy="104105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228109" y="5943709"/>
            <a:ext cx="4987638" cy="5475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3103417" y="5434127"/>
            <a:ext cx="4987638" cy="122376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5347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870631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Aufgabe für selbstständige Arbeit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61143"/>
            <a:ext cx="11530013" cy="522536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Übung 1 Seite 135</a:t>
            </a:r>
          </a:p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Ergänzen Sie den Text mit Ziffern!</a:t>
            </a:r>
          </a:p>
          <a:p>
            <a:pPr algn="l"/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4457" y="3570514"/>
            <a:ext cx="3439886" cy="2670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15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8710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Sprichwörter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2363463"/>
              </p:ext>
            </p:extLst>
          </p:nvPr>
        </p:nvGraphicFramePr>
        <p:xfrm>
          <a:off x="515595" y="1126902"/>
          <a:ext cx="11160808" cy="155824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80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0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582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Frühling</a:t>
                      </a:r>
                      <a:r>
                        <a:rPr lang="en-US" sz="3000" b="1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erneut</a:t>
                      </a:r>
                      <a:r>
                        <a:rPr lang="en-US" sz="3000" b="1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Sommer</a:t>
                      </a:r>
                      <a:r>
                        <a:rPr lang="en-US" sz="3000" b="1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erfreut</a:t>
                      </a:r>
                      <a:r>
                        <a:rPr lang="en-US" sz="3000" b="1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Herbst</a:t>
                      </a:r>
                      <a:r>
                        <a:rPr lang="en-US" sz="3000" b="1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bereichert</a:t>
                      </a:r>
                      <a:r>
                        <a:rPr lang="en-US" sz="3000" b="1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Winter </a:t>
                      </a:r>
                      <a:r>
                        <a:rPr lang="en-US" sz="3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schleicht</a:t>
                      </a:r>
                      <a:r>
                        <a:rPr lang="en-US" sz="3000" b="1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Bahor jonlanadi, yoz zavqla</a:t>
                      </a:r>
                      <a:r>
                        <a:rPr lang="de-DE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nti</a:t>
                      </a:r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de-DE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</a:t>
                      </a:r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kuz boyitadi, qish kirib keladi.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971" y="3525946"/>
            <a:ext cx="3821372" cy="274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4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8710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Sprichwörter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6783065"/>
              </p:ext>
            </p:extLst>
          </p:nvPr>
        </p:nvGraphicFramePr>
        <p:xfrm>
          <a:off x="515595" y="1126902"/>
          <a:ext cx="11160808" cy="155824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80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0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582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Frühling</a:t>
                      </a:r>
                      <a:r>
                        <a:rPr lang="en-US" sz="3000" b="1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erneut</a:t>
                      </a:r>
                      <a:r>
                        <a:rPr lang="en-US" sz="3000" b="1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Sommer</a:t>
                      </a:r>
                      <a:r>
                        <a:rPr lang="en-US" sz="3000" b="1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erfreut</a:t>
                      </a:r>
                      <a:r>
                        <a:rPr lang="en-US" sz="3000" b="1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Herbst</a:t>
                      </a:r>
                      <a:r>
                        <a:rPr lang="en-US" sz="3000" b="1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bereichert</a:t>
                      </a:r>
                      <a:r>
                        <a:rPr lang="en-US" sz="3000" b="1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Winter </a:t>
                      </a:r>
                      <a:r>
                        <a:rPr lang="en-US" sz="30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schleicht</a:t>
                      </a:r>
                      <a:r>
                        <a:rPr lang="en-US" sz="3000" b="1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Весна возрождает, лето радует, осень обогащает, зима подкрадывается.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971" y="3525946"/>
            <a:ext cx="3821372" cy="274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99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13211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01445" y="1233714"/>
            <a:ext cx="11120284" cy="5122840"/>
          </a:xfrm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de-DE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485" y="3795134"/>
            <a:ext cx="3381829" cy="21485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2654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94343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46629"/>
            <a:ext cx="11530013" cy="5239883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Wiederholen Jahreszeiten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Hörverstehen 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lesen den Text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lernen neue Wörter</a:t>
            </a:r>
            <a:endParaRPr lang="de-DE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Aufgabe für selbstständige Arbeit</a:t>
            </a:r>
            <a:endParaRPr lang="ru-RU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37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68057" y="1948507"/>
            <a:ext cx="4455885" cy="85634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Jahr</a:t>
            </a:r>
            <a:endParaRPr lang="ru-RU" sz="5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21739" y="3056446"/>
            <a:ext cx="5595257" cy="85634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Jahreszeiten</a:t>
            </a:r>
            <a:endParaRPr lang="ru-RU" sz="5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91426" y="4231572"/>
            <a:ext cx="4455885" cy="85634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Monat</a:t>
            </a:r>
            <a:endParaRPr lang="ru-RU" sz="5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91427" y="5368380"/>
            <a:ext cx="4455885" cy="85634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Tag</a:t>
            </a:r>
            <a:endParaRPr lang="ru-RU" sz="5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75" y="756090"/>
            <a:ext cx="3118666" cy="22107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1467" y="767290"/>
            <a:ext cx="3118665" cy="21995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76" y="4026980"/>
            <a:ext cx="3118665" cy="24089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1467" y="4026981"/>
            <a:ext cx="3118665" cy="2408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123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Hörverstehen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91428" y="3512459"/>
            <a:ext cx="4455885" cy="85634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Winter</a:t>
            </a:r>
            <a:endParaRPr lang="ru-RU" sz="5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91427" y="4517572"/>
            <a:ext cx="4455885" cy="85634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Herbst</a:t>
            </a:r>
            <a:endParaRPr lang="ru-RU" sz="5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91428" y="2507346"/>
            <a:ext cx="4455885" cy="85634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Frühling</a:t>
            </a:r>
            <a:endParaRPr lang="ru-RU" sz="5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91427" y="1502233"/>
            <a:ext cx="4455885" cy="85634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Sommer</a:t>
            </a:r>
            <a:endParaRPr lang="ru-RU" sz="5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75" y="756090"/>
            <a:ext cx="3118666" cy="221072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76" y="4026980"/>
            <a:ext cx="3118665" cy="240893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1467" y="767290"/>
            <a:ext cx="3118665" cy="219952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1467" y="4026981"/>
            <a:ext cx="3118665" cy="2408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34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Füllen die Tabelle aus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0904286"/>
              </p:ext>
            </p:extLst>
          </p:nvPr>
        </p:nvGraphicFramePr>
        <p:xfrm>
          <a:off x="290285" y="1001484"/>
          <a:ext cx="11684000" cy="558800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921000">
                  <a:extLst>
                    <a:ext uri="{9D8B030D-6E8A-4147-A177-3AD203B41FA5}">
                      <a16:colId xmlns:a16="http://schemas.microsoft.com/office/drawing/2014/main" val="4286947906"/>
                    </a:ext>
                  </a:extLst>
                </a:gridCol>
                <a:gridCol w="2921000">
                  <a:extLst>
                    <a:ext uri="{9D8B030D-6E8A-4147-A177-3AD203B41FA5}">
                      <a16:colId xmlns:a16="http://schemas.microsoft.com/office/drawing/2014/main" val="3477137887"/>
                    </a:ext>
                  </a:extLst>
                </a:gridCol>
                <a:gridCol w="2921000">
                  <a:extLst>
                    <a:ext uri="{9D8B030D-6E8A-4147-A177-3AD203B41FA5}">
                      <a16:colId xmlns:a16="http://schemas.microsoft.com/office/drawing/2014/main" val="3871338903"/>
                    </a:ext>
                  </a:extLst>
                </a:gridCol>
                <a:gridCol w="2921000">
                  <a:extLst>
                    <a:ext uri="{9D8B030D-6E8A-4147-A177-3AD203B41FA5}">
                      <a16:colId xmlns:a16="http://schemas.microsoft.com/office/drawing/2014/main" val="3292002487"/>
                    </a:ext>
                  </a:extLst>
                </a:gridCol>
              </a:tblGrid>
              <a:tr h="1117600"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Herbst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Sommer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Frühling 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Winter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6264186"/>
                  </a:ext>
                </a:extLst>
              </a:tr>
              <a:tr h="1117600">
                <a:tc>
                  <a:txBody>
                    <a:bodyPr/>
                    <a:lstStyle/>
                    <a:p>
                      <a:pPr algn="l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 ist …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 ist …</a:t>
                      </a:r>
                      <a:endParaRPr lang="ru-RU" sz="3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 ist …</a:t>
                      </a:r>
                      <a:endParaRPr lang="ru-RU" sz="3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 ist …</a:t>
                      </a:r>
                      <a:endParaRPr lang="ru-RU" sz="3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8000566"/>
                  </a:ext>
                </a:extLst>
              </a:tr>
              <a:tr h="1117600">
                <a:tc>
                  <a:txBody>
                    <a:bodyPr/>
                    <a:lstStyle/>
                    <a:p>
                      <a:pPr algn="l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Blätter sind …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Bäume sind</a:t>
                      </a:r>
                      <a:r>
                        <a:rPr lang="de-DE" sz="2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...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Schnee …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Überall liegt …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6045517"/>
                  </a:ext>
                </a:extLst>
              </a:tr>
              <a:tr h="1117600">
                <a:tc>
                  <a:txBody>
                    <a:bodyPr/>
                    <a:lstStyle/>
                    <a:p>
                      <a:pPr algn="l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     …         oft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Blumen …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Sonne</a:t>
                      </a:r>
                      <a:r>
                        <a:rPr lang="de-DE" sz="2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…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 …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4619381"/>
                  </a:ext>
                </a:extLst>
              </a:tr>
              <a:tr h="1117600">
                <a:tc>
                  <a:txBody>
                    <a:bodyPr/>
                    <a:lstStyle/>
                    <a:p>
                      <a:pPr algn="l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Kinder haben</a:t>
                      </a:r>
                      <a:r>
                        <a:rPr lang="de-DE" sz="2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l"/>
                      <a:r>
                        <a:rPr lang="de-DE" sz="2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</a:t>
                      </a:r>
                      <a:r>
                        <a:rPr lang="de-DE" sz="25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ferien</a:t>
                      </a:r>
                      <a:r>
                        <a:rPr lang="de-DE" sz="2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Kinder haben</a:t>
                      </a:r>
                      <a:r>
                        <a:rPr lang="de-DE" sz="2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l"/>
                      <a:r>
                        <a:rPr lang="de-DE" sz="2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</a:t>
                      </a:r>
                      <a:r>
                        <a:rPr lang="de-DE" sz="25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ferien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Kinder haben</a:t>
                      </a:r>
                      <a:r>
                        <a:rPr lang="de-DE" sz="2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l"/>
                      <a:r>
                        <a:rPr lang="de-DE" sz="2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</a:t>
                      </a:r>
                      <a:r>
                        <a:rPr lang="de-DE" sz="25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ferien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Kinder haben</a:t>
                      </a:r>
                      <a:r>
                        <a:rPr lang="de-DE" sz="2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l"/>
                      <a:r>
                        <a:rPr lang="de-DE" sz="2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</a:t>
                      </a:r>
                      <a:r>
                        <a:rPr lang="de-DE" sz="25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ferien</a:t>
                      </a:r>
                      <a:endParaRPr lang="ru-RU" sz="2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502125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398327" y="4716393"/>
            <a:ext cx="184265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scheint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79819" y="2119745"/>
            <a:ext cx="14962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heiß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75419" y="2119745"/>
            <a:ext cx="14962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571019" y="2119745"/>
            <a:ext cx="14962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kalt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77852" y="3681260"/>
            <a:ext cx="11090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gelb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99709" y="3681260"/>
            <a:ext cx="14962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grün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38851" y="3681260"/>
            <a:ext cx="14962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taut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141528" y="3681260"/>
            <a:ext cx="18060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Schnee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8983" y="4335866"/>
            <a:ext cx="14962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regnet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35994" y="4700187"/>
            <a:ext cx="14962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blühen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84219" y="2119745"/>
            <a:ext cx="14962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kühl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044546" y="4335866"/>
            <a:ext cx="17733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schneit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679380" y="5808791"/>
            <a:ext cx="14962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Winter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58982" y="5789776"/>
            <a:ext cx="14962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Herbst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34444" y="5778269"/>
            <a:ext cx="17803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Sommer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96000" y="5808791"/>
            <a:ext cx="20781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Frühlungs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014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Beantworten die Fragen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483428" y="814293"/>
            <a:ext cx="5632863" cy="71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de-DE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 Jahreszeit ist jetzt?</a:t>
            </a:r>
            <a:endParaRPr lang="de-DE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49575" y="3635043"/>
            <a:ext cx="5225143" cy="1138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de-DE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ist das Wetter heute</a:t>
            </a:r>
            <a:r>
              <a:rPr lang="de-DE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de-DE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608262" y="3594774"/>
            <a:ext cx="5225143" cy="1219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de-DE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 </a:t>
            </a:r>
            <a:r>
              <a:rPr lang="de-DE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heute warm oder kalt</a:t>
            </a:r>
            <a:r>
              <a:rPr lang="de-DE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de-DE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9891" y="1525493"/>
            <a:ext cx="4433454" cy="245076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255" y="4449336"/>
            <a:ext cx="2506345" cy="22982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404" y="4449336"/>
            <a:ext cx="2555175" cy="2408664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flipH="1">
            <a:off x="7200404" y="4608335"/>
            <a:ext cx="2415373" cy="191665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1318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Beantworten die Fragen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53253" y="983473"/>
            <a:ext cx="23920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de-DE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Regnet es?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019969" y="2146533"/>
            <a:ext cx="32930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de-DE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Weht der Wind?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03" y="1840521"/>
            <a:ext cx="3162300" cy="27241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378" y="3061855"/>
            <a:ext cx="4031672" cy="29381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307" y="3925917"/>
            <a:ext cx="2637125" cy="262341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7887796" y="3202596"/>
            <a:ext cx="39853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de-DE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Scheint die Sonne?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429491" y="1568248"/>
            <a:ext cx="3297382" cy="275437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3871270" y="3153744"/>
            <a:ext cx="3297382" cy="275437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3039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Beantworten die Fragen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66634" y="5121527"/>
            <a:ext cx="70246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Blühen </a:t>
            </a:r>
            <a:r>
              <a:rPr lang="de-DE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erste Frühlingsblumen?</a:t>
            </a:r>
            <a:endParaRPr lang="de-DE" sz="3200" b="1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44448" y="1238096"/>
            <a:ext cx="41004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de-DE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ist der Himmel?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232614" y="3049692"/>
            <a:ext cx="76738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de-DE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Singen die Vögel ihre Frühlingslieder?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655" y="1031583"/>
            <a:ext cx="3588328" cy="17816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2590" y="1690587"/>
            <a:ext cx="2605227" cy="31105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64" y="4161363"/>
            <a:ext cx="3893701" cy="228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34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2571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0284" y="565733"/>
            <a:ext cx="11611428" cy="70788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Butterblume.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0160001" y="0"/>
            <a:ext cx="1190170" cy="725713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S.79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0722" y="1087235"/>
            <a:ext cx="11250551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Frühling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Wiese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schon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grün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Aber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noch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keine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Blumen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auf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Wiese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kommt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Sonne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hinter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Wolken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hervor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scheint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freundlich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auf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Erde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Auch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auf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Wiese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fällt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Strahl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Strahl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gelb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Sonne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Nach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einigen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Tagen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steht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auf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Wiese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eine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schӧne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kleine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Blume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auch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gelb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Sonne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eine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Butterblume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978" y="4949831"/>
            <a:ext cx="5936343" cy="181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53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9441</TotalTime>
  <Words>422</Words>
  <Application>Microsoft Office PowerPoint</Application>
  <PresentationFormat>Широкоэкранный</PresentationFormat>
  <Paragraphs>173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Wingdings</vt:lpstr>
      <vt:lpstr>Тема Office</vt:lpstr>
      <vt:lpstr>Office Theme</vt:lpstr>
      <vt:lpstr>DEUTSCH</vt:lpstr>
      <vt:lpstr>PLAN DER STUNDE:</vt:lpstr>
      <vt:lpstr>Wiederholung</vt:lpstr>
      <vt:lpstr>Hörverstehen</vt:lpstr>
      <vt:lpstr>Füllen die Tabelle aus</vt:lpstr>
      <vt:lpstr>Beantworten die Fragen</vt:lpstr>
      <vt:lpstr>Beantworten die Fragen</vt:lpstr>
      <vt:lpstr>Beantworten die Fragen</vt:lpstr>
      <vt:lpstr>Wir lesen den Text</vt:lpstr>
      <vt:lpstr>Wir lernen Wörter</vt:lpstr>
      <vt:lpstr>Wir lernen Wörter</vt:lpstr>
      <vt:lpstr>Wie sind diese Blumen?</vt:lpstr>
      <vt:lpstr>Was passt zusammen?</vt:lpstr>
      <vt:lpstr>Was passt zusammen?</vt:lpstr>
      <vt:lpstr>Die Aufgabe für selbstständige Arbeit</vt:lpstr>
      <vt:lpstr>Sprichwörter</vt:lpstr>
      <vt:lpstr>Sprichwörter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Пользователь</cp:lastModifiedBy>
  <cp:revision>143</cp:revision>
  <dcterms:created xsi:type="dcterms:W3CDTF">2020-09-21T16:11:53Z</dcterms:created>
  <dcterms:modified xsi:type="dcterms:W3CDTF">2021-02-13T07:35:51Z</dcterms:modified>
</cp:coreProperties>
</file>