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7" r:id="rId5"/>
    <p:sldId id="292" r:id="rId6"/>
    <p:sldId id="293" r:id="rId7"/>
    <p:sldId id="288" r:id="rId8"/>
    <p:sldId id="297" r:id="rId9"/>
    <p:sldId id="294" r:id="rId10"/>
    <p:sldId id="260" r:id="rId11"/>
    <p:sldId id="259" r:id="rId12"/>
    <p:sldId id="291" r:id="rId13"/>
    <p:sldId id="290" r:id="rId14"/>
    <p:sldId id="295" r:id="rId15"/>
    <p:sldId id="298" r:id="rId16"/>
    <p:sldId id="261" r:id="rId17"/>
    <p:sldId id="283" r:id="rId18"/>
    <p:sldId id="299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859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99" y="1723345"/>
            <a:ext cx="11185071" cy="486614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Frühling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46330" y="211357"/>
            <a:ext cx="2388318" cy="1154988"/>
          </a:xfrm>
          <a:prstGeom prst="rect">
            <a:avLst/>
          </a:prstGeom>
          <a:solidFill>
            <a:srgbClr val="0096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76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28098"/>
              </p:ext>
            </p:extLst>
          </p:nvPr>
        </p:nvGraphicFramePr>
        <p:xfrm>
          <a:off x="314324" y="928913"/>
          <a:ext cx="11530013" cy="58149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Wiese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o‘tloq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hinter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orqasida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hervor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tashqariga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Wolke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bulut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tushmoq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Strahl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Butterblume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momoqaymoq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1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Schwalbe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qaldirg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‘och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Schmetterlinge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kapalak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Libelle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ninachi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4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76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30652"/>
              </p:ext>
            </p:extLst>
          </p:nvPr>
        </p:nvGraphicFramePr>
        <p:xfrm>
          <a:off x="314324" y="928913"/>
          <a:ext cx="11530013" cy="58149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Wiese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hinter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из-за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hervor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вперёд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Wolke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облако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падать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Strahl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Butterblume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одуванчик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1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Schwalbe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ласточка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Schmetterlinge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бабочка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Libelle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стрекоза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8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diese Blumen?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401" y="3361760"/>
            <a:ext cx="55358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Tulpe ist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 ist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Narzisse ist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ru-RU" sz="3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Flieder ist …..</a:t>
            </a:r>
          </a:p>
          <a:p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Butterblume ist …</a:t>
            </a:r>
          </a:p>
          <a:p>
            <a:r>
              <a:rPr lang="de-DE" sz="3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Schneeglöckchen ist …</a:t>
            </a:r>
          </a:p>
          <a:p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Lilie ist ….</a:t>
            </a:r>
            <a:endParaRPr lang="de-DE" sz="3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773">
            <a:off x="279967" y="1174158"/>
            <a:ext cx="2919812" cy="154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58" y="3028997"/>
            <a:ext cx="1653518" cy="3050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866822"/>
            <a:ext cx="1863453" cy="1905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89" y="819774"/>
            <a:ext cx="1866900" cy="2447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871544"/>
            <a:ext cx="2494025" cy="2344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30" y="4845105"/>
            <a:ext cx="2126499" cy="1821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05" y="819774"/>
            <a:ext cx="2133888" cy="2133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7551" y="3714857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285" y="3283945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4603" y="4138448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7040" y="4673035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violett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8791" y="5048449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9819" y="5551627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weiß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0982" y="6058678"/>
            <a:ext cx="1593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lila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passt zusammen?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5563" y="717135"/>
            <a:ext cx="95734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Frühling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Sonne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Wind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Blumen 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Schnee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Wetter                            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ob-havo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Vögel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24400" y="1191491"/>
            <a:ext cx="3629891" cy="1773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56364" y="1191491"/>
            <a:ext cx="4087091" cy="647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156364" y="1839085"/>
            <a:ext cx="4087091" cy="465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85856" y="2932663"/>
            <a:ext cx="3629891" cy="1773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37362" y="2408187"/>
            <a:ext cx="3678385" cy="1138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1053" y="4078245"/>
            <a:ext cx="3810002" cy="161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045527" y="3586331"/>
            <a:ext cx="4045528" cy="1130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92582" y="5423180"/>
            <a:ext cx="5098473" cy="1041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28109" y="5943709"/>
            <a:ext cx="4987638" cy="54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03417" y="5434127"/>
            <a:ext cx="4987638" cy="1223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passt zusammen?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5563" y="717135"/>
            <a:ext cx="95734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Frühling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Sonne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Wind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Blumen 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Schnee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Wetter                            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погода</a:t>
            </a: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Vögel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 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24400" y="1191491"/>
            <a:ext cx="3629891" cy="1773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56364" y="1191491"/>
            <a:ext cx="4087091" cy="647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156364" y="1839085"/>
            <a:ext cx="4087091" cy="465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85856" y="2932663"/>
            <a:ext cx="3629891" cy="1773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37362" y="2408187"/>
            <a:ext cx="3678385" cy="1138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1053" y="4078245"/>
            <a:ext cx="3810002" cy="161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045527" y="3586331"/>
            <a:ext cx="4045528" cy="1130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92582" y="5423180"/>
            <a:ext cx="5098473" cy="1041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28109" y="5943709"/>
            <a:ext cx="4987638" cy="54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03417" y="5434127"/>
            <a:ext cx="4987638" cy="1223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1 Seite 135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Ergänzen Sie den Text mit Ziffern!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3570514"/>
            <a:ext cx="3439886" cy="2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63463"/>
              </p:ext>
            </p:extLst>
          </p:nvPr>
        </p:nvGraphicFramePr>
        <p:xfrm>
          <a:off x="515595" y="1126902"/>
          <a:ext cx="11160808" cy="15582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Frühling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erneut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Sommer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erfreut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Herbst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bereichert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Winter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schleicht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Bahor jonlanadi, yoz zavqla</a:t>
                      </a:r>
                      <a:r>
                        <a:rPr lang="de-DE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nti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de-DE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kuz boyitadi, qish kirib keladi.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83065"/>
              </p:ext>
            </p:extLst>
          </p:nvPr>
        </p:nvGraphicFramePr>
        <p:xfrm>
          <a:off x="515595" y="1126902"/>
          <a:ext cx="11160808" cy="15582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Frühling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erneut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Sommer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erfreut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Herbst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bereichert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Winter </a:t>
                      </a:r>
                      <a:r>
                        <a:rPr lang="en-US" sz="3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schleicht</a:t>
                      </a:r>
                      <a:r>
                        <a:rPr lang="en-US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Весна возрождает, лето радует, осень обогащает, зима подкрадывается.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3211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5" y="3795134"/>
            <a:ext cx="3381829" cy="214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Wiederholen Jahreszeiten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neue Wörter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8057" y="1948507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Jahr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1739" y="3056446"/>
            <a:ext cx="5595257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1426" y="4231572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Monat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1427" y="5368380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Tag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5" y="756090"/>
            <a:ext cx="3118666" cy="221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467" y="767290"/>
            <a:ext cx="3118665" cy="2199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6" y="4026980"/>
            <a:ext cx="3118665" cy="2408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467" y="4026981"/>
            <a:ext cx="3118665" cy="24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1428" y="3512459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Winter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1427" y="4517572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Herbst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1428" y="2507346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Frühling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1427" y="1502233"/>
            <a:ext cx="445588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Sommer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5" y="756090"/>
            <a:ext cx="3118666" cy="22107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6" y="4026980"/>
            <a:ext cx="3118665" cy="24089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467" y="767290"/>
            <a:ext cx="3118665" cy="21995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467" y="4026981"/>
            <a:ext cx="3118665" cy="24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Füllen die Tabelle aus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04286"/>
              </p:ext>
            </p:extLst>
          </p:nvPr>
        </p:nvGraphicFramePr>
        <p:xfrm>
          <a:off x="290285" y="1001484"/>
          <a:ext cx="11684000" cy="5588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4286947906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3477137887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3871338903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3292002487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Herbst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Sommer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Frühling 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Winter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64186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l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ist …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ist …</a:t>
                      </a:r>
                      <a:endParaRPr lang="ru-RU" sz="3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ist …</a:t>
                      </a:r>
                      <a:endParaRPr lang="ru-RU" sz="3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ist …</a:t>
                      </a:r>
                      <a:endParaRPr lang="ru-RU" sz="3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00566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Blätter sind …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Bäume sind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...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Schnee …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Überall liegt …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45517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    …         oft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Blumen …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Sonne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…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938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Kinder haben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de-DE" sz="2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ferien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Kinder haben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de-DE" sz="2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Kinder haben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de-DE" sz="2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Kinder haben</a:t>
                      </a:r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de-DE" sz="2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de-DE" sz="2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2125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8327" y="4716393"/>
            <a:ext cx="1842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scheint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819" y="2119745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heiß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419" y="2119745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1019" y="2119745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852" y="3681260"/>
            <a:ext cx="1109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9709" y="3681260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51" y="3681260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taut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1528" y="3681260"/>
            <a:ext cx="1806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983" y="4335866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regnet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5994" y="4700187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blühen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4219" y="2119745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kühl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4546" y="4335866"/>
            <a:ext cx="1773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schneit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79380" y="5808791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982" y="5789776"/>
            <a:ext cx="14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Herbst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4444" y="5778269"/>
            <a:ext cx="1780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5808791"/>
            <a:ext cx="2078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Frühlungs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3428" y="814293"/>
            <a:ext cx="5632863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Jahreszeit ist jetzt?</a:t>
            </a:r>
            <a:endParaRPr lang="de-DE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575" y="3635043"/>
            <a:ext cx="5225143" cy="113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das Wetter heute</a:t>
            </a:r>
            <a:r>
              <a:rPr lang="de-DE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8262" y="3594774"/>
            <a:ext cx="5225143" cy="121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 warm oder kalt</a:t>
            </a:r>
            <a:r>
              <a:rPr lang="de-DE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1" y="1525493"/>
            <a:ext cx="4433454" cy="2450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5" y="4449336"/>
            <a:ext cx="2506345" cy="229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04" y="4449336"/>
            <a:ext cx="2555175" cy="240866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7200404" y="4608335"/>
            <a:ext cx="2415373" cy="19166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3253" y="983473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Regnet es?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19969" y="2146533"/>
            <a:ext cx="329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Weht der Wind?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3" y="1840521"/>
            <a:ext cx="3162300" cy="2724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78" y="3061855"/>
            <a:ext cx="4031672" cy="2938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07" y="3925917"/>
            <a:ext cx="2637125" cy="26234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87796" y="3202596"/>
            <a:ext cx="3985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Scheint die Sonne?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29491" y="1568248"/>
            <a:ext cx="3297382" cy="2754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871270" y="3153744"/>
            <a:ext cx="3297382" cy="2754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6634" y="5121527"/>
            <a:ext cx="7024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Blühen </a:t>
            </a:r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erste Frühlingsblumen?</a:t>
            </a:r>
            <a:endParaRPr lang="de-DE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4448" y="1238096"/>
            <a:ext cx="410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der Himmel?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32614" y="3049692"/>
            <a:ext cx="767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Singen die Vögel ihre Frühlingslieder?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5" y="1031583"/>
            <a:ext cx="3588328" cy="178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90" y="1690587"/>
            <a:ext cx="2605227" cy="3110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4161363"/>
            <a:ext cx="3893701" cy="22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4" y="565733"/>
            <a:ext cx="116114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Butterblume.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60001" y="0"/>
            <a:ext cx="1190170" cy="7257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S.79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722" y="1087235"/>
            <a:ext cx="1125055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Wiese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schon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Wiese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Sonne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hinter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Wolken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hervor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scheint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freundlich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Wiese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fällt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Strahl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Strahl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Sonne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einigen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Tagen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steht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Wiese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schӧne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Blume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Sonne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Butterblume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8" y="4949831"/>
            <a:ext cx="5936343" cy="18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9441</TotalTime>
  <Words>422</Words>
  <Application>Microsoft Office PowerPoint</Application>
  <PresentationFormat>Широкоэкранный</PresentationFormat>
  <Paragraphs>173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Wiederholung</vt:lpstr>
      <vt:lpstr>Hörverstehen</vt:lpstr>
      <vt:lpstr>Füllen die Tabelle aus</vt:lpstr>
      <vt:lpstr>Beantworten die Fragen</vt:lpstr>
      <vt:lpstr>Beantworten die Fragen</vt:lpstr>
      <vt:lpstr>Beantworten die Fragen</vt:lpstr>
      <vt:lpstr>Wir lesen den Text</vt:lpstr>
      <vt:lpstr>Wir lernen Wörter</vt:lpstr>
      <vt:lpstr>Wir lernen Wörter</vt:lpstr>
      <vt:lpstr>Wie sind diese Blumen?</vt:lpstr>
      <vt:lpstr>Was passt zusammen?</vt:lpstr>
      <vt:lpstr>Was passt zusammen?</vt:lpstr>
      <vt:lpstr>Die Aufgabe für selbstständige Arbeit</vt:lpstr>
      <vt:lpstr>Sprichwörter</vt:lpstr>
      <vt:lpstr>Sprichwörter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143</cp:revision>
  <dcterms:created xsi:type="dcterms:W3CDTF">2020-09-21T16:11:53Z</dcterms:created>
  <dcterms:modified xsi:type="dcterms:W3CDTF">2021-02-13T07:35:51Z</dcterms:modified>
</cp:coreProperties>
</file>