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20" r:id="rId2"/>
    <p:sldId id="369" r:id="rId3"/>
    <p:sldId id="370" r:id="rId4"/>
    <p:sldId id="371" r:id="rId5"/>
    <p:sldId id="366" r:id="rId6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7" d="100"/>
          <a:sy n="127" d="100"/>
        </p:scale>
        <p:origin x="816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13/02/2021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Cyrl-UZ" sz="2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7BEF1AF-A37F-4DE3-B6C8-AE0CA856D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949700" y="2155825"/>
            <a:ext cx="1009131" cy="1022237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01700" y="1241425"/>
            <a:ext cx="4458084" cy="9053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Spraytlar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liboslari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kostyumlari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ni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almashtirish</a:t>
            </a:r>
            <a:endParaRPr lang="ru-RU" sz="2800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-d(kastyum)">
            <a:hlinkClick r:id="" action="ppaction://media"/>
            <a:extLst>
              <a:ext uri="{FF2B5EF4-FFF2-40B4-BE49-F238E27FC236}">
                <a16:creationId xmlns:a16="http://schemas.microsoft.com/office/drawing/2014/main" id="{DD9891F7-B9E0-471D-88AD-BA1BCF0683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4150" y="43648"/>
            <a:ext cx="5397500" cy="315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006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0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-d(dance)">
            <a:hlinkClick r:id="" action="ppaction://media"/>
            <a:extLst>
              <a:ext uri="{FF2B5EF4-FFF2-40B4-BE49-F238E27FC236}">
                <a16:creationId xmlns:a16="http://schemas.microsoft.com/office/drawing/2014/main" id="{0D3F28D6-CF62-4A82-88BF-7BA85356FA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309" y="46666"/>
            <a:ext cx="5387182" cy="315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99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1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-d(danc2)">
            <a:hlinkClick r:id="" action="ppaction://media"/>
            <a:extLst>
              <a:ext uri="{FF2B5EF4-FFF2-40B4-BE49-F238E27FC236}">
                <a16:creationId xmlns:a16="http://schemas.microsoft.com/office/drawing/2014/main" id="{F5802CA7-A499-4142-85CB-F6496B5D78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818" y="40777"/>
            <a:ext cx="5364163" cy="313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34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7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D87FBC6-93B5-4CAD-94B8-3D985390D461}"/>
              </a:ext>
            </a:extLst>
          </p:cNvPr>
          <p:cNvSpPr txBox="1">
            <a:spLocks/>
          </p:cNvSpPr>
          <p:nvPr/>
        </p:nvSpPr>
        <p:spPr>
          <a:xfrm>
            <a:off x="300739" y="122150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 err="1"/>
              <a:t>Mustaqil</a:t>
            </a:r>
            <a:r>
              <a:rPr lang="en-US" kern="0" dirty="0"/>
              <a:t> </a:t>
            </a:r>
            <a:r>
              <a:rPr lang="en-US" kern="0" dirty="0" err="1"/>
              <a:t>bajarish</a:t>
            </a:r>
            <a:r>
              <a:rPr lang="en-US" kern="0" dirty="0"/>
              <a:t> </a:t>
            </a:r>
            <a:r>
              <a:rPr lang="en-US" kern="0" dirty="0" err="1"/>
              <a:t>uchun</a:t>
            </a:r>
            <a:r>
              <a:rPr lang="en-US" kern="0" dirty="0"/>
              <a:t> </a:t>
            </a:r>
            <a:r>
              <a:rPr lang="uz-Latn-UZ" kern="0" dirty="0" smtClean="0"/>
              <a:t>topshiriq</a:t>
            </a:r>
            <a:r>
              <a:rPr lang="en-US" kern="0" dirty="0" smtClean="0"/>
              <a:t>lar</a:t>
            </a:r>
            <a:r>
              <a:rPr lang="uz-Latn-UZ" kern="0" dirty="0" smtClean="0"/>
              <a:t>:</a:t>
            </a:r>
            <a:endParaRPr lang="en-GB" kern="0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46D66069-7BA8-4E6D-9DCF-C30D686D6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330700" y="1781212"/>
            <a:ext cx="1337658" cy="135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31FA5C2B-FCE9-41F0-ADE2-22905D5B1871}"/>
              </a:ext>
            </a:extLst>
          </p:cNvPr>
          <p:cNvSpPr txBox="1">
            <a:spLocks/>
          </p:cNvSpPr>
          <p:nvPr/>
        </p:nvSpPr>
        <p:spPr>
          <a:xfrm>
            <a:off x="901701" y="1089025"/>
            <a:ext cx="3962400" cy="1323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1200"/>
              </a:spcAft>
              <a:buFontTx/>
              <a:buAutoNum type="arabicParenR"/>
            </a:pPr>
            <a:r>
              <a:rPr lang="en-US" sz="1900" i="0" kern="0" dirty="0" err="1"/>
              <a:t>Sprayt</a:t>
            </a:r>
            <a:r>
              <a:rPr lang="en-US" sz="1900" i="0" kern="0" dirty="0"/>
              <a:t> </a:t>
            </a:r>
            <a:r>
              <a:rPr lang="en-US" sz="1900" i="0" kern="0" dirty="0" err="1"/>
              <a:t>kostyumlarini</a:t>
            </a:r>
            <a:r>
              <a:rPr lang="en-US" sz="1900" i="0" kern="0" dirty="0"/>
              <a:t> </a:t>
            </a:r>
            <a:r>
              <a:rPr lang="en-US" sz="1900" i="0" kern="0" dirty="0" err="1"/>
              <a:t>qanday</a:t>
            </a:r>
            <a:r>
              <a:rPr lang="en-US" sz="1900" i="0" kern="0" dirty="0"/>
              <a:t> </a:t>
            </a:r>
            <a:r>
              <a:rPr lang="en-US" sz="1900" i="0" kern="0" dirty="0" err="1"/>
              <a:t>o‘zgartirish</a:t>
            </a:r>
            <a:r>
              <a:rPr lang="en-US" sz="1900" i="0" kern="0" dirty="0"/>
              <a:t> </a:t>
            </a:r>
            <a:r>
              <a:rPr lang="en-US" sz="1900" i="0" kern="0" dirty="0" err="1"/>
              <a:t>mumkin</a:t>
            </a:r>
            <a:r>
              <a:rPr lang="en-US" sz="1900" i="0" kern="0" dirty="0"/>
              <a:t>?</a:t>
            </a:r>
          </a:p>
          <a:p>
            <a:pPr marL="457200" indent="-457200" algn="l">
              <a:spcAft>
                <a:spcPts val="1200"/>
              </a:spcAft>
              <a:buFontTx/>
              <a:buAutoNum type="arabicParenR"/>
            </a:pPr>
            <a:r>
              <a:rPr lang="en-US" sz="1900" i="0" kern="0" dirty="0" err="1"/>
              <a:t>Skript</a:t>
            </a:r>
            <a:r>
              <a:rPr lang="en-US" sz="1900" i="0" kern="0" dirty="0"/>
              <a:t> </a:t>
            </a:r>
            <a:r>
              <a:rPr lang="en-US" sz="1900" i="0" kern="0" dirty="0" err="1"/>
              <a:t>musiqaga</a:t>
            </a:r>
            <a:r>
              <a:rPr lang="en-US" sz="1900" i="0" kern="0" dirty="0"/>
              <a:t> </a:t>
            </a:r>
            <a:r>
              <a:rPr lang="en-US" sz="1900" i="0" kern="0" dirty="0" err="1"/>
              <a:t>qanday</a:t>
            </a:r>
            <a:r>
              <a:rPr lang="en-US" sz="1900" i="0" kern="0" dirty="0"/>
              <a:t> </a:t>
            </a:r>
            <a:r>
              <a:rPr lang="en-US" sz="1900" i="0" kern="0" dirty="0" err="1"/>
              <a:t>qo‘yiladi</a:t>
            </a:r>
            <a:r>
              <a:rPr lang="en-US" sz="1900" i="0" kern="0" dirty="0"/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A04CF5-9D01-4485-83DB-661A8CF6C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97" y="678578"/>
            <a:ext cx="676203" cy="6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9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7092</TotalTime>
  <Words>31</Words>
  <Application>Microsoft Office PowerPoint</Application>
  <PresentationFormat>Произвольный</PresentationFormat>
  <Paragraphs>6</Paragraphs>
  <Slides>5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1114</cp:revision>
  <dcterms:created xsi:type="dcterms:W3CDTF">2020-04-13T08:05:16Z</dcterms:created>
  <dcterms:modified xsi:type="dcterms:W3CDTF">2021-02-13T06:10:01Z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