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320" r:id="rId2"/>
    <p:sldId id="363" r:id="rId3"/>
    <p:sldId id="360" r:id="rId4"/>
    <p:sldId id="361" r:id="rId5"/>
    <p:sldId id="362" r:id="rId6"/>
    <p:sldId id="364" r:id="rId7"/>
    <p:sldId id="365" r:id="rId8"/>
    <p:sldId id="345" r:id="rId9"/>
  </p:sldIdLst>
  <p:sldSz cx="5765800" cy="3244850"/>
  <p:notesSz cx="5765800" cy="32448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60"/>
  </p:normalViewPr>
  <p:slideViewPr>
    <p:cSldViewPr>
      <p:cViewPr varScale="1">
        <p:scale>
          <a:sx n="127" d="100"/>
          <a:sy n="127" d="100"/>
        </p:scale>
        <p:origin x="816" y="7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AE10CF-B033-4812-AD78-980F63133465}" type="datetimeFigureOut">
              <a:rPr lang="en-GB" smtClean="0"/>
              <a:pPr/>
              <a:t>13/02/2021</a:t>
            </a:fld>
            <a:endParaRPr lang="en-GB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GB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06829A-CB88-467E-8655-4240A6B4455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6704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2/13/2021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2/13/2021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2/13/2021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1A2AD370-A84D-489B-9B12-3F13EFACD04E}"/>
              </a:ext>
            </a:extLst>
          </p:cNvPr>
          <p:cNvSpPr/>
          <p:nvPr/>
        </p:nvSpPr>
        <p:spPr>
          <a:xfrm>
            <a:off x="-1" y="0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BCA479FA-01CD-4764-9122-65960CE0B7DE}"/>
              </a:ext>
            </a:extLst>
          </p:cNvPr>
          <p:cNvSpPr/>
          <p:nvPr/>
        </p:nvSpPr>
        <p:spPr>
          <a:xfrm>
            <a:off x="437789" y="1251207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AD48F187-A871-4799-B0F4-AFA305E548EF}"/>
              </a:ext>
            </a:extLst>
          </p:cNvPr>
          <p:cNvSpPr/>
          <p:nvPr/>
        </p:nvSpPr>
        <p:spPr>
          <a:xfrm>
            <a:off x="437789" y="2160611"/>
            <a:ext cx="344170" cy="74891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DE6856A3-7B1F-4722-A615-FF4EF14B408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51598" y="249024"/>
            <a:ext cx="4254500" cy="599522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en-US" sz="1900" spc="-5" dirty="0"/>
              <a:t>INFORMATIKA VA AXBOROT TEXNOLOGIYALARI</a:t>
            </a:r>
            <a:endParaRPr lang="en-US" sz="1900" dirty="0"/>
          </a:p>
        </p:txBody>
      </p:sp>
      <p:grpSp>
        <p:nvGrpSpPr>
          <p:cNvPr id="8" name="object 8">
            <a:extLst>
              <a:ext uri="{FF2B5EF4-FFF2-40B4-BE49-F238E27FC236}">
                <a16:creationId xmlns:a16="http://schemas.microsoft.com/office/drawing/2014/main" id="{C2710C8F-3E68-4924-B155-F7B072AA3F3F}"/>
              </a:ext>
            </a:extLst>
          </p:cNvPr>
          <p:cNvGrpSpPr/>
          <p:nvPr/>
        </p:nvGrpSpPr>
        <p:grpSpPr>
          <a:xfrm>
            <a:off x="4635500" y="212867"/>
            <a:ext cx="995327" cy="634365"/>
            <a:chOff x="4686759" y="212867"/>
            <a:chExt cx="634365" cy="634365"/>
          </a:xfrm>
        </p:grpSpPr>
        <p:sp>
          <p:nvSpPr>
            <p:cNvPr id="9" name="object 9">
              <a:extLst>
                <a:ext uri="{FF2B5EF4-FFF2-40B4-BE49-F238E27FC236}">
                  <a16:creationId xmlns:a16="http://schemas.microsoft.com/office/drawing/2014/main" id="{17904163-5005-42E8-B2B3-08870DCB607B}"/>
                </a:ext>
              </a:extLst>
            </p:cNvPr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>
              <a:extLst>
                <a:ext uri="{FF2B5EF4-FFF2-40B4-BE49-F238E27FC236}">
                  <a16:creationId xmlns:a16="http://schemas.microsoft.com/office/drawing/2014/main" id="{4F1A5587-E489-49BA-BF3C-0B599C337BDF}"/>
                </a:ext>
              </a:extLst>
            </p:cNvPr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>
            <a:extLst>
              <a:ext uri="{FF2B5EF4-FFF2-40B4-BE49-F238E27FC236}">
                <a16:creationId xmlns:a16="http://schemas.microsoft.com/office/drawing/2014/main" id="{AF298A55-6A4A-4284-9B31-3EAFC45AFA77}"/>
              </a:ext>
            </a:extLst>
          </p:cNvPr>
          <p:cNvSpPr txBox="1"/>
          <p:nvPr/>
        </p:nvSpPr>
        <p:spPr>
          <a:xfrm>
            <a:off x="4604636" y="343135"/>
            <a:ext cx="1051560" cy="32380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uz-Cyrl-UZ" sz="2000" b="1" spc="10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r>
              <a:rPr lang="ru-RU" sz="2000" b="1" spc="10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lang="en-US" sz="2000" b="1" spc="5" dirty="0" err="1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lang="en-US" sz="2000" b="1" dirty="0">
              <a:latin typeface="Arial"/>
              <a:cs typeface="Arial"/>
            </a:endParaRPr>
          </a:p>
        </p:txBody>
      </p:sp>
      <p:sp>
        <p:nvSpPr>
          <p:cNvPr id="13" name="object 11">
            <a:extLst>
              <a:ext uri="{FF2B5EF4-FFF2-40B4-BE49-F238E27FC236}">
                <a16:creationId xmlns:a16="http://schemas.microsoft.com/office/drawing/2014/main" id="{DC9A5E04-87F5-4D7A-8352-2E6A0F82503F}"/>
              </a:ext>
            </a:extLst>
          </p:cNvPr>
          <p:cNvSpPr/>
          <p:nvPr/>
        </p:nvSpPr>
        <p:spPr>
          <a:xfrm>
            <a:off x="134973" y="294122"/>
            <a:ext cx="646986" cy="514672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  <a:ln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>
            <a:extLst>
              <a:ext uri="{FF2B5EF4-FFF2-40B4-BE49-F238E27FC236}">
                <a16:creationId xmlns:a16="http://schemas.microsoft.com/office/drawing/2014/main" id="{AD615112-7459-4CA7-8C46-AA15F067C4B7}"/>
              </a:ext>
            </a:extLst>
          </p:cNvPr>
          <p:cNvSpPr txBox="1"/>
          <p:nvPr/>
        </p:nvSpPr>
        <p:spPr>
          <a:xfrm>
            <a:off x="749300" y="1165225"/>
            <a:ext cx="4273911" cy="905376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 algn="ctr">
              <a:spcAft>
                <a:spcPts val="1200"/>
              </a:spcAft>
            </a:pPr>
            <a:r>
              <a:rPr lang="en-US" sz="2800" spc="-10" dirty="0" err="1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lang="en-US" sz="2400" spc="-10" dirty="0">
                <a:solidFill>
                  <a:srgbClr val="002060"/>
                </a:solidFill>
                <a:latin typeface="Arial"/>
                <a:cs typeface="Arial"/>
              </a:rPr>
              <a:t>: </a:t>
            </a:r>
            <a:r>
              <a:rPr lang="en-US" sz="2800" spc="-10" dirty="0" err="1">
                <a:solidFill>
                  <a:srgbClr val="002060"/>
                </a:solidFill>
                <a:latin typeface="Arial"/>
                <a:cs typeface="Arial"/>
              </a:rPr>
              <a:t>Sodda</a:t>
            </a:r>
            <a:r>
              <a:rPr lang="en-US" sz="2800" spc="-1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800" spc="-10" dirty="0" err="1">
                <a:solidFill>
                  <a:srgbClr val="002060"/>
                </a:solidFill>
                <a:latin typeface="Arial"/>
                <a:cs typeface="Arial"/>
              </a:rPr>
              <a:t>animatsiya</a:t>
            </a:r>
            <a:r>
              <a:rPr lang="en-US" sz="2800" spc="-1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800" spc="-10" dirty="0" err="1">
                <a:solidFill>
                  <a:srgbClr val="002060"/>
                </a:solidFill>
                <a:latin typeface="Arial"/>
                <a:cs typeface="Arial"/>
              </a:rPr>
              <a:t>dasturini</a:t>
            </a:r>
            <a:r>
              <a:rPr lang="en-US" sz="2800" spc="-1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800" spc="-10" dirty="0" err="1">
                <a:solidFill>
                  <a:srgbClr val="002060"/>
                </a:solidFill>
                <a:latin typeface="Arial"/>
                <a:cs typeface="Arial"/>
              </a:rPr>
              <a:t>yaratish</a:t>
            </a:r>
            <a:endParaRPr lang="ru-RU" sz="2800" spc="-10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552ECB0-D4A8-48AE-BD57-BEB0858D36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0234" y="1927225"/>
            <a:ext cx="1315962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3082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BE8B63-5467-46A9-9162-8409B9EF73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Sodda</a:t>
            </a:r>
            <a:r>
              <a:rPr lang="en-US" dirty="0"/>
              <a:t> </a:t>
            </a:r>
            <a:r>
              <a:rPr lang="en-US" dirty="0" err="1"/>
              <a:t>animatsiya</a:t>
            </a:r>
            <a:endParaRPr lang="en-GB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C6EABE4-2DD7-4B4C-B34B-52FF66A53D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6106" y="982040"/>
            <a:ext cx="5028954" cy="1384995"/>
          </a:xfrm>
        </p:spPr>
        <p:txBody>
          <a:bodyPr/>
          <a:lstStyle/>
          <a:p>
            <a:pPr algn="just"/>
            <a:r>
              <a:rPr lang="en-US" sz="1800" b="1" i="0" dirty="0" err="1">
                <a:solidFill>
                  <a:srgbClr val="002060"/>
                </a:solidFill>
              </a:rPr>
              <a:t>Animatsiya</a:t>
            </a:r>
            <a:r>
              <a:rPr lang="en-US" sz="1800" i="0" dirty="0"/>
              <a:t> </a:t>
            </a:r>
            <a:r>
              <a:rPr lang="en-US" sz="1800" i="0" dirty="0" err="1"/>
              <a:t>fransuzcha</a:t>
            </a:r>
            <a:r>
              <a:rPr lang="en-US" sz="1800" i="0" dirty="0"/>
              <a:t> animation – </a:t>
            </a:r>
            <a:r>
              <a:rPr lang="en-US" sz="1800" i="0" dirty="0" err="1"/>
              <a:t>jonlantirish</a:t>
            </a:r>
            <a:r>
              <a:rPr lang="en-US" sz="1800" i="0" dirty="0"/>
              <a:t> </a:t>
            </a:r>
            <a:r>
              <a:rPr lang="en-US" sz="1800" i="0" dirty="0" err="1"/>
              <a:t>so‘zidan</a:t>
            </a:r>
            <a:r>
              <a:rPr lang="en-US" sz="1800" i="0" dirty="0"/>
              <a:t> </a:t>
            </a:r>
            <a:r>
              <a:rPr lang="en-US" sz="1800" i="0" dirty="0" err="1"/>
              <a:t>olingan</a:t>
            </a:r>
            <a:r>
              <a:rPr lang="en-US" sz="1800" i="0" dirty="0"/>
              <a:t> </a:t>
            </a:r>
            <a:r>
              <a:rPr lang="en-US" sz="1800" i="0" dirty="0" err="1"/>
              <a:t>bo‘lib</a:t>
            </a:r>
            <a:r>
              <a:rPr lang="en-US" sz="1800" i="0" dirty="0"/>
              <a:t>, </a:t>
            </a:r>
            <a:r>
              <a:rPr lang="en-US" sz="1800" i="0" dirty="0" err="1"/>
              <a:t>Yevropada</a:t>
            </a:r>
            <a:r>
              <a:rPr lang="en-US" sz="1800" i="0" dirty="0"/>
              <a:t> </a:t>
            </a:r>
            <a:r>
              <a:rPr lang="en-US" sz="1800" i="0" dirty="0" err="1"/>
              <a:t>multiplikatsiya</a:t>
            </a:r>
            <a:r>
              <a:rPr lang="en-US" sz="1800" i="0" dirty="0"/>
              <a:t>, </a:t>
            </a:r>
            <a:r>
              <a:rPr lang="en-US" sz="1800" i="0" dirty="0" err="1"/>
              <a:t>ya’ni</a:t>
            </a:r>
            <a:r>
              <a:rPr lang="en-US" sz="1800" i="0" dirty="0"/>
              <a:t> </a:t>
            </a:r>
            <a:r>
              <a:rPr lang="en-US" sz="1800" b="1" i="0" dirty="0">
                <a:solidFill>
                  <a:srgbClr val="002060"/>
                </a:solidFill>
              </a:rPr>
              <a:t>kino </a:t>
            </a:r>
            <a:r>
              <a:rPr lang="en-US" sz="1800" b="1" i="0" dirty="0" err="1">
                <a:solidFill>
                  <a:srgbClr val="002060"/>
                </a:solidFill>
              </a:rPr>
              <a:t>san’at</a:t>
            </a:r>
            <a:r>
              <a:rPr lang="en-US" sz="1800" b="1" i="0" dirty="0">
                <a:solidFill>
                  <a:srgbClr val="002060"/>
                </a:solidFill>
              </a:rPr>
              <a:t> </a:t>
            </a:r>
            <a:r>
              <a:rPr lang="en-US" sz="1800" b="1" i="0" dirty="0" err="1">
                <a:solidFill>
                  <a:srgbClr val="002060"/>
                </a:solidFill>
              </a:rPr>
              <a:t>turi</a:t>
            </a:r>
            <a:r>
              <a:rPr lang="en-US" sz="1800" b="1" i="0" dirty="0">
                <a:solidFill>
                  <a:srgbClr val="0070C0"/>
                </a:solidFill>
              </a:rPr>
              <a:t> </a:t>
            </a:r>
            <a:r>
              <a:rPr lang="en-US" sz="1800" i="0" dirty="0" err="1"/>
              <a:t>tushunchasini</a:t>
            </a:r>
            <a:r>
              <a:rPr lang="en-US" sz="1800" i="0" dirty="0"/>
              <a:t> </a:t>
            </a:r>
            <a:r>
              <a:rPr lang="en-US" sz="1800" i="0" dirty="0" err="1"/>
              <a:t>anglatadi</a:t>
            </a:r>
            <a:r>
              <a:rPr lang="en-US" sz="1800" i="0" dirty="0"/>
              <a:t>.</a:t>
            </a:r>
          </a:p>
          <a:p>
            <a:pPr algn="just"/>
            <a:r>
              <a:rPr lang="en-US" sz="1800" i="0" dirty="0" err="1"/>
              <a:t>Hozirgi</a:t>
            </a:r>
            <a:r>
              <a:rPr lang="en-US" sz="1800" i="0" dirty="0"/>
              <a:t> </a:t>
            </a:r>
            <a:r>
              <a:rPr lang="en-US" sz="1800" i="0" dirty="0" err="1"/>
              <a:t>kunda</a:t>
            </a:r>
            <a:r>
              <a:rPr lang="en-US" sz="1800" i="0" dirty="0"/>
              <a:t> </a:t>
            </a:r>
            <a:r>
              <a:rPr lang="en-US" sz="1800" i="0" dirty="0" err="1"/>
              <a:t>esa</a:t>
            </a:r>
            <a:r>
              <a:rPr lang="en-US" sz="1800" i="0" dirty="0"/>
              <a:t>, </a:t>
            </a:r>
            <a:r>
              <a:rPr lang="en-US" sz="1800" i="0" dirty="0" err="1"/>
              <a:t>unga</a:t>
            </a:r>
            <a:r>
              <a:rPr lang="en-US" sz="1800" i="0" dirty="0"/>
              <a:t> </a:t>
            </a:r>
            <a:r>
              <a:rPr lang="en-US" sz="1800" i="0" dirty="0" err="1"/>
              <a:t>kompyuter</a:t>
            </a:r>
            <a:r>
              <a:rPr lang="en-US" sz="1800" i="0" dirty="0"/>
              <a:t> </a:t>
            </a:r>
            <a:r>
              <a:rPr lang="en-US" sz="1800" i="0" dirty="0" err="1"/>
              <a:t>yordamida</a:t>
            </a:r>
            <a:r>
              <a:rPr lang="en-US" sz="1800" i="0" dirty="0"/>
              <a:t> </a:t>
            </a:r>
            <a:r>
              <a:rPr lang="en-US" sz="1800" i="0" dirty="0" err="1"/>
              <a:t>yaratiladigan</a:t>
            </a:r>
            <a:r>
              <a:rPr lang="en-US" sz="1800" i="0" dirty="0"/>
              <a:t> </a:t>
            </a:r>
            <a:r>
              <a:rPr lang="en-US" sz="1800" i="0" dirty="0" err="1"/>
              <a:t>multiplikatsiya</a:t>
            </a:r>
            <a:r>
              <a:rPr lang="en-US" sz="1800" i="0" dirty="0"/>
              <a:t> </a:t>
            </a:r>
            <a:r>
              <a:rPr lang="en-US" sz="1800" i="0" dirty="0" err="1"/>
              <a:t>turi</a:t>
            </a:r>
            <a:r>
              <a:rPr lang="en-US" sz="1800" i="0" dirty="0"/>
              <a:t> </a:t>
            </a:r>
            <a:r>
              <a:rPr lang="en-US" sz="1800" i="0" dirty="0" err="1"/>
              <a:t>sifatida</a:t>
            </a:r>
            <a:r>
              <a:rPr lang="en-US" sz="1800" i="0" dirty="0"/>
              <a:t> </a:t>
            </a:r>
            <a:r>
              <a:rPr lang="en-US" sz="1800" i="0" dirty="0" err="1"/>
              <a:t>qaraladi</a:t>
            </a:r>
            <a:r>
              <a:rPr lang="en-US" sz="1800" i="0" dirty="0"/>
              <a:t>.</a:t>
            </a:r>
            <a:endParaRPr lang="en-GB" sz="1800" i="0" dirty="0"/>
          </a:p>
        </p:txBody>
      </p:sp>
    </p:spTree>
    <p:extLst>
      <p:ext uri="{BB962C8B-B14F-4D97-AF65-F5344CB8AC3E}">
        <p14:creationId xmlns:p14="http://schemas.microsoft.com/office/powerpoint/2010/main" val="4204155500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3-d(bowi)">
            <a:hlinkClick r:id="" action="ppaction://media"/>
            <a:extLst>
              <a:ext uri="{FF2B5EF4-FFF2-40B4-BE49-F238E27FC236}">
                <a16:creationId xmlns:a16="http://schemas.microsoft.com/office/drawing/2014/main" id="{C6E6CC79-EC46-415B-8C21-99A39D93546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85737" y="47706"/>
            <a:ext cx="5364163" cy="3138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6353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815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BFA5D1-3579-457F-B192-FA5137B234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80066"/>
            <a:ext cx="5164320" cy="238527"/>
          </a:xfrm>
        </p:spPr>
        <p:txBody>
          <a:bodyPr/>
          <a:lstStyle/>
          <a:p>
            <a:r>
              <a:rPr lang="en-US" sz="1550" dirty="0" err="1"/>
              <a:t>Harakatlanish</a:t>
            </a:r>
            <a:r>
              <a:rPr lang="en-US" sz="1550" dirty="0"/>
              <a:t> </a:t>
            </a:r>
            <a:r>
              <a:rPr lang="en-US" sz="1550" dirty="0" err="1"/>
              <a:t>va</a:t>
            </a:r>
            <a:r>
              <a:rPr lang="en-US" sz="1550" dirty="0"/>
              <a:t> </a:t>
            </a:r>
            <a:r>
              <a:rPr lang="en-US" sz="1550" dirty="0" err="1"/>
              <a:t>ovoz</a:t>
            </a:r>
            <a:r>
              <a:rPr lang="en-US" sz="1550" dirty="0"/>
              <a:t> </a:t>
            </a:r>
            <a:r>
              <a:rPr lang="en-US" sz="1550" dirty="0" err="1"/>
              <a:t>chiqarish</a:t>
            </a:r>
            <a:r>
              <a:rPr lang="en-US" sz="1550" dirty="0"/>
              <a:t> </a:t>
            </a:r>
            <a:r>
              <a:rPr lang="en-US" sz="1550" dirty="0" err="1"/>
              <a:t>bloklari</a:t>
            </a:r>
            <a:r>
              <a:rPr lang="en-US" sz="1550" dirty="0"/>
              <a:t> </a:t>
            </a:r>
            <a:r>
              <a:rPr lang="en-US" sz="1550" dirty="0" err="1"/>
              <a:t>bilan</a:t>
            </a:r>
            <a:r>
              <a:rPr lang="en-US" sz="1550" dirty="0"/>
              <a:t> </a:t>
            </a:r>
            <a:r>
              <a:rPr lang="en-US" sz="1550" dirty="0" err="1"/>
              <a:t>ishlash</a:t>
            </a:r>
            <a:endParaRPr lang="en-GB" sz="155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F5CF3F5-4985-4E80-832F-2E32BD3D9A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92300" y="631825"/>
            <a:ext cx="3666241" cy="2492990"/>
          </a:xfrm>
        </p:spPr>
        <p:txBody>
          <a:bodyPr/>
          <a:lstStyle/>
          <a:p>
            <a:pPr algn="just"/>
            <a:r>
              <a:rPr lang="en-US" sz="1800" i="0" dirty="0" err="1"/>
              <a:t>Spraytlarni</a:t>
            </a:r>
            <a:r>
              <a:rPr lang="en-US" sz="1800" i="0" dirty="0"/>
              <a:t> </a:t>
            </a:r>
            <a:r>
              <a:rPr lang="en-US" sz="1800" i="0" dirty="0" err="1" smtClean="0"/>
              <a:t>harakatlantirish</a:t>
            </a:r>
            <a:r>
              <a:rPr lang="uz-Latn-UZ" sz="1800" i="0" dirty="0"/>
              <a:t> </a:t>
            </a:r>
            <a:r>
              <a:rPr lang="en-US" sz="1800" i="0" dirty="0" err="1" smtClean="0"/>
              <a:t>oldinga</a:t>
            </a:r>
            <a:r>
              <a:rPr lang="en-US" sz="1800" i="0" dirty="0"/>
              <a:t>, </a:t>
            </a:r>
            <a:r>
              <a:rPr lang="en-US" sz="1800" i="0" dirty="0" err="1"/>
              <a:t>orqaga</a:t>
            </a:r>
            <a:r>
              <a:rPr lang="en-US" sz="1800" i="0" dirty="0"/>
              <a:t>, </a:t>
            </a:r>
            <a:r>
              <a:rPr lang="en-US" sz="1800" i="0" dirty="0" err="1"/>
              <a:t>yuqoriga</a:t>
            </a:r>
            <a:r>
              <a:rPr lang="en-US" sz="1800" i="0" dirty="0"/>
              <a:t> </a:t>
            </a:r>
            <a:r>
              <a:rPr lang="en-US" sz="1800" i="0" dirty="0" err="1"/>
              <a:t>va</a:t>
            </a:r>
            <a:r>
              <a:rPr lang="en-US" sz="1800" i="0" dirty="0"/>
              <a:t> </a:t>
            </a:r>
            <a:r>
              <a:rPr lang="en-US" sz="1800" i="0" dirty="0" err="1"/>
              <a:t>pastga</a:t>
            </a:r>
            <a:r>
              <a:rPr lang="en-US" sz="1800" i="0" dirty="0"/>
              <a:t> </a:t>
            </a:r>
            <a:r>
              <a:rPr lang="en-US" sz="1800" i="0" dirty="0" err="1"/>
              <a:t>buyruqlaridan</a:t>
            </a:r>
            <a:r>
              <a:rPr lang="en-US" sz="1800" i="0" dirty="0"/>
              <a:t> </a:t>
            </a:r>
            <a:r>
              <a:rPr lang="en-US" sz="1800" i="0" dirty="0" err="1"/>
              <a:t>boshqa</a:t>
            </a:r>
            <a:r>
              <a:rPr lang="en-US" sz="1800" i="0" dirty="0"/>
              <a:t> </a:t>
            </a:r>
            <a:r>
              <a:rPr lang="en-US" sz="1800" b="1" i="0" dirty="0"/>
              <a:t>Scratch</a:t>
            </a:r>
            <a:r>
              <a:rPr lang="en-US" sz="1800" i="0" dirty="0"/>
              <a:t> </a:t>
            </a:r>
            <a:r>
              <a:rPr lang="en-US" sz="1800" i="0" dirty="0" err="1"/>
              <a:t>dasturida</a:t>
            </a:r>
            <a:r>
              <a:rPr lang="en-US" sz="1800" i="0" dirty="0"/>
              <a:t> </a:t>
            </a:r>
            <a:r>
              <a:rPr lang="en-US" sz="1800" i="0" dirty="0" err="1"/>
              <a:t>burchaklarga</a:t>
            </a:r>
            <a:r>
              <a:rPr lang="en-US" sz="1800" i="0" dirty="0"/>
              <a:t> </a:t>
            </a:r>
            <a:r>
              <a:rPr lang="en-US" sz="1800" i="0" dirty="0" err="1"/>
              <a:t>burilish</a:t>
            </a:r>
            <a:r>
              <a:rPr lang="en-US" sz="1800" i="0" dirty="0"/>
              <a:t> </a:t>
            </a:r>
            <a:r>
              <a:rPr lang="en-US" sz="1800" i="0" dirty="0" err="1"/>
              <a:t>imkoni</a:t>
            </a:r>
            <a:r>
              <a:rPr lang="en-US" sz="1800" i="0" dirty="0"/>
              <a:t> ham </a:t>
            </a:r>
            <a:r>
              <a:rPr lang="en-US" sz="1800" i="0" dirty="0" err="1"/>
              <a:t>mavjud</a:t>
            </a:r>
            <a:r>
              <a:rPr lang="en-US" sz="1800" i="0" dirty="0"/>
              <a:t>.</a:t>
            </a:r>
          </a:p>
          <a:p>
            <a:pPr algn="just"/>
            <a:endParaRPr lang="en-US" sz="1800" i="0" dirty="0"/>
          </a:p>
          <a:p>
            <a:pPr algn="just"/>
            <a:r>
              <a:rPr lang="en-US" sz="1800" i="0" dirty="0" err="1" smtClean="0"/>
              <a:t>Blokda</a:t>
            </a:r>
            <a:r>
              <a:rPr lang="en-US" sz="1800" i="0" dirty="0" smtClean="0"/>
              <a:t> </a:t>
            </a:r>
            <a:r>
              <a:rPr lang="en-US" sz="1800" i="0" dirty="0" err="1"/>
              <a:t>joylashgan</a:t>
            </a:r>
            <a:r>
              <a:rPr lang="en-US" sz="1800" i="0" dirty="0"/>
              <a:t> </a:t>
            </a:r>
            <a:r>
              <a:rPr lang="en-US" sz="1800" i="0" dirty="0" err="1"/>
              <a:t>oq</a:t>
            </a:r>
            <a:r>
              <a:rPr lang="en-US" sz="1800" i="0" dirty="0"/>
              <a:t> </a:t>
            </a:r>
            <a:r>
              <a:rPr lang="en-US" sz="1800" i="0" dirty="0" err="1"/>
              <a:t>doira</a:t>
            </a:r>
            <a:r>
              <a:rPr lang="en-US" sz="1800" i="0" dirty="0"/>
              <a:t> </a:t>
            </a:r>
            <a:r>
              <a:rPr lang="en-US" sz="1800" i="0" dirty="0" err="1"/>
              <a:t>ichidagi</a:t>
            </a:r>
            <a:r>
              <a:rPr lang="en-US" sz="1800" i="0" dirty="0"/>
              <a:t> </a:t>
            </a:r>
            <a:r>
              <a:rPr lang="en-US" sz="1800" i="0" dirty="0" err="1"/>
              <a:t>qiymatlarni</a:t>
            </a:r>
            <a:r>
              <a:rPr lang="en-US" sz="1800" i="0" dirty="0"/>
              <a:t> </a:t>
            </a:r>
            <a:r>
              <a:rPr lang="en-US" sz="1800" i="0" dirty="0" err="1"/>
              <a:t>o‘zgartirish</a:t>
            </a:r>
            <a:r>
              <a:rPr lang="en-US" sz="1800" i="0" dirty="0"/>
              <a:t> </a:t>
            </a:r>
            <a:r>
              <a:rPr lang="en-US" sz="1800" i="0" dirty="0" err="1"/>
              <a:t>mumkin</a:t>
            </a:r>
            <a:r>
              <a:rPr lang="en-US" sz="1800" i="0" dirty="0"/>
              <a:t> </a:t>
            </a:r>
            <a:r>
              <a:rPr lang="en-US" sz="1800" i="0" dirty="0" err="1"/>
              <a:t>va</a:t>
            </a:r>
            <a:r>
              <a:rPr lang="en-US" sz="1800" i="0" dirty="0"/>
              <a:t> </a:t>
            </a:r>
            <a:r>
              <a:rPr lang="en-US" sz="1800" i="0" dirty="0" err="1"/>
              <a:t>ular</a:t>
            </a:r>
            <a:r>
              <a:rPr lang="en-US" sz="1800" i="0" dirty="0"/>
              <a:t> </a:t>
            </a:r>
            <a:r>
              <a:rPr lang="en-US" sz="1800" i="0" dirty="0" err="1"/>
              <a:t>quyidagi</a:t>
            </a:r>
            <a:r>
              <a:rPr lang="en-US" sz="1800" i="0" dirty="0"/>
              <a:t> </a:t>
            </a:r>
            <a:r>
              <a:rPr lang="en-US" sz="1800" i="0" dirty="0" err="1"/>
              <a:t>yo‘nalishlarda</a:t>
            </a:r>
            <a:r>
              <a:rPr lang="en-US" sz="1800" i="0" dirty="0"/>
              <a:t> </a:t>
            </a:r>
            <a:r>
              <a:rPr lang="en-US" sz="1800" i="0" dirty="0" err="1"/>
              <a:t>bo‘ladi</a:t>
            </a:r>
            <a:r>
              <a:rPr lang="en-US" sz="1800" i="0" dirty="0"/>
              <a:t>.</a:t>
            </a:r>
            <a:endParaRPr lang="en-GB" sz="1800" i="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C96D42A-DA8F-4626-B8E7-99EBAF0692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87" y="1012825"/>
            <a:ext cx="1645797" cy="1554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978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F519AE-0A85-4E0D-A1B7-D859C819EF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/>
              <a:t>1-mashq</a:t>
            </a:r>
            <a:endParaRPr lang="en-GB" dirty="0"/>
          </a:p>
        </p:txBody>
      </p:sp>
      <p:pic>
        <p:nvPicPr>
          <p:cNvPr id="4" name="3-d(1-mashq)">
            <a:hlinkClick r:id="" action="ppaction://media"/>
            <a:extLst>
              <a:ext uri="{FF2B5EF4-FFF2-40B4-BE49-F238E27FC236}">
                <a16:creationId xmlns:a16="http://schemas.microsoft.com/office/drawing/2014/main" id="{3CAD7902-EFC9-48FC-90BA-2BDF94DA7A7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05138" y="46104"/>
            <a:ext cx="5355523" cy="3132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18168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45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862E24-D533-4A5F-8EAB-3E61FFC3A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/>
              <a:t>2-mashq</a:t>
            </a:r>
            <a:endParaRPr lang="en-GB" dirty="0"/>
          </a:p>
        </p:txBody>
      </p:sp>
      <p:pic>
        <p:nvPicPr>
          <p:cNvPr id="4" name="3-dars(2-mashq)">
            <a:hlinkClick r:id="" action="ppaction://media"/>
            <a:extLst>
              <a:ext uri="{FF2B5EF4-FFF2-40B4-BE49-F238E27FC236}">
                <a16:creationId xmlns:a16="http://schemas.microsoft.com/office/drawing/2014/main" id="{1C6C361E-3FFB-41B8-B2CF-1C720B8A3B0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4377" y="60238"/>
            <a:ext cx="5355523" cy="3132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2792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70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4089B2-C21D-4DD4-9D1D-B6EDBD3457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/>
              <a:t>3-mashq</a:t>
            </a:r>
            <a:endParaRPr lang="en-GB" dirty="0"/>
          </a:p>
        </p:txBody>
      </p:sp>
      <p:pic>
        <p:nvPicPr>
          <p:cNvPr id="4" name="3-dars(3 masq)">
            <a:hlinkClick r:id="" action="ppaction://media"/>
            <a:extLst>
              <a:ext uri="{FF2B5EF4-FFF2-40B4-BE49-F238E27FC236}">
                <a16:creationId xmlns:a16="http://schemas.microsoft.com/office/drawing/2014/main" id="{E1AB5BF1-F73C-4A5A-A6AF-F68AD494554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15900" y="47850"/>
            <a:ext cx="5355523" cy="3132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5187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95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72A73E-4295-4EBF-BF71-540DED802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22150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Mustaqil</a:t>
            </a:r>
            <a:r>
              <a:rPr lang="en-US" dirty="0"/>
              <a:t> </a:t>
            </a:r>
            <a:r>
              <a:rPr lang="en-US" dirty="0" err="1"/>
              <a:t>bajarish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 smtClean="0"/>
              <a:t>topshiriq</a:t>
            </a:r>
            <a:r>
              <a:rPr lang="uz-Latn-UZ" dirty="0" smtClean="0"/>
              <a:t>lar:</a:t>
            </a:r>
            <a:endParaRPr lang="en-GB" dirty="0"/>
          </a:p>
        </p:txBody>
      </p:sp>
      <p:pic>
        <p:nvPicPr>
          <p:cNvPr id="5" name="Picture 10">
            <a:extLst>
              <a:ext uri="{FF2B5EF4-FFF2-40B4-BE49-F238E27FC236}">
                <a16:creationId xmlns:a16="http://schemas.microsoft.com/office/drawing/2014/main" id="{55139033-2104-42A0-8449-B4C06CAE75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7"/>
          <a:stretch/>
        </p:blipFill>
        <p:spPr bwMode="auto">
          <a:xfrm>
            <a:off x="4775278" y="2232025"/>
            <a:ext cx="893080" cy="905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Текст 2">
            <a:extLst>
              <a:ext uri="{FF2B5EF4-FFF2-40B4-BE49-F238E27FC236}">
                <a16:creationId xmlns:a16="http://schemas.microsoft.com/office/drawing/2014/main" id="{87AC5905-1566-4C97-B09E-6652553060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4817" y="915113"/>
            <a:ext cx="4308457" cy="1769715"/>
          </a:xfrm>
        </p:spPr>
        <p:txBody>
          <a:bodyPr/>
          <a:lstStyle/>
          <a:p>
            <a:pPr marL="457200" indent="-457200" algn="l">
              <a:spcAft>
                <a:spcPts val="1200"/>
              </a:spcAft>
              <a:buAutoNum type="arabicParenR"/>
            </a:pPr>
            <a:r>
              <a:rPr lang="en-US" sz="1900" i="0" dirty="0" err="1"/>
              <a:t>Animatsiya</a:t>
            </a:r>
            <a:r>
              <a:rPr lang="en-US" sz="1900" i="0" dirty="0"/>
              <a:t> </a:t>
            </a:r>
            <a:r>
              <a:rPr lang="en-US" sz="1900" i="0" dirty="0" err="1"/>
              <a:t>tushunchasi</a:t>
            </a:r>
            <a:r>
              <a:rPr lang="en-US" sz="1900" i="0" dirty="0"/>
              <a:t> </a:t>
            </a:r>
            <a:r>
              <a:rPr lang="en-US" sz="1900" i="0" dirty="0" err="1"/>
              <a:t>nimani</a:t>
            </a:r>
            <a:r>
              <a:rPr lang="en-US" sz="1900" i="0" dirty="0"/>
              <a:t> </a:t>
            </a:r>
            <a:r>
              <a:rPr lang="en-US" sz="1900" i="0" dirty="0" err="1"/>
              <a:t>anglatadi</a:t>
            </a:r>
            <a:r>
              <a:rPr lang="en-US" sz="1900" i="0" dirty="0"/>
              <a:t>?</a:t>
            </a:r>
          </a:p>
          <a:p>
            <a:pPr marL="457200" indent="-457200" algn="l">
              <a:spcAft>
                <a:spcPts val="1200"/>
              </a:spcAft>
              <a:buAutoNum type="arabicParenR"/>
            </a:pPr>
            <a:r>
              <a:rPr lang="en-US" sz="1900" i="0" dirty="0" err="1"/>
              <a:t>Animatsiya</a:t>
            </a:r>
            <a:r>
              <a:rPr lang="en-US" sz="1900" i="0" dirty="0"/>
              <a:t> </a:t>
            </a:r>
            <a:r>
              <a:rPr lang="en-US" sz="1900" i="0" dirty="0" err="1"/>
              <a:t>yaratish</a:t>
            </a:r>
            <a:r>
              <a:rPr lang="en-US" sz="1900" i="0" dirty="0"/>
              <a:t> </a:t>
            </a:r>
            <a:r>
              <a:rPr lang="en-US" sz="1900" i="0" dirty="0" err="1"/>
              <a:t>uchun</a:t>
            </a:r>
            <a:r>
              <a:rPr lang="en-US" sz="1900" i="0" dirty="0"/>
              <a:t> </a:t>
            </a:r>
            <a:r>
              <a:rPr lang="en-US" sz="1900" i="0" dirty="0" err="1"/>
              <a:t>qanday</a:t>
            </a:r>
            <a:r>
              <a:rPr lang="en-US" sz="1900" i="0" dirty="0"/>
              <a:t> </a:t>
            </a:r>
            <a:r>
              <a:rPr lang="en-US" sz="1900" i="0" dirty="0" err="1" smtClean="0"/>
              <a:t>bloklardan</a:t>
            </a:r>
            <a:r>
              <a:rPr lang="en-US" sz="1900" i="0" dirty="0" smtClean="0"/>
              <a:t> </a:t>
            </a:r>
            <a:r>
              <a:rPr lang="en-US" sz="1900" i="0" dirty="0" err="1"/>
              <a:t>foydalanamiz</a:t>
            </a:r>
            <a:r>
              <a:rPr lang="en-US" sz="1900" i="0" dirty="0"/>
              <a:t>?</a:t>
            </a:r>
          </a:p>
          <a:p>
            <a:pPr marL="457200" indent="-457200" algn="l">
              <a:spcAft>
                <a:spcPts val="1200"/>
              </a:spcAft>
              <a:buAutoNum type="arabicParenR"/>
            </a:pPr>
            <a:r>
              <a:rPr lang="en-US" sz="1900" i="0" dirty="0" smtClean="0"/>
              <a:t>Blok </a:t>
            </a:r>
            <a:r>
              <a:rPr lang="en-US" sz="1900" i="0" dirty="0" err="1"/>
              <a:t>ranglari</a:t>
            </a:r>
            <a:r>
              <a:rPr lang="en-US" sz="1900" i="0" dirty="0"/>
              <a:t> </a:t>
            </a:r>
            <a:r>
              <a:rPr lang="en-US" sz="1900" i="0" dirty="0" err="1"/>
              <a:t>nimani</a:t>
            </a:r>
            <a:r>
              <a:rPr lang="en-US" sz="1900" i="0" dirty="0"/>
              <a:t> </a:t>
            </a:r>
            <a:r>
              <a:rPr lang="en-US" sz="1900" i="0" dirty="0" err="1"/>
              <a:t>anglatadi</a:t>
            </a:r>
            <a:r>
              <a:rPr lang="en-US" sz="1900" i="0" dirty="0"/>
              <a:t>?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49218F4-1D61-4FCF-B7D5-7F9F7864FD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297" y="678578"/>
            <a:ext cx="706077" cy="715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128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6928</TotalTime>
  <Words>113</Words>
  <Application>Microsoft Office PowerPoint</Application>
  <PresentationFormat>Произвольный</PresentationFormat>
  <Paragraphs>17</Paragraphs>
  <Slides>8</Slides>
  <Notes>0</Notes>
  <HiddenSlides>0</HiddenSlides>
  <MMClips>4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INFORMATIKA VA AXBOROT TEXNOLOGIYALARI</vt:lpstr>
      <vt:lpstr>Sodda animatsiya</vt:lpstr>
      <vt:lpstr>Презентация PowerPoint</vt:lpstr>
      <vt:lpstr>Harakatlanish va ovoz chiqarish bloklari bilan ishlash</vt:lpstr>
      <vt:lpstr>1-mashq</vt:lpstr>
      <vt:lpstr>2-mashq</vt:lpstr>
      <vt:lpstr>3-mashq</vt:lpstr>
      <vt:lpstr>Mustaqil bajarish uchun topshiriqlar: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User</dc:creator>
  <cp:lastModifiedBy>Пользователь</cp:lastModifiedBy>
  <cp:revision>1082</cp:revision>
  <dcterms:created xsi:type="dcterms:W3CDTF">2020-04-13T08:05:16Z</dcterms:created>
  <dcterms:modified xsi:type="dcterms:W3CDTF">2021-02-13T06:08:28Z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