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  <p:sldMasterId id="2147483707" r:id="rId3"/>
  </p:sldMasterIdLst>
  <p:notesMasterIdLst>
    <p:notesMasterId r:id="rId19"/>
  </p:notesMasterIdLst>
  <p:sldIdLst>
    <p:sldId id="302" r:id="rId4"/>
    <p:sldId id="401" r:id="rId5"/>
    <p:sldId id="402" r:id="rId6"/>
    <p:sldId id="403" r:id="rId7"/>
    <p:sldId id="405" r:id="rId8"/>
    <p:sldId id="400" r:id="rId9"/>
    <p:sldId id="406" r:id="rId10"/>
    <p:sldId id="397" r:id="rId11"/>
    <p:sldId id="404" r:id="rId12"/>
    <p:sldId id="408" r:id="rId13"/>
    <p:sldId id="407" r:id="rId14"/>
    <p:sldId id="389" r:id="rId15"/>
    <p:sldId id="384" r:id="rId16"/>
    <p:sldId id="409" r:id="rId17"/>
    <p:sldId id="293" r:id="rId18"/>
  </p:sldIdLst>
  <p:sldSz cx="12479338" cy="7019925"/>
  <p:notesSz cx="5765800" cy="3244850"/>
  <p:custDataLst>
    <p:tags r:id="rId20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6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60" y="60"/>
      </p:cViewPr>
      <p:guideLst>
        <p:guide orient="horz" pos="6230"/>
        <p:guide pos="4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462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757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86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515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166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278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812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30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1" y="2176177"/>
            <a:ext cx="10607438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2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71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917" y="1148863"/>
            <a:ext cx="9359504" cy="2443974"/>
          </a:xfrm>
        </p:spPr>
        <p:txBody>
          <a:bodyPr anchor="b"/>
          <a:lstStyle>
            <a:lvl1pPr algn="ctr">
              <a:defRPr sz="61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917" y="3687086"/>
            <a:ext cx="9359504" cy="1694856"/>
          </a:xfrm>
        </p:spPr>
        <p:txBody>
          <a:bodyPr/>
          <a:lstStyle>
            <a:lvl1pPr marL="0" indent="0" algn="ctr">
              <a:buNone/>
              <a:defRPr sz="2457"/>
            </a:lvl1pPr>
            <a:lvl2pPr marL="467990" indent="0" algn="ctr">
              <a:buNone/>
              <a:defRPr sz="2047"/>
            </a:lvl2pPr>
            <a:lvl3pPr marL="935980" indent="0" algn="ctr">
              <a:buNone/>
              <a:defRPr sz="1842"/>
            </a:lvl3pPr>
            <a:lvl4pPr marL="1403970" indent="0" algn="ctr">
              <a:buNone/>
              <a:defRPr sz="1638"/>
            </a:lvl4pPr>
            <a:lvl5pPr marL="1871960" indent="0" algn="ctr">
              <a:buNone/>
              <a:defRPr sz="1638"/>
            </a:lvl5pPr>
            <a:lvl6pPr marL="2339950" indent="0" algn="ctr">
              <a:buNone/>
              <a:defRPr sz="1638"/>
            </a:lvl6pPr>
            <a:lvl7pPr marL="2807940" indent="0" algn="ctr">
              <a:buNone/>
              <a:defRPr sz="1638"/>
            </a:lvl7pPr>
            <a:lvl8pPr marL="3275929" indent="0" algn="ctr">
              <a:buNone/>
              <a:defRPr sz="1638"/>
            </a:lvl8pPr>
            <a:lvl9pPr marL="3743919" indent="0" algn="ctr">
              <a:buNone/>
              <a:defRPr sz="163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19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4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455" y="1750107"/>
            <a:ext cx="10763429" cy="2920093"/>
          </a:xfrm>
        </p:spPr>
        <p:txBody>
          <a:bodyPr anchor="b"/>
          <a:lstStyle>
            <a:lvl1pPr>
              <a:defRPr sz="61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55" y="4697826"/>
            <a:ext cx="10763429" cy="1535608"/>
          </a:xfrm>
        </p:spPr>
        <p:txBody>
          <a:bodyPr/>
          <a:lstStyle>
            <a:lvl1pPr marL="0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1pPr>
            <a:lvl2pPr marL="467990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2pPr>
            <a:lvl3pPr marL="935980" indent="0">
              <a:buNone/>
              <a:defRPr sz="1842">
                <a:solidFill>
                  <a:schemeClr val="tx1">
                    <a:tint val="75000"/>
                  </a:schemeClr>
                </a:solidFill>
              </a:defRPr>
            </a:lvl3pPr>
            <a:lvl4pPr marL="140397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4pPr>
            <a:lvl5pPr marL="187196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5pPr>
            <a:lvl6pPr marL="233995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6pPr>
            <a:lvl7pPr marL="280794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7pPr>
            <a:lvl8pPr marL="327592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8pPr>
            <a:lvl9pPr marL="374391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94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954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665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31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373747"/>
            <a:ext cx="10763429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81" y="1720857"/>
            <a:ext cx="5279344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9581" y="2564223"/>
            <a:ext cx="5279344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65" y="1720857"/>
            <a:ext cx="5305344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65" y="2564223"/>
            <a:ext cx="5305344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9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67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24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467995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344" y="1010740"/>
            <a:ext cx="6317665" cy="4988697"/>
          </a:xfrm>
        </p:spPr>
        <p:txBody>
          <a:bodyPr/>
          <a:lstStyle>
            <a:lvl1pPr>
              <a:defRPr sz="3276"/>
            </a:lvl1pPr>
            <a:lvl2pPr>
              <a:defRPr sz="2866"/>
            </a:lvl2pPr>
            <a:lvl3pPr>
              <a:defRPr sz="2457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0" y="2105977"/>
            <a:ext cx="4024911" cy="3901584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03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467995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05344" y="1010740"/>
            <a:ext cx="6317665" cy="4988697"/>
          </a:xfrm>
        </p:spPr>
        <p:txBody>
          <a:bodyPr anchor="t"/>
          <a:lstStyle>
            <a:lvl1pPr marL="0" indent="0">
              <a:buNone/>
              <a:defRPr sz="3276"/>
            </a:lvl1pPr>
            <a:lvl2pPr marL="467990" indent="0">
              <a:buNone/>
              <a:defRPr sz="2866"/>
            </a:lvl2pPr>
            <a:lvl3pPr marL="935980" indent="0">
              <a:buNone/>
              <a:defRPr sz="2457"/>
            </a:lvl3pPr>
            <a:lvl4pPr marL="1403970" indent="0">
              <a:buNone/>
              <a:defRPr sz="2047"/>
            </a:lvl4pPr>
            <a:lvl5pPr marL="1871960" indent="0">
              <a:buNone/>
              <a:defRPr sz="2047"/>
            </a:lvl5pPr>
            <a:lvl6pPr marL="2339950" indent="0">
              <a:buNone/>
              <a:defRPr sz="2047"/>
            </a:lvl6pPr>
            <a:lvl7pPr marL="2807940" indent="0">
              <a:buNone/>
              <a:defRPr sz="2047"/>
            </a:lvl7pPr>
            <a:lvl8pPr marL="3275929" indent="0">
              <a:buNone/>
              <a:defRPr sz="2047"/>
            </a:lvl8pPr>
            <a:lvl9pPr marL="3743919" indent="0">
              <a:buNone/>
              <a:defRPr sz="204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0" y="2105977"/>
            <a:ext cx="4024911" cy="3901584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4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19" y="2344059"/>
            <a:ext cx="10681704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7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30526" y="373746"/>
            <a:ext cx="2690857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955" y="373746"/>
            <a:ext cx="7916580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69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2" y="2176179"/>
            <a:ext cx="10607438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3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62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0" y="2344059"/>
            <a:ext cx="10681704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69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5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8" y="1159949"/>
            <a:ext cx="12230576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4685" y="153956"/>
            <a:ext cx="12230576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6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19" y="2344058"/>
            <a:ext cx="106817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0"/>
            <a:ext cx="399338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3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8" y="1159950"/>
            <a:ext cx="12230576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4685" y="153956"/>
            <a:ext cx="12230576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8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0" y="2344058"/>
            <a:ext cx="106817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1"/>
            <a:ext cx="399338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3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8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955" y="373747"/>
            <a:ext cx="10763429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955" y="1868730"/>
            <a:ext cx="10763429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955" y="6506431"/>
            <a:ext cx="280785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781" y="6506431"/>
            <a:ext cx="421177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13532" y="6506431"/>
            <a:ext cx="280785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48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35980" rtl="0" eaLnBrk="1" latinLnBrk="0" hangingPunct="1">
        <a:lnSpc>
          <a:spcPct val="90000"/>
        </a:lnSpc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995" indent="-233995" algn="l" defTabSz="93598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2866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16997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6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210595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57394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304193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50992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97791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93598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3pPr>
      <a:lvl4pPr marL="140397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187196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33995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280794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27592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74391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479338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669" y="179105"/>
            <a:ext cx="5126847" cy="1250758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8000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8000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21069" y="311809"/>
            <a:ext cx="2007987" cy="1216954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49351" y="592952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731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84101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8544" y="2397040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527025" y="1996190"/>
            <a:ext cx="10122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HIS-HAYAJON VA BUYRUQ-XITOB UNDOVLARI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756127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670" y="67292"/>
            <a:ext cx="1464712" cy="1571287"/>
          </a:xfrm>
          <a:prstGeom prst="rect">
            <a:avLst/>
          </a:prstGeom>
        </p:spPr>
      </p:pic>
      <p:pic>
        <p:nvPicPr>
          <p:cNvPr id="1026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" r="3445" b="6102"/>
          <a:stretch/>
        </p:blipFill>
        <p:spPr bwMode="auto">
          <a:xfrm>
            <a:off x="6468269" y="3586162"/>
            <a:ext cx="3225730" cy="29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3565851"/>
            <a:ext cx="3378200" cy="299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4669" y="2366962"/>
            <a:ext cx="609600" cy="1828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4669" y="4500562"/>
            <a:ext cx="609600" cy="1828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479338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9500" y="3215235"/>
            <a:ext cx="3137195" cy="84077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479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alvido</a:t>
            </a:r>
            <a:endParaRPr lang="ru-RU" sz="479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8118" y="2168341"/>
            <a:ext cx="3137195" cy="85984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xayr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9500" y="4243063"/>
            <a:ext cx="3191621" cy="82662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9500" y="1059444"/>
            <a:ext cx="3145813" cy="92184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7543" y="5352032"/>
            <a:ext cx="3275533" cy="8633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qulluq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98431" y="1101409"/>
            <a:ext cx="2806018" cy="8985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</a:t>
            </a:r>
            <a:endParaRPr lang="ru-RU" sz="520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98432" y="2168341"/>
            <a:ext cx="2840941" cy="89858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balli</a:t>
            </a:r>
            <a:endParaRPr lang="ru-RU" sz="520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6659" y="3189462"/>
            <a:ext cx="3276600" cy="8985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tasanno</a:t>
            </a:r>
            <a:endParaRPr lang="ru-RU" sz="520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98431" y="5568404"/>
            <a:ext cx="3276600" cy="8985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ofarin</a:t>
            </a:r>
            <a:endParaRPr lang="ru-RU" sz="520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25154" y="4378933"/>
            <a:ext cx="3796846" cy="8985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marhamat</a:t>
            </a:r>
            <a:endParaRPr lang="ru-RU" sz="520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70" y="1366381"/>
            <a:ext cx="3048000" cy="458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94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12479338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257- 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0469" y="1223962"/>
            <a:ext cx="10439400" cy="171302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Hay,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qarang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jiddiyat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Zumrad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6469" y="3827179"/>
            <a:ext cx="7787822" cy="18288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b="10229"/>
          <a:stretch/>
        </p:blipFill>
        <p:spPr>
          <a:xfrm>
            <a:off x="406118" y="3357563"/>
            <a:ext cx="2887521" cy="276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2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479338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263-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495374"/>
              </p:ext>
            </p:extLst>
          </p:nvPr>
        </p:nvGraphicFramePr>
        <p:xfrm>
          <a:off x="3877469" y="1452562"/>
          <a:ext cx="8123768" cy="3962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His-</a:t>
                      </a:r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hayajon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Buyruq-xitob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oh, uh, e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xo‘sh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kisht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o‘h-o‘ho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‘,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tss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iya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voh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hoy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pisht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toon Exercise Book - Vector Illustration. Royalty Free Cliparts,  Vectors, And Stock Illustration. Image 492838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9" y="1424667"/>
            <a:ext cx="3276600" cy="293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844" y="0"/>
            <a:ext cx="12332494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UNDOVLAR OTLASHADI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48869" y="1689086"/>
            <a:ext cx="8534400" cy="111354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Oh-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vohining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cheki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3269" y="4043363"/>
            <a:ext cx="10591800" cy="20433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kampirning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beh-behi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eshitildi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44" y="-85641"/>
            <a:ext cx="3064330" cy="387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244" y="0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UNDOVLAR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77469" y="1300163"/>
            <a:ext cx="8077200" cy="159227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39069" y="4195763"/>
            <a:ext cx="9906000" cy="18909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demoq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solmoq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oh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urmoq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uf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tortmoq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pisht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demoq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44" y="-85641"/>
            <a:ext cx="3064330" cy="387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7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479337" cy="10715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091" y="1425625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6844" y="919162"/>
            <a:ext cx="11352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Hayvonot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bog‘ida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Matningizda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069" y="3227486"/>
            <a:ext cx="6019800" cy="348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845" y="4763"/>
            <a:ext cx="12332493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 SO‘ZLAR</a:t>
            </a:r>
            <a:endParaRPr lang="ru-RU" sz="6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829469" y="2062162"/>
            <a:ext cx="7810309" cy="3988474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His-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buyruq-xitobni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so‘zlardir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469" y="1020425"/>
            <a:ext cx="3200400" cy="311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479338" cy="144655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 SO‘ZLAR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401469" y="1985962"/>
            <a:ext cx="1305502" cy="914400"/>
          </a:xfrm>
          <a:prstGeom prst="strip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45763" y="1683274"/>
            <a:ext cx="4956506" cy="17504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Buyruq-xitob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undovlari</a:t>
            </a:r>
            <a:endParaRPr lang="ru-RU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6465" y="1683274"/>
            <a:ext cx="4728936" cy="17504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His-</a:t>
            </a:r>
            <a:r>
              <a:rPr lang="en-US" sz="5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endParaRPr lang="en-US" sz="5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5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undovlari</a:t>
            </a:r>
            <a:r>
              <a:rPr lang="en-US" sz="5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467" y="3662362"/>
            <a:ext cx="11053535" cy="2209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quyoncha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shoshib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qayoqqa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ketyapsan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Ur-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olishga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ketamiz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4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479338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HIS-HAYAJON UNDOVLARI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4669" y="3273795"/>
            <a:ext cx="11437224" cy="3169187"/>
          </a:xfrm>
          <a:prstGeom prst="rect">
            <a:avLst/>
          </a:prstGeom>
          <a:solidFill>
            <a:srgbClr val="74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Kishilarning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erkalash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erkalanish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norozilik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g‘azab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nafrat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og‘riq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hissiyotlarini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4669" y="1071562"/>
            <a:ext cx="10744200" cy="17526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oh,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iye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-ho‘, bay-bay, o,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ur-ree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12479338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7069" y="1277595"/>
            <a:ext cx="10896600" cy="124176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>
              <a:defRPr/>
            </a:pP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-ho‘,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5269" y="2865432"/>
            <a:ext cx="9860826" cy="12493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>
              <a:defRPr/>
            </a:pPr>
            <a:r>
              <a:rPr lang="en-US" sz="4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</a:t>
            </a: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!.. – </a:t>
            </a:r>
            <a:r>
              <a:rPr lang="en-US" sz="4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Xatira</a:t>
            </a: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</a:t>
            </a: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99280" y="4628832"/>
            <a:ext cx="8382000" cy="1219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>
              <a:defRPr/>
            </a:pP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Voyey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bolam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boyaqish-ey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7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45" y="1"/>
            <a:ext cx="12332493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257- 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63069" y="1153205"/>
            <a:ext cx="8305800" cy="23622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Voybo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‘, - deb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u. </a:t>
            </a:r>
          </a:p>
          <a:p>
            <a:pPr algn="ctr" defTabSz="456949"/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Yerimiz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buncha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Globusning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o‘zginasi-ya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96269" y="3967162"/>
            <a:ext cx="9372600" cy="18288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Zavqlanish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taajjub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b="10229"/>
          <a:stretch/>
        </p:blipFill>
        <p:spPr>
          <a:xfrm>
            <a:off x="146845" y="2"/>
            <a:ext cx="2464169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6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12479338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257-mashq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7180" y="1179626"/>
            <a:ext cx="11049000" cy="23622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muazzam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Enasoy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daryosi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 defTabSz="456949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dilkash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 defTabSz="456949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Oho,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8869" y="4030094"/>
            <a:ext cx="7787822" cy="18288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taajjub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b="10229"/>
          <a:stretch/>
        </p:blipFill>
        <p:spPr>
          <a:xfrm>
            <a:off x="829470" y="3763396"/>
            <a:ext cx="2464169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32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12479338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7182" y="1108701"/>
            <a:ext cx="9144001" cy="304800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His-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undovlarining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aylantirishi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069" y="4365853"/>
            <a:ext cx="11443926" cy="16002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E-e,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yeb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bo‘pti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Ko‘kyo‘l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bobo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kuyib-pishib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45" y="1192381"/>
            <a:ext cx="2680833" cy="293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7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12479338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BUYRUQ-XITOB UNDOVLARI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8070" y="1223962"/>
            <a:ext cx="10363199" cy="2057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>
              <a:defRPr/>
            </a:pP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tiss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hoy,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beh-beh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pisht-pisht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drr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chip-chip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3269" y="3738562"/>
            <a:ext cx="11201400" cy="25146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>
              <a:defRPr/>
            </a:pP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Kishilarning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diqqatini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jonivorlarni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haydash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to‘xtatish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qo‘llanadi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8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351</Words>
  <Application>Microsoft Office PowerPoint</Application>
  <PresentationFormat>Произвольный</PresentationFormat>
  <Paragraphs>75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1_Office Theme</vt:lpstr>
      <vt:lpstr>3_Тема Office</vt:lpstr>
      <vt:lpstr>ONA TILI</vt:lpstr>
      <vt:lpstr>Презентация PowerPoint</vt:lpstr>
      <vt:lpstr>Презентация PowerPoint</vt:lpstr>
      <vt:lpstr>HIS-HAYAJON UNDOVLARI</vt:lpstr>
      <vt:lpstr>TAHLIL</vt:lpstr>
      <vt:lpstr>257- mashq</vt:lpstr>
      <vt:lpstr>257-mashq</vt:lpstr>
      <vt:lpstr>ESDA SAQLANG!</vt:lpstr>
      <vt:lpstr>BUYRUQ-XITOB UNDOVLARI</vt:lpstr>
      <vt:lpstr>ESDA SAQLANG!</vt:lpstr>
      <vt:lpstr>257- mashq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366</cp:revision>
  <dcterms:created xsi:type="dcterms:W3CDTF">2020-04-13T08:06:06Z</dcterms:created>
  <dcterms:modified xsi:type="dcterms:W3CDTF">2021-02-11T13:12:41Z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