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07" r:id="rId3"/>
  </p:sldMasterIdLst>
  <p:notesMasterIdLst>
    <p:notesMasterId r:id="rId20"/>
  </p:notesMasterIdLst>
  <p:sldIdLst>
    <p:sldId id="302" r:id="rId4"/>
    <p:sldId id="405" r:id="rId5"/>
    <p:sldId id="396" r:id="rId6"/>
    <p:sldId id="388" r:id="rId7"/>
    <p:sldId id="397" r:id="rId8"/>
    <p:sldId id="393" r:id="rId9"/>
    <p:sldId id="400" r:id="rId10"/>
    <p:sldId id="402" r:id="rId11"/>
    <p:sldId id="403" r:id="rId12"/>
    <p:sldId id="386" r:id="rId13"/>
    <p:sldId id="404" r:id="rId14"/>
    <p:sldId id="401" r:id="rId15"/>
    <p:sldId id="406" r:id="rId16"/>
    <p:sldId id="407" r:id="rId17"/>
    <p:sldId id="408" r:id="rId18"/>
    <p:sldId id="293" r:id="rId19"/>
  </p:sldIdLst>
  <p:sldSz cx="12479338" cy="7019925"/>
  <p:notesSz cx="5765800" cy="3244850"/>
  <p:custDataLst>
    <p:tags r:id="rId21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760" y="60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63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027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166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280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862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141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666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74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552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467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7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4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32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7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457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47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00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1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9"/>
            <a:ext cx="10681704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33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1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9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4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6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8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65957"/>
            <a:ext cx="12479338" cy="18277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6247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97269" y="311809"/>
            <a:ext cx="1931787" cy="1140753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49351" y="592952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84101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8544" y="2397040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6971" y="2489390"/>
            <a:ext cx="10122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UNDOV SO‘ZLAR</a:t>
            </a:r>
            <a:endParaRPr lang="ru-RU" sz="5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756127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269" y="157162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0342" y="3708064"/>
            <a:ext cx="2899727" cy="2688572"/>
          </a:xfrm>
          <a:prstGeom prst="rect">
            <a:avLst/>
          </a:prstGeom>
        </p:spPr>
      </p:pic>
      <p:pic>
        <p:nvPicPr>
          <p:cNvPr id="3074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869" y="3433762"/>
            <a:ext cx="2133600" cy="323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0869" y="2519362"/>
            <a:ext cx="533400" cy="1828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0869" y="4652962"/>
            <a:ext cx="53340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4931" y="1"/>
            <a:ext cx="1256426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 BELGILARINING ISHLATILISHI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765437" y="1916756"/>
            <a:ext cx="1636032" cy="983606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2469" y="1717481"/>
            <a:ext cx="5486400" cy="19484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ishlatilsa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58069" y="4188273"/>
            <a:ext cx="10852150" cy="145902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chopinglar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7" y="1485210"/>
            <a:ext cx="2603580" cy="241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4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413" y="-8804"/>
            <a:ext cx="12217925" cy="108410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UNDOV SO‘ZLARNING USLUBIYATI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25742" y="2513411"/>
            <a:ext cx="5278361" cy="150476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Hay-hay,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0746" y="4373081"/>
            <a:ext cx="7177316" cy="164461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Hay-hay,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shakkoklik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qilmang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58620" y="1309213"/>
            <a:ext cx="5965292" cy="92184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Hay-hay,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tegma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17112" y="1267027"/>
            <a:ext cx="3385396" cy="1034483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buyurish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21861" y="2554082"/>
            <a:ext cx="3838072" cy="153824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undash</a:t>
            </a:r>
            <a:r>
              <a:rPr lang="en-US" sz="520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ta’kidlash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61082" y="4500562"/>
            <a:ext cx="3906957" cy="1676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fikrdan</a:t>
            </a:r>
            <a:r>
              <a:rPr lang="en-US" sz="5204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Картинки по запросу &quot;вопросительный знак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06" r="15384"/>
          <a:stretch/>
        </p:blipFill>
        <p:spPr bwMode="auto">
          <a:xfrm>
            <a:off x="-56792" y="-8804"/>
            <a:ext cx="2014363" cy="289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35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1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479338" cy="12799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7495" y="1497322"/>
            <a:ext cx="9147175" cy="190500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Faryodim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fig‘onim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456949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muhtaram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izladim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4669" y="4271962"/>
            <a:ext cx="11430000" cy="14478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shoshmang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diydorginasiga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to‘yvolay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2614"/>
          <a:stretch/>
        </p:blipFill>
        <p:spPr>
          <a:xfrm>
            <a:off x="448469" y="1452562"/>
            <a:ext cx="2062956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87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687" y="0"/>
            <a:ext cx="12185651" cy="128444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1669" y="1452563"/>
            <a:ext cx="8610600" cy="157462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Abduqodir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tss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barmog‘ini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labiga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8469" y="3738562"/>
            <a:ext cx="11582400" cy="20574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Hotamjon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Mirsidiq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aravacha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bitta-bitta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odim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2614"/>
          <a:stretch/>
        </p:blipFill>
        <p:spPr>
          <a:xfrm>
            <a:off x="829469" y="1330175"/>
            <a:ext cx="1681956" cy="227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5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479338" cy="13642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258-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10769" y="1654566"/>
            <a:ext cx="8001000" cy="119362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Hay,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shoshma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7569" y="3297033"/>
            <a:ext cx="10744200" cy="990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o‘ylayapman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men?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69" y="1376362"/>
            <a:ext cx="2477306" cy="18321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4669" y="4738326"/>
            <a:ext cx="11430000" cy="132240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Hoy,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alangladi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Inoyat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oqsoqol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28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479338" cy="130016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258-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0069" y="4682326"/>
            <a:ext cx="9067800" cy="167640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Oho,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jiyaningiz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bo‘pti-ya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xursandchiligimni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izhor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2954" y="3048970"/>
            <a:ext cx="11122025" cy="136127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O!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teshilgan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69" y="1300162"/>
            <a:ext cx="2590800" cy="1524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34169" y="1507623"/>
            <a:ext cx="7995217" cy="103791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– deb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yigitcha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83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22" y="-223838"/>
            <a:ext cx="12555127" cy="121337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5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25069" y="1376362"/>
            <a:ext cx="784701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259-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ertaklari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kitobidan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469" y="4271962"/>
            <a:ext cx="4180892" cy="2754296"/>
          </a:xfrm>
          <a:prstGeom prst="rect">
            <a:avLst/>
          </a:prstGeom>
        </p:spPr>
      </p:pic>
      <p:sp>
        <p:nvSpPr>
          <p:cNvPr id="3" name="AutoShape 2" descr="Картинки по запросу &quot;узбек халк эртаклари&quot;"/>
          <p:cNvSpPr>
            <a:spLocks noChangeAspect="1" noChangeArrowheads="1"/>
          </p:cNvSpPr>
          <p:nvPr/>
        </p:nvSpPr>
        <p:spPr bwMode="auto">
          <a:xfrm>
            <a:off x="302419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51" y="1518979"/>
            <a:ext cx="2990395" cy="3937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731" y="3654"/>
            <a:ext cx="12479338" cy="95805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 OLINGAN SO‘ZLAR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8136" y="1223962"/>
            <a:ext cx="6629400" cy="11361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UNDOV SO‘ZLAR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4856" y="2683376"/>
            <a:ext cx="6812826" cy="124933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MODAL SO‘ZLAR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2888" y="4256021"/>
            <a:ext cx="7096762" cy="1219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TAQLID SO‘ZLAR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вопросительный зн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469" y="1071562"/>
            <a:ext cx="3733800" cy="345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35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8009"/>
            <a:ext cx="12460371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 SO‘ZLAR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амять с посл. доступом 2"/>
          <p:cNvSpPr/>
          <p:nvPr/>
        </p:nvSpPr>
        <p:spPr>
          <a:xfrm>
            <a:off x="981869" y="1757362"/>
            <a:ext cx="7243572" cy="3683674"/>
          </a:xfrm>
          <a:prstGeom prst="flowChartMagneticTap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buyruq-xitobni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069" y="1670579"/>
            <a:ext cx="3429000" cy="333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8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 SO‘ZLAR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372831" y="1981590"/>
            <a:ext cx="1305502" cy="914400"/>
          </a:xfrm>
          <a:prstGeom prst="strip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45763" y="1683274"/>
            <a:ext cx="4968752" cy="130696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Buyruq-xitob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6466" y="1683275"/>
            <a:ext cx="4724400" cy="148882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467" y="3662362"/>
            <a:ext cx="11053535" cy="2209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Bay-bay,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buncha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turnalar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turnalar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uchinglar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53" y="4762"/>
            <a:ext cx="12464185" cy="95805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spc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9069" y="1300162"/>
            <a:ext cx="9220200" cy="11361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-ho‘,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muncha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muzdek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0469" y="2824162"/>
            <a:ext cx="9860826" cy="1249339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qilasan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2469" y="4576762"/>
            <a:ext cx="8382000" cy="12192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baxshi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7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1131" y="0"/>
            <a:ext cx="12640469" cy="130016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4669" y="3433762"/>
            <a:ext cx="11430000" cy="30092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erkalanish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norozilik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g‘azab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nafrat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og‘riq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hissiyotlarini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4669" y="1410678"/>
            <a:ext cx="10744200" cy="17526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/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oh,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iye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o‘h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-ho‘, bay-bay, o,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ur-ree</a:t>
            </a: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e, </a:t>
            </a: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20097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BUYRUQ-XITOB UNDOVLARI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86669" y="1528762"/>
            <a:ext cx="10439400" cy="152010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949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Hey,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hoy,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beh-beh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pisht-pisht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drr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chip-chip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2769" y="3376657"/>
            <a:ext cx="11201400" cy="25146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6949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diqqatini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jonivorlarni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054" y="23742"/>
            <a:ext cx="12547392" cy="89542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89498" y="3538154"/>
            <a:ext cx="3137195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479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alvido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9498" y="2599914"/>
            <a:ext cx="3137195" cy="85984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7540" y="4576798"/>
            <a:ext cx="3191621" cy="82662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321" y="1516604"/>
            <a:ext cx="3145813" cy="92184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alom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7540" y="5515038"/>
            <a:ext cx="3275533" cy="86334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qulluq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33353" y="1441978"/>
            <a:ext cx="2806018" cy="89858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98430" y="2443785"/>
            <a:ext cx="2840941" cy="89858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balli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80601" y="3449848"/>
            <a:ext cx="3276600" cy="8985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tasanno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98431" y="5568404"/>
            <a:ext cx="3276600" cy="8985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ofarin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38308" y="4504837"/>
            <a:ext cx="3796846" cy="89858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marhamat</a:t>
            </a:r>
            <a:endParaRPr lang="ru-RU" sz="52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470" y="1366381"/>
            <a:ext cx="3048000" cy="458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5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4" y="0"/>
            <a:ext cx="12477834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 BELGILARINING ISHLATILISHI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334669" y="1681162"/>
            <a:ext cx="1628548" cy="1085394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77365" y="1471064"/>
            <a:ext cx="4267200" cy="125766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77269" y="4043699"/>
            <a:ext cx="9175750" cy="16002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-ho‘</a:t>
            </a:r>
            <a:r>
              <a:rPr lang="en-US" sz="7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buncha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артинки по запросу &quot;вопрасительный зна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9" y="784509"/>
            <a:ext cx="2895600" cy="287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58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3623</TotalTime>
  <Words>355</Words>
  <Application>Microsoft Office PowerPoint</Application>
  <PresentationFormat>Произвольный</PresentationFormat>
  <Paragraphs>78</Paragraphs>
  <Slides>16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1_Office Theme</vt:lpstr>
      <vt:lpstr>3_Тема Office</vt:lpstr>
      <vt:lpstr>ONA TILI</vt:lpstr>
      <vt:lpstr>ALOHIDA OLINGAN SO‘ZLAR</vt:lpstr>
      <vt:lpstr>Презентация PowerPoint</vt:lpstr>
      <vt:lpstr>Презентация PowerPoint</vt:lpstr>
      <vt:lpstr>TAHLIL</vt:lpstr>
      <vt:lpstr>UNDOV SO‘ZLAR </vt:lpstr>
      <vt:lpstr>BUYRUQ-XITOB UNDOVLARI</vt:lpstr>
      <vt:lpstr>ESDA SAQLANG!</vt:lpstr>
      <vt:lpstr>Презентация PowerPoint</vt:lpstr>
      <vt:lpstr>Презентация PowerPoint</vt:lpstr>
      <vt:lpstr>     UNDOV SO‘ZLARNING USLUBIYATI</vt:lpstr>
      <vt:lpstr>256- mashq</vt:lpstr>
      <vt:lpstr>256- mashq</vt:lpstr>
      <vt:lpstr>258- mashq</vt:lpstr>
      <vt:lpstr>258- 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368</cp:revision>
  <dcterms:created xsi:type="dcterms:W3CDTF">2020-04-13T08:06:06Z</dcterms:created>
  <dcterms:modified xsi:type="dcterms:W3CDTF">2021-02-11T12:50:53Z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