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9" r:id="rId2"/>
    <p:sldMasterId id="2147483707" r:id="rId3"/>
  </p:sldMasterIdLst>
  <p:notesMasterIdLst>
    <p:notesMasterId r:id="rId20"/>
  </p:notesMasterIdLst>
  <p:sldIdLst>
    <p:sldId id="302" r:id="rId4"/>
    <p:sldId id="405" r:id="rId5"/>
    <p:sldId id="396" r:id="rId6"/>
    <p:sldId id="388" r:id="rId7"/>
    <p:sldId id="397" r:id="rId8"/>
    <p:sldId id="393" r:id="rId9"/>
    <p:sldId id="400" r:id="rId10"/>
    <p:sldId id="402" r:id="rId11"/>
    <p:sldId id="403" r:id="rId12"/>
    <p:sldId id="386" r:id="rId13"/>
    <p:sldId id="404" r:id="rId14"/>
    <p:sldId id="401" r:id="rId15"/>
    <p:sldId id="406" r:id="rId16"/>
    <p:sldId id="407" r:id="rId17"/>
    <p:sldId id="408" r:id="rId18"/>
    <p:sldId id="293" r:id="rId19"/>
  </p:sldIdLst>
  <p:sldSz cx="12479338" cy="7019925"/>
  <p:notesSz cx="5765800" cy="3244850"/>
  <p:custDataLst>
    <p:tags r:id="rId21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6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CC"/>
    <a:srgbClr val="005696"/>
    <a:srgbClr val="5399B9"/>
    <a:srgbClr val="DBCFF1"/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760" y="60"/>
      </p:cViewPr>
      <p:guideLst>
        <p:guide orient="horz" pos="6230"/>
        <p:guide pos="46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963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027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7166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3280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862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141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4666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474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552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11350" y="406400"/>
            <a:ext cx="1943100" cy="10937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7467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1" y="2176177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2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0712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9917" y="1148863"/>
            <a:ext cx="9359504" cy="2443974"/>
          </a:xfrm>
        </p:spPr>
        <p:txBody>
          <a:bodyPr anchor="b"/>
          <a:lstStyle>
            <a:lvl1pPr algn="ctr"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17" y="3687086"/>
            <a:ext cx="9359504" cy="1694856"/>
          </a:xfrm>
        </p:spPr>
        <p:txBody>
          <a:bodyPr/>
          <a:lstStyle>
            <a:lvl1pPr marL="0" indent="0" algn="ctr">
              <a:buNone/>
              <a:defRPr sz="2457"/>
            </a:lvl1pPr>
            <a:lvl2pPr marL="467990" indent="0" algn="ctr">
              <a:buNone/>
              <a:defRPr sz="2047"/>
            </a:lvl2pPr>
            <a:lvl3pPr marL="935980" indent="0" algn="ctr">
              <a:buNone/>
              <a:defRPr sz="1842"/>
            </a:lvl3pPr>
            <a:lvl4pPr marL="1403970" indent="0" algn="ctr">
              <a:buNone/>
              <a:defRPr sz="1638"/>
            </a:lvl4pPr>
            <a:lvl5pPr marL="1871960" indent="0" algn="ctr">
              <a:buNone/>
              <a:defRPr sz="1638"/>
            </a:lvl5pPr>
            <a:lvl6pPr marL="2339950" indent="0" algn="ctr">
              <a:buNone/>
              <a:defRPr sz="1638"/>
            </a:lvl6pPr>
            <a:lvl7pPr marL="2807940" indent="0" algn="ctr">
              <a:buNone/>
              <a:defRPr sz="1638"/>
            </a:lvl7pPr>
            <a:lvl8pPr marL="3275929" indent="0" algn="ctr">
              <a:buNone/>
              <a:defRPr sz="1638"/>
            </a:lvl8pPr>
            <a:lvl9pPr marL="3743919" indent="0" algn="ctr">
              <a:buNone/>
              <a:defRPr sz="163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49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303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455" y="1750107"/>
            <a:ext cx="10763429" cy="2920093"/>
          </a:xfrm>
        </p:spPr>
        <p:txBody>
          <a:bodyPr anchor="b"/>
          <a:lstStyle>
            <a:lvl1pPr>
              <a:defRPr sz="614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55" y="4697826"/>
            <a:ext cx="10763429" cy="1535608"/>
          </a:xfrm>
        </p:spPr>
        <p:txBody>
          <a:bodyPr/>
          <a:lstStyle>
            <a:lvl1pPr marL="0" indent="0">
              <a:buNone/>
              <a:defRPr sz="2457">
                <a:solidFill>
                  <a:schemeClr val="tx1">
                    <a:tint val="75000"/>
                  </a:schemeClr>
                </a:solidFill>
              </a:defRPr>
            </a:lvl1pPr>
            <a:lvl2pPr marL="467990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2pPr>
            <a:lvl3pPr marL="935980" indent="0">
              <a:buNone/>
              <a:defRPr sz="1842">
                <a:solidFill>
                  <a:schemeClr val="tx1">
                    <a:tint val="75000"/>
                  </a:schemeClr>
                </a:solidFill>
              </a:defRPr>
            </a:lvl3pPr>
            <a:lvl4pPr marL="140397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4pPr>
            <a:lvl5pPr marL="187196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5pPr>
            <a:lvl6pPr marL="233995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6pPr>
            <a:lvl7pPr marL="2807940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7pPr>
            <a:lvl8pPr marL="327592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8pPr>
            <a:lvl9pPr marL="3743919" indent="0">
              <a:buNone/>
              <a:defRPr sz="1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32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954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7665" y="1868730"/>
            <a:ext cx="5303719" cy="445407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79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373747"/>
            <a:ext cx="10763429" cy="13568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581" y="1720857"/>
            <a:ext cx="5279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9581" y="2564223"/>
            <a:ext cx="5279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665" y="1720857"/>
            <a:ext cx="5305344" cy="843365"/>
          </a:xfrm>
        </p:spPr>
        <p:txBody>
          <a:bodyPr anchor="b"/>
          <a:lstStyle>
            <a:lvl1pPr marL="0" indent="0">
              <a:buNone/>
              <a:defRPr sz="2457" b="1"/>
            </a:lvl1pPr>
            <a:lvl2pPr marL="467990" indent="0">
              <a:buNone/>
              <a:defRPr sz="2047" b="1"/>
            </a:lvl2pPr>
            <a:lvl3pPr marL="935980" indent="0">
              <a:buNone/>
              <a:defRPr sz="1842" b="1"/>
            </a:lvl3pPr>
            <a:lvl4pPr marL="1403970" indent="0">
              <a:buNone/>
              <a:defRPr sz="1638" b="1"/>
            </a:lvl4pPr>
            <a:lvl5pPr marL="1871960" indent="0">
              <a:buNone/>
              <a:defRPr sz="1638" b="1"/>
            </a:lvl5pPr>
            <a:lvl6pPr marL="2339950" indent="0">
              <a:buNone/>
              <a:defRPr sz="1638" b="1"/>
            </a:lvl6pPr>
            <a:lvl7pPr marL="2807940" indent="0">
              <a:buNone/>
              <a:defRPr sz="1638" b="1"/>
            </a:lvl7pPr>
            <a:lvl8pPr marL="3275929" indent="0">
              <a:buNone/>
              <a:defRPr sz="1638" b="1"/>
            </a:lvl8pPr>
            <a:lvl9pPr marL="3743919" indent="0">
              <a:buNone/>
              <a:defRPr sz="1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665" y="2564223"/>
            <a:ext cx="5305344" cy="37715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04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57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747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5344" y="1010740"/>
            <a:ext cx="6317665" cy="4988697"/>
          </a:xfrm>
        </p:spPr>
        <p:txBody>
          <a:bodyPr/>
          <a:lstStyle>
            <a:lvl1pPr>
              <a:defRPr sz="3276"/>
            </a:lvl1pPr>
            <a:lvl2pPr>
              <a:defRPr sz="2866"/>
            </a:lvl2pPr>
            <a:lvl3pPr>
              <a:defRPr sz="2457"/>
            </a:lvl3pPr>
            <a:lvl4pPr>
              <a:defRPr sz="2047"/>
            </a:lvl4pPr>
            <a:lvl5pPr>
              <a:defRPr sz="2047"/>
            </a:lvl5pPr>
            <a:lvl6pPr>
              <a:defRPr sz="2047"/>
            </a:lvl6pPr>
            <a:lvl7pPr>
              <a:defRPr sz="2047"/>
            </a:lvl7pPr>
            <a:lvl8pPr>
              <a:defRPr sz="2047"/>
            </a:lvl8pPr>
            <a:lvl9pPr>
              <a:defRPr sz="204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00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580" y="467995"/>
            <a:ext cx="4024911" cy="1637983"/>
          </a:xfrm>
        </p:spPr>
        <p:txBody>
          <a:bodyPr anchor="b"/>
          <a:lstStyle>
            <a:lvl1pPr>
              <a:defRPr sz="32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05344" y="1010740"/>
            <a:ext cx="6317665" cy="4988697"/>
          </a:xfrm>
        </p:spPr>
        <p:txBody>
          <a:bodyPr anchor="t"/>
          <a:lstStyle>
            <a:lvl1pPr marL="0" indent="0">
              <a:buNone/>
              <a:defRPr sz="3276"/>
            </a:lvl1pPr>
            <a:lvl2pPr marL="467990" indent="0">
              <a:buNone/>
              <a:defRPr sz="2866"/>
            </a:lvl2pPr>
            <a:lvl3pPr marL="935980" indent="0">
              <a:buNone/>
              <a:defRPr sz="2457"/>
            </a:lvl3pPr>
            <a:lvl4pPr marL="1403970" indent="0">
              <a:buNone/>
              <a:defRPr sz="2047"/>
            </a:lvl4pPr>
            <a:lvl5pPr marL="1871960" indent="0">
              <a:buNone/>
              <a:defRPr sz="2047"/>
            </a:lvl5pPr>
            <a:lvl6pPr marL="2339950" indent="0">
              <a:buNone/>
              <a:defRPr sz="2047"/>
            </a:lvl6pPr>
            <a:lvl7pPr marL="2807940" indent="0">
              <a:buNone/>
              <a:defRPr sz="2047"/>
            </a:lvl7pPr>
            <a:lvl8pPr marL="3275929" indent="0">
              <a:buNone/>
              <a:defRPr sz="2047"/>
            </a:lvl8pPr>
            <a:lvl9pPr marL="3743919" indent="0">
              <a:buNone/>
              <a:defRPr sz="204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9580" y="2105977"/>
            <a:ext cx="4024911" cy="3901584"/>
          </a:xfrm>
        </p:spPr>
        <p:txBody>
          <a:bodyPr/>
          <a:lstStyle>
            <a:lvl1pPr marL="0" indent="0">
              <a:buNone/>
              <a:defRPr sz="1638"/>
            </a:lvl1pPr>
            <a:lvl2pPr marL="467990" indent="0">
              <a:buNone/>
              <a:defRPr sz="1433"/>
            </a:lvl2pPr>
            <a:lvl3pPr marL="935980" indent="0">
              <a:buNone/>
              <a:defRPr sz="1228"/>
            </a:lvl3pPr>
            <a:lvl4pPr marL="1403970" indent="0">
              <a:buNone/>
              <a:defRPr sz="1024"/>
            </a:lvl4pPr>
            <a:lvl5pPr marL="1871960" indent="0">
              <a:buNone/>
              <a:defRPr sz="1024"/>
            </a:lvl5pPr>
            <a:lvl6pPr marL="2339950" indent="0">
              <a:buNone/>
              <a:defRPr sz="1024"/>
            </a:lvl6pPr>
            <a:lvl7pPr marL="2807940" indent="0">
              <a:buNone/>
              <a:defRPr sz="1024"/>
            </a:lvl7pPr>
            <a:lvl8pPr marL="3275929" indent="0">
              <a:buNone/>
              <a:defRPr sz="1024"/>
            </a:lvl8pPr>
            <a:lvl9pPr marL="3743919" indent="0">
              <a:buNone/>
              <a:defRPr sz="1024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21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9"/>
            <a:ext cx="10681704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33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30526" y="373746"/>
            <a:ext cx="2690857" cy="59490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955" y="373746"/>
            <a:ext cx="7916580" cy="59490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1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5"/>
            <a:ext cx="1117745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5952" y="2176179"/>
            <a:ext cx="10607438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71903" y="3931158"/>
            <a:ext cx="873553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621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9"/>
            <a:ext cx="10681704" cy="246092"/>
          </a:xfrm>
        </p:spPr>
        <p:txBody>
          <a:bodyPr lIns="0" tIns="0" rIns="0" bIns="0"/>
          <a:lstStyle>
            <a:lvl1pPr>
              <a:defRPr sz="156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0310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3969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426860" y="1614583"/>
            <a:ext cx="542851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0897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5"/>
            <a:ext cx="11177457" cy="420437"/>
          </a:xfrm>
        </p:spPr>
        <p:txBody>
          <a:bodyPr lIns="0" tIns="0" rIns="0" bIns="0"/>
          <a:lstStyle>
            <a:lvl1pPr>
              <a:defRPr sz="2668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353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49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3" y="221586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19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0"/>
            <a:ext cx="399338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0"/>
            <a:ext cx="287024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4668" y="1159950"/>
            <a:ext cx="12230576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17" name="bg object 17"/>
          <p:cNvSpPr/>
          <p:nvPr/>
        </p:nvSpPr>
        <p:spPr>
          <a:xfrm>
            <a:off x="144685" y="153956"/>
            <a:ext cx="12230576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71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50944" y="221588"/>
            <a:ext cx="1117745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8820" y="2344058"/>
            <a:ext cx="1068170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242975" y="6528531"/>
            <a:ext cx="399338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23967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85123" y="6528531"/>
            <a:ext cx="2870248" cy="590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181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94883">
        <a:defRPr>
          <a:latin typeface="+mn-lt"/>
          <a:ea typeface="+mn-ea"/>
          <a:cs typeface="+mn-cs"/>
        </a:defRPr>
      </a:lvl2pPr>
      <a:lvl3pPr marL="1189767">
        <a:defRPr>
          <a:latin typeface="+mn-lt"/>
          <a:ea typeface="+mn-ea"/>
          <a:cs typeface="+mn-cs"/>
        </a:defRPr>
      </a:lvl3pPr>
      <a:lvl4pPr marL="1784651">
        <a:defRPr>
          <a:latin typeface="+mn-lt"/>
          <a:ea typeface="+mn-ea"/>
          <a:cs typeface="+mn-cs"/>
        </a:defRPr>
      </a:lvl4pPr>
      <a:lvl5pPr marL="2379535">
        <a:defRPr>
          <a:latin typeface="+mn-lt"/>
          <a:ea typeface="+mn-ea"/>
          <a:cs typeface="+mn-cs"/>
        </a:defRPr>
      </a:lvl5pPr>
      <a:lvl6pPr marL="2974419">
        <a:defRPr>
          <a:latin typeface="+mn-lt"/>
          <a:ea typeface="+mn-ea"/>
          <a:cs typeface="+mn-cs"/>
        </a:defRPr>
      </a:lvl6pPr>
      <a:lvl7pPr marL="3569301">
        <a:defRPr>
          <a:latin typeface="+mn-lt"/>
          <a:ea typeface="+mn-ea"/>
          <a:cs typeface="+mn-cs"/>
        </a:defRPr>
      </a:lvl7pPr>
      <a:lvl8pPr marL="4164186">
        <a:defRPr>
          <a:latin typeface="+mn-lt"/>
          <a:ea typeface="+mn-ea"/>
          <a:cs typeface="+mn-cs"/>
        </a:defRPr>
      </a:lvl8pPr>
      <a:lvl9pPr marL="4759069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955" y="373747"/>
            <a:ext cx="10763429" cy="1356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955" y="1868730"/>
            <a:ext cx="10763429" cy="44540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955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781" y="6506431"/>
            <a:ext cx="4211777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13532" y="6506431"/>
            <a:ext cx="2807851" cy="373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6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35980" rtl="0" eaLnBrk="1" latinLnBrk="0" hangingPunct="1">
        <a:lnSpc>
          <a:spcPct val="90000"/>
        </a:lnSpc>
        <a:spcBef>
          <a:spcPct val="0"/>
        </a:spcBef>
        <a:buNone/>
        <a:defRPr sz="45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995" indent="-233995" algn="l" defTabSz="935980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2866" kern="1200">
          <a:solidFill>
            <a:schemeClr val="tx1"/>
          </a:solidFill>
          <a:latin typeface="+mn-lt"/>
          <a:ea typeface="+mn-ea"/>
          <a:cs typeface="+mn-cs"/>
        </a:defRPr>
      </a:lvl1pPr>
      <a:lvl2pPr marL="70198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457" kern="1200">
          <a:solidFill>
            <a:schemeClr val="tx1"/>
          </a:solidFill>
          <a:latin typeface="+mn-lt"/>
          <a:ea typeface="+mn-ea"/>
          <a:cs typeface="+mn-cs"/>
        </a:defRPr>
      </a:lvl2pPr>
      <a:lvl3pPr marL="116997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63796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210595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573945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304193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50992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977914" indent="-233995" algn="l" defTabSz="935980" rtl="0" eaLnBrk="1" latinLnBrk="0" hangingPunct="1">
        <a:lnSpc>
          <a:spcPct val="90000"/>
        </a:lnSpc>
        <a:spcBef>
          <a:spcPts val="512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1pPr>
      <a:lvl2pPr marL="46799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93598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3pPr>
      <a:lvl4pPr marL="140397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4pPr>
      <a:lvl5pPr marL="187196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5pPr>
      <a:lvl6pPr marL="233995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6pPr>
      <a:lvl7pPr marL="2807940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7pPr>
      <a:lvl8pPr marL="327592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8pPr>
      <a:lvl9pPr marL="3743919" algn="l" defTabSz="935980" rtl="0" eaLnBrk="1" latinLnBrk="0" hangingPunct="1">
        <a:defRPr sz="18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65957"/>
            <a:ext cx="12479338" cy="18277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76247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97269" y="311809"/>
            <a:ext cx="1931787" cy="1140753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49351" y="592952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731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84101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8544" y="2397040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1356971" y="2489390"/>
            <a:ext cx="101229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MAVZU: UNDOV SO‘ZLAR</a:t>
            </a:r>
            <a:endParaRPr lang="ru-RU" sz="5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object 32"/>
          <p:cNvGrpSpPr/>
          <p:nvPr/>
        </p:nvGrpSpPr>
        <p:grpSpPr>
          <a:xfrm>
            <a:off x="756127" y="362004"/>
            <a:ext cx="1089200" cy="913924"/>
            <a:chOff x="351125" y="318378"/>
            <a:chExt cx="437515" cy="419100"/>
          </a:xfrm>
        </p:grpSpPr>
        <p:sp>
          <p:nvSpPr>
            <p:cNvPr id="18" name="object 33"/>
            <p:cNvSpPr/>
            <p:nvPr/>
          </p:nvSpPr>
          <p:spPr>
            <a:xfrm>
              <a:off x="351125" y="354807"/>
              <a:ext cx="127505" cy="19126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19" name="object 34"/>
            <p:cNvSpPr/>
            <p:nvPr/>
          </p:nvSpPr>
          <p:spPr>
            <a:xfrm>
              <a:off x="505955" y="318378"/>
              <a:ext cx="127504" cy="2276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0" name="object 35"/>
            <p:cNvSpPr/>
            <p:nvPr/>
          </p:nvSpPr>
          <p:spPr>
            <a:xfrm>
              <a:off x="660783" y="391239"/>
              <a:ext cx="127505" cy="1548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  <p:sp>
          <p:nvSpPr>
            <p:cNvPr id="21" name="object 36"/>
            <p:cNvSpPr/>
            <p:nvPr/>
          </p:nvSpPr>
          <p:spPr>
            <a:xfrm>
              <a:off x="469524" y="573389"/>
              <a:ext cx="245902" cy="16393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5112"/>
            </a:p>
          </p:txBody>
        </p:sp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269" y="157162"/>
            <a:ext cx="1464712" cy="157128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0342" y="3708064"/>
            <a:ext cx="2899727" cy="2688572"/>
          </a:xfrm>
          <a:prstGeom prst="rect">
            <a:avLst/>
          </a:prstGeom>
        </p:spPr>
      </p:pic>
      <p:pic>
        <p:nvPicPr>
          <p:cNvPr id="3074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869" y="3433762"/>
            <a:ext cx="2133600" cy="3235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00869" y="2519362"/>
            <a:ext cx="533400" cy="18288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0869" y="4652962"/>
            <a:ext cx="533400" cy="1828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4931" y="1"/>
            <a:ext cx="12564269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 BELGILARINING ISHLATILISHI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3765437" y="1916756"/>
            <a:ext cx="1636032" cy="983606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82469" y="1717481"/>
            <a:ext cx="5486400" cy="194848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undalma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ishlatilsa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58069" y="4188273"/>
            <a:ext cx="10852150" cy="145902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chopinglar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17" y="1485210"/>
            <a:ext cx="2603580" cy="241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46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413" y="-8804"/>
            <a:ext cx="12217925" cy="1084103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UNDOV SO‘ZLARNING USLUBIYATI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25742" y="2513411"/>
            <a:ext cx="5278361" cy="150476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Hay-hay,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0746" y="4373081"/>
            <a:ext cx="7177316" cy="164461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Hay-hay,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shakkoklik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58620" y="1309213"/>
            <a:ext cx="5965292" cy="92184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Hay-hay,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tegma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17112" y="1267027"/>
            <a:ext cx="3385396" cy="103448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buyurish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21861" y="2554082"/>
            <a:ext cx="3838072" cy="1538243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undash</a:t>
            </a:r>
            <a:r>
              <a:rPr lang="en-US" sz="520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ta’kidlash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61082" y="4500562"/>
            <a:ext cx="3906957" cy="1676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fikrdan</a:t>
            </a:r>
            <a:r>
              <a:rPr lang="en-US" sz="5204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qaytarish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Картинки по запросу &quot;вопросительный знак&quot;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06" r="15384"/>
          <a:stretch/>
        </p:blipFill>
        <p:spPr bwMode="auto">
          <a:xfrm>
            <a:off x="-56792" y="-8804"/>
            <a:ext cx="2014363" cy="2895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35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11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479338" cy="1279911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256-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07495" y="1497322"/>
            <a:ext cx="9147175" cy="19050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Faryodim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fig‘onim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456949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muhtaram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izladim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4669" y="4271962"/>
            <a:ext cx="11430000" cy="14478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shoshmang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diydorginasiga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to‘yvolay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b="2614"/>
          <a:stretch/>
        </p:blipFill>
        <p:spPr>
          <a:xfrm>
            <a:off x="448469" y="1452562"/>
            <a:ext cx="2062956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87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687" y="0"/>
            <a:ext cx="12185651" cy="1284444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256-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1669" y="1452563"/>
            <a:ext cx="8610600" cy="157462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Abduqodir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tss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barmog‘ini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labiga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8469" y="3738562"/>
            <a:ext cx="11582400" cy="2057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yaxshimi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Hotamjon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Mirsidiq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aravacha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bitta-bitta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odim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b="2614"/>
          <a:stretch/>
        </p:blipFill>
        <p:spPr>
          <a:xfrm>
            <a:off x="829469" y="1330175"/>
            <a:ext cx="1681956" cy="227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65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479338" cy="136427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10769" y="1654566"/>
            <a:ext cx="8001000" cy="119362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Hay,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shoshma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Zebi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7569" y="3297033"/>
            <a:ext cx="10744200" cy="9906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o‘ylayapman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men?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669" y="1376362"/>
            <a:ext cx="2477306" cy="18321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24669" y="4738326"/>
            <a:ext cx="11430000" cy="132240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Hoy,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balo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alangladi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Inoyat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oqsoqol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28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479338" cy="130016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258- </a:t>
            </a:r>
            <a:r>
              <a:rPr lang="en-US" sz="533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533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20069" y="4682326"/>
            <a:ext cx="9067800" cy="1676400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Oho,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jiyaningiz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bo‘pti-ya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xursandchiligimni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izhor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qildim</a:t>
            </a:r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92954" y="3048970"/>
            <a:ext cx="11122025" cy="136127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O!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teshilgan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669" y="1300162"/>
            <a:ext cx="2590800" cy="1524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634169" y="1507623"/>
            <a:ext cx="7995217" cy="103791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– deb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yigitcha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834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22" y="-223838"/>
            <a:ext cx="12555127" cy="121337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2091" y="1425625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25069" y="1376362"/>
            <a:ext cx="784701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259-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ertaklari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kitobidan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9469" y="4271962"/>
            <a:ext cx="4180892" cy="2754296"/>
          </a:xfrm>
          <a:prstGeom prst="rect">
            <a:avLst/>
          </a:prstGeom>
        </p:spPr>
      </p:pic>
      <p:sp>
        <p:nvSpPr>
          <p:cNvPr id="3" name="AutoShape 2" descr="Картинки по запросу &quot;узбек халк эртаклари&quot;"/>
          <p:cNvSpPr>
            <a:spLocks noChangeAspect="1" noChangeArrowheads="1"/>
          </p:cNvSpPr>
          <p:nvPr/>
        </p:nvSpPr>
        <p:spPr bwMode="auto">
          <a:xfrm>
            <a:off x="302419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51" y="1518979"/>
            <a:ext cx="2990395" cy="39373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731" y="3654"/>
            <a:ext cx="12479338" cy="95805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 OLINGAN SO‘ZLAR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8136" y="1223962"/>
            <a:ext cx="6629400" cy="11361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UNDOV SO‘ZLAR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4856" y="2683376"/>
            <a:ext cx="6812826" cy="124933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MODAL SO‘ZLAR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2888" y="4256021"/>
            <a:ext cx="7096762" cy="1219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TAQLID SO‘ZLAR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Картинки по запросу &quot;вопросительный знак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469" y="1071562"/>
            <a:ext cx="3733800" cy="3456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35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8009"/>
            <a:ext cx="12460371" cy="1015663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 SO‘ZLAR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амять с посл. доступом 2"/>
          <p:cNvSpPr/>
          <p:nvPr/>
        </p:nvSpPr>
        <p:spPr>
          <a:xfrm>
            <a:off x="981869" y="1757362"/>
            <a:ext cx="7243572" cy="3683674"/>
          </a:xfrm>
          <a:prstGeom prst="flowChartMagneticTap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buyruq-xitobni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8069" y="1670579"/>
            <a:ext cx="3429000" cy="333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36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518"/>
            <a:ext cx="12479338" cy="144655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UNDOV SO‘ZLAR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5372831" y="1981590"/>
            <a:ext cx="1305502" cy="914400"/>
          </a:xfrm>
          <a:prstGeom prst="strip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45763" y="1683274"/>
            <a:ext cx="4968752" cy="13069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Buyruq-xitob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6466" y="1683275"/>
            <a:ext cx="4724400" cy="1488821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His-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hayajon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6467" y="3662362"/>
            <a:ext cx="11053535" cy="22098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Bay-bay,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buncha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turnalar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turnalar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uchinglar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5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53" y="4762"/>
            <a:ext cx="12464185" cy="95805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b="1" spc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39069" y="1300162"/>
            <a:ext cx="9220200" cy="113610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-ho‘,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muncha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muzdek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0469" y="2824162"/>
            <a:ext cx="9860826" cy="12493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bularni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qilasan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2469" y="4576762"/>
            <a:ext cx="8382000" cy="12192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yig‘lama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baxshi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7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1131" y="0"/>
            <a:ext cx="12640469" cy="1300162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4669" y="3433762"/>
            <a:ext cx="11430000" cy="30092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erkalanish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hayron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norozilik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g‘azab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nafrat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og‘riq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hissiyotlarini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4669" y="1410678"/>
            <a:ext cx="10744200" cy="1752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/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oh,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iye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-ho‘, bay-bay, o,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ur-ree</a:t>
            </a:r>
            <a:r>
              <a:rPr lang="en-US" sz="5204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e, </a:t>
            </a: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voy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7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479338" cy="120097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533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BUYRUQ-XITOB UNDOVLARI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86669" y="1528762"/>
            <a:ext cx="10439400" cy="152010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6949"/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tiss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hoy,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beh-beh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pisht-pisht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drr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chip-chip</a:t>
            </a:r>
            <a:endParaRPr lang="ru-RU" sz="4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2769" y="3376657"/>
            <a:ext cx="11201400" cy="2514600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6949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diqqatini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jonivorlarni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haydash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to‘xtatish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qo‘llanadi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02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054" y="23742"/>
            <a:ext cx="12547392" cy="89542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89498" y="3538154"/>
            <a:ext cx="3137195" cy="840779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4797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alvido</a:t>
            </a:r>
            <a:endParaRPr lang="ru-RU" sz="4797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89498" y="2599914"/>
            <a:ext cx="3137195" cy="85984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xayr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7540" y="4576798"/>
            <a:ext cx="3191621" cy="82662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rahmat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7321" y="1516604"/>
            <a:ext cx="3145813" cy="92184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5204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alom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7540" y="5515038"/>
            <a:ext cx="3275533" cy="86334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qulluq</a:t>
            </a:r>
            <a:endParaRPr lang="ru-RU" sz="5204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533353" y="1441978"/>
            <a:ext cx="2806018" cy="89858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498430" y="2443785"/>
            <a:ext cx="2840941" cy="898582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balli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80601" y="3449848"/>
            <a:ext cx="3276600" cy="89858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tasanno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298431" y="5568404"/>
            <a:ext cx="3276600" cy="89858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ofarin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38308" y="4504837"/>
            <a:ext cx="3796846" cy="8985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46164">
              <a:defRPr/>
            </a:pPr>
            <a:r>
              <a:rPr lang="en-US" sz="5204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marhamat</a:t>
            </a:r>
            <a:endParaRPr lang="ru-RU" sz="5204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470" y="1366381"/>
            <a:ext cx="3048000" cy="458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65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3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4" y="0"/>
            <a:ext cx="12477834" cy="76944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 BELGILARINING ISHLATILISHI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триховая стрелка вправо 3"/>
          <p:cNvSpPr/>
          <p:nvPr/>
        </p:nvSpPr>
        <p:spPr>
          <a:xfrm>
            <a:off x="4334669" y="1681162"/>
            <a:ext cx="1628548" cy="1085394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677365" y="1471064"/>
            <a:ext cx="4267200" cy="125766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77269" y="4043699"/>
            <a:ext cx="9175750" cy="1600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-ho‘</a:t>
            </a:r>
            <a:r>
              <a:rPr lang="en-US" sz="7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buncha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Картинки по запросу &quot;вопрасительный знак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9" y="784509"/>
            <a:ext cx="2895600" cy="287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589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3623</TotalTime>
  <Words>355</Words>
  <Application>Microsoft Office PowerPoint</Application>
  <PresentationFormat>Произвольный</PresentationFormat>
  <Paragraphs>78</Paragraphs>
  <Slides>16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1_Office Theme</vt:lpstr>
      <vt:lpstr>3_Тема Office</vt:lpstr>
      <vt:lpstr>ONA TILI</vt:lpstr>
      <vt:lpstr>ALOHIDA OLINGAN SO‘ZLAR</vt:lpstr>
      <vt:lpstr>Презентация PowerPoint</vt:lpstr>
      <vt:lpstr>Презентация PowerPoint</vt:lpstr>
      <vt:lpstr>TAHLIL</vt:lpstr>
      <vt:lpstr>UNDOV SO‘ZLAR </vt:lpstr>
      <vt:lpstr>BUYRUQ-XITOB UNDOVLARI</vt:lpstr>
      <vt:lpstr>ESDA SAQLANG!</vt:lpstr>
      <vt:lpstr>Презентация PowerPoint</vt:lpstr>
      <vt:lpstr>Презентация PowerPoint</vt:lpstr>
      <vt:lpstr>     UNDOV SO‘ZLARNING USLUBIYATI</vt:lpstr>
      <vt:lpstr>256- mashq</vt:lpstr>
      <vt:lpstr>256- mashq</vt:lpstr>
      <vt:lpstr>258- mashq</vt:lpstr>
      <vt:lpstr>258- mashq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Пользователь</cp:lastModifiedBy>
  <cp:revision>368</cp:revision>
  <dcterms:created xsi:type="dcterms:W3CDTF">2020-04-13T08:06:06Z</dcterms:created>
  <dcterms:modified xsi:type="dcterms:W3CDTF">2021-02-11T12:50:53Z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