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89" r:id="rId2"/>
    <p:sldMasterId id="2147483707" r:id="rId3"/>
  </p:sldMasterIdLst>
  <p:notesMasterIdLst>
    <p:notesMasterId r:id="rId22"/>
  </p:notesMasterIdLst>
  <p:sldIdLst>
    <p:sldId id="302" r:id="rId4"/>
    <p:sldId id="393" r:id="rId5"/>
    <p:sldId id="378" r:id="rId6"/>
    <p:sldId id="396" r:id="rId7"/>
    <p:sldId id="397" r:id="rId8"/>
    <p:sldId id="400" r:id="rId9"/>
    <p:sldId id="386" r:id="rId10"/>
    <p:sldId id="388" r:id="rId11"/>
    <p:sldId id="389" r:id="rId12"/>
    <p:sldId id="384" r:id="rId13"/>
    <p:sldId id="394" r:id="rId14"/>
    <p:sldId id="399" r:id="rId15"/>
    <p:sldId id="398" r:id="rId16"/>
    <p:sldId id="404" r:id="rId17"/>
    <p:sldId id="395" r:id="rId18"/>
    <p:sldId id="401" r:id="rId19"/>
    <p:sldId id="402" r:id="rId20"/>
    <p:sldId id="293" r:id="rId21"/>
  </p:sldIdLst>
  <p:sldSz cx="12479338" cy="7019925"/>
  <p:notesSz cx="5765800" cy="3244850"/>
  <p:custDataLst>
    <p:tags r:id="rId23"/>
  </p:custDataLst>
  <p:defaultTextStyle>
    <a:defPPr>
      <a:defRPr lang="ru-RU"/>
    </a:defPPr>
    <a:lvl1pPr marL="0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1pPr>
    <a:lvl2pPr marL="97445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2pPr>
    <a:lvl3pPr marL="194891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3pPr>
    <a:lvl4pPr marL="292337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4pPr>
    <a:lvl5pPr marL="389783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5pPr>
    <a:lvl6pPr marL="487229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6pPr>
    <a:lvl7pPr marL="584675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7pPr>
    <a:lvl8pPr marL="6821215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8pPr>
    <a:lvl9pPr marL="7795676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0" userDrawn="1">
          <p15:clr>
            <a:srgbClr val="A4A3A4"/>
          </p15:clr>
        </p15:guide>
        <p15:guide id="2" pos="46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FFCC"/>
    <a:srgbClr val="005696"/>
    <a:srgbClr val="5399B9"/>
    <a:srgbClr val="DBCFF1"/>
    <a:srgbClr val="949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60" y="60"/>
      </p:cViewPr>
      <p:guideLst>
        <p:guide orient="horz" pos="6230"/>
        <p:guide pos="46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685FB-C4B2-476B-A28C-F96B0E5E4E14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AD757-11CA-46C7-9E87-431DC5517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513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3280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7166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4862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3268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5608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0641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408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9737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35952" y="2176181"/>
            <a:ext cx="1060743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71903" y="3931158"/>
            <a:ext cx="873553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0712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9918" y="1148863"/>
            <a:ext cx="9359504" cy="2443974"/>
          </a:xfrm>
        </p:spPr>
        <p:txBody>
          <a:bodyPr anchor="b"/>
          <a:lstStyle>
            <a:lvl1pPr algn="ctr">
              <a:defRPr sz="6143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9918" y="3687086"/>
            <a:ext cx="9359504" cy="1694856"/>
          </a:xfrm>
        </p:spPr>
        <p:txBody>
          <a:bodyPr/>
          <a:lstStyle>
            <a:lvl1pPr marL="0" indent="0" algn="ctr">
              <a:buNone/>
              <a:defRPr sz="2457"/>
            </a:lvl1pPr>
            <a:lvl2pPr marL="467979" indent="0" algn="ctr">
              <a:buNone/>
              <a:defRPr sz="2047"/>
            </a:lvl2pPr>
            <a:lvl3pPr marL="935957" indent="0" algn="ctr">
              <a:buNone/>
              <a:defRPr sz="1843"/>
            </a:lvl3pPr>
            <a:lvl4pPr marL="1403936" indent="0" algn="ctr">
              <a:buNone/>
              <a:defRPr sz="1637"/>
            </a:lvl4pPr>
            <a:lvl5pPr marL="1871913" indent="0" algn="ctr">
              <a:buNone/>
              <a:defRPr sz="1637"/>
            </a:lvl5pPr>
            <a:lvl6pPr marL="2339892" indent="0" algn="ctr">
              <a:buNone/>
              <a:defRPr sz="1637"/>
            </a:lvl6pPr>
            <a:lvl7pPr marL="2807870" indent="0" algn="ctr">
              <a:buNone/>
              <a:defRPr sz="1637"/>
            </a:lvl7pPr>
            <a:lvl8pPr marL="3275847" indent="0" algn="ctr">
              <a:buNone/>
              <a:defRPr sz="1637"/>
            </a:lvl8pPr>
            <a:lvl9pPr marL="3743825" indent="0" algn="ctr">
              <a:buNone/>
              <a:defRPr sz="1637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221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434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456" y="1750109"/>
            <a:ext cx="10763429" cy="2920093"/>
          </a:xfrm>
        </p:spPr>
        <p:txBody>
          <a:bodyPr anchor="b"/>
          <a:lstStyle>
            <a:lvl1pPr>
              <a:defRPr sz="6143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1456" y="4697826"/>
            <a:ext cx="10763429" cy="1535608"/>
          </a:xfrm>
        </p:spPr>
        <p:txBody>
          <a:bodyPr/>
          <a:lstStyle>
            <a:lvl1pPr marL="0" indent="0">
              <a:buNone/>
              <a:defRPr sz="2457">
                <a:solidFill>
                  <a:schemeClr val="tx1">
                    <a:tint val="75000"/>
                  </a:schemeClr>
                </a:solidFill>
              </a:defRPr>
            </a:lvl1pPr>
            <a:lvl2pPr marL="467979" indent="0">
              <a:buNone/>
              <a:defRPr sz="2047">
                <a:solidFill>
                  <a:schemeClr val="tx1">
                    <a:tint val="75000"/>
                  </a:schemeClr>
                </a:solidFill>
              </a:defRPr>
            </a:lvl2pPr>
            <a:lvl3pPr marL="935957" indent="0">
              <a:buNone/>
              <a:defRPr sz="1843">
                <a:solidFill>
                  <a:schemeClr val="tx1">
                    <a:tint val="75000"/>
                  </a:schemeClr>
                </a:solidFill>
              </a:defRPr>
            </a:lvl3pPr>
            <a:lvl4pPr marL="1403936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1871913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339892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2807870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275847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3743825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652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954" y="1868730"/>
            <a:ext cx="5303719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7666" y="1868730"/>
            <a:ext cx="5303719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631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581" y="373749"/>
            <a:ext cx="10763429" cy="13568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581" y="1720859"/>
            <a:ext cx="5279344" cy="843365"/>
          </a:xfrm>
        </p:spPr>
        <p:txBody>
          <a:bodyPr anchor="b"/>
          <a:lstStyle>
            <a:lvl1pPr marL="0" indent="0">
              <a:buNone/>
              <a:defRPr sz="2457" b="1"/>
            </a:lvl1pPr>
            <a:lvl2pPr marL="467979" indent="0">
              <a:buNone/>
              <a:defRPr sz="2047" b="1"/>
            </a:lvl2pPr>
            <a:lvl3pPr marL="935957" indent="0">
              <a:buNone/>
              <a:defRPr sz="1843" b="1"/>
            </a:lvl3pPr>
            <a:lvl4pPr marL="1403936" indent="0">
              <a:buNone/>
              <a:defRPr sz="1637" b="1"/>
            </a:lvl4pPr>
            <a:lvl5pPr marL="1871913" indent="0">
              <a:buNone/>
              <a:defRPr sz="1637" b="1"/>
            </a:lvl5pPr>
            <a:lvl6pPr marL="2339892" indent="0">
              <a:buNone/>
              <a:defRPr sz="1637" b="1"/>
            </a:lvl6pPr>
            <a:lvl7pPr marL="2807870" indent="0">
              <a:buNone/>
              <a:defRPr sz="1637" b="1"/>
            </a:lvl7pPr>
            <a:lvl8pPr marL="3275847" indent="0">
              <a:buNone/>
              <a:defRPr sz="1637" b="1"/>
            </a:lvl8pPr>
            <a:lvl9pPr marL="3743825" indent="0">
              <a:buNone/>
              <a:defRPr sz="163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9581" y="2564225"/>
            <a:ext cx="5279344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665" y="1720859"/>
            <a:ext cx="5305345" cy="843365"/>
          </a:xfrm>
        </p:spPr>
        <p:txBody>
          <a:bodyPr anchor="b"/>
          <a:lstStyle>
            <a:lvl1pPr marL="0" indent="0">
              <a:buNone/>
              <a:defRPr sz="2457" b="1"/>
            </a:lvl1pPr>
            <a:lvl2pPr marL="467979" indent="0">
              <a:buNone/>
              <a:defRPr sz="2047" b="1"/>
            </a:lvl2pPr>
            <a:lvl3pPr marL="935957" indent="0">
              <a:buNone/>
              <a:defRPr sz="1843" b="1"/>
            </a:lvl3pPr>
            <a:lvl4pPr marL="1403936" indent="0">
              <a:buNone/>
              <a:defRPr sz="1637" b="1"/>
            </a:lvl4pPr>
            <a:lvl5pPr marL="1871913" indent="0">
              <a:buNone/>
              <a:defRPr sz="1637" b="1"/>
            </a:lvl5pPr>
            <a:lvl6pPr marL="2339892" indent="0">
              <a:buNone/>
              <a:defRPr sz="1637" b="1"/>
            </a:lvl6pPr>
            <a:lvl7pPr marL="2807870" indent="0">
              <a:buNone/>
              <a:defRPr sz="1637" b="1"/>
            </a:lvl7pPr>
            <a:lvl8pPr marL="3275847" indent="0">
              <a:buNone/>
              <a:defRPr sz="1637" b="1"/>
            </a:lvl8pPr>
            <a:lvl9pPr marL="3743825" indent="0">
              <a:buNone/>
              <a:defRPr sz="163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665" y="2564225"/>
            <a:ext cx="5305345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911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7375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8929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581" y="467997"/>
            <a:ext cx="4024911" cy="1637983"/>
          </a:xfrm>
        </p:spPr>
        <p:txBody>
          <a:bodyPr anchor="b"/>
          <a:lstStyle>
            <a:lvl1pPr>
              <a:defRPr sz="32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5345" y="1010742"/>
            <a:ext cx="6317664" cy="4988697"/>
          </a:xfrm>
        </p:spPr>
        <p:txBody>
          <a:bodyPr/>
          <a:lstStyle>
            <a:lvl1pPr>
              <a:defRPr sz="3276"/>
            </a:lvl1pPr>
            <a:lvl2pPr>
              <a:defRPr sz="2867"/>
            </a:lvl2pPr>
            <a:lvl3pPr>
              <a:defRPr sz="2457"/>
            </a:lvl3pPr>
            <a:lvl4pPr>
              <a:defRPr sz="2047"/>
            </a:lvl4pPr>
            <a:lvl5pPr>
              <a:defRPr sz="2047"/>
            </a:lvl5pPr>
            <a:lvl6pPr>
              <a:defRPr sz="2047"/>
            </a:lvl6pPr>
            <a:lvl7pPr>
              <a:defRPr sz="2047"/>
            </a:lvl7pPr>
            <a:lvl8pPr>
              <a:defRPr sz="2047"/>
            </a:lvl8pPr>
            <a:lvl9pPr>
              <a:defRPr sz="204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9581" y="2105977"/>
            <a:ext cx="4024911" cy="3901584"/>
          </a:xfrm>
        </p:spPr>
        <p:txBody>
          <a:bodyPr/>
          <a:lstStyle>
            <a:lvl1pPr marL="0" indent="0">
              <a:buNone/>
              <a:defRPr sz="1637"/>
            </a:lvl1pPr>
            <a:lvl2pPr marL="467979" indent="0">
              <a:buNone/>
              <a:defRPr sz="1433"/>
            </a:lvl2pPr>
            <a:lvl3pPr marL="935957" indent="0">
              <a:buNone/>
              <a:defRPr sz="1228"/>
            </a:lvl3pPr>
            <a:lvl4pPr marL="1403936" indent="0">
              <a:buNone/>
              <a:defRPr sz="1024"/>
            </a:lvl4pPr>
            <a:lvl5pPr marL="1871913" indent="0">
              <a:buNone/>
              <a:defRPr sz="1024"/>
            </a:lvl5pPr>
            <a:lvl6pPr marL="2339892" indent="0">
              <a:buNone/>
              <a:defRPr sz="1024"/>
            </a:lvl6pPr>
            <a:lvl7pPr marL="2807870" indent="0">
              <a:buNone/>
              <a:defRPr sz="1024"/>
            </a:lvl7pPr>
            <a:lvl8pPr marL="3275847" indent="0">
              <a:buNone/>
              <a:defRPr sz="1024"/>
            </a:lvl8pPr>
            <a:lvl9pPr marL="3743825" indent="0">
              <a:buNone/>
              <a:defRPr sz="102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9329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581" y="467997"/>
            <a:ext cx="4024911" cy="1637983"/>
          </a:xfrm>
        </p:spPr>
        <p:txBody>
          <a:bodyPr anchor="b"/>
          <a:lstStyle>
            <a:lvl1pPr>
              <a:defRPr sz="32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05345" y="1010742"/>
            <a:ext cx="6317664" cy="4988697"/>
          </a:xfrm>
        </p:spPr>
        <p:txBody>
          <a:bodyPr anchor="t"/>
          <a:lstStyle>
            <a:lvl1pPr marL="0" indent="0">
              <a:buNone/>
              <a:defRPr sz="3276"/>
            </a:lvl1pPr>
            <a:lvl2pPr marL="467979" indent="0">
              <a:buNone/>
              <a:defRPr sz="2867"/>
            </a:lvl2pPr>
            <a:lvl3pPr marL="935957" indent="0">
              <a:buNone/>
              <a:defRPr sz="2457"/>
            </a:lvl3pPr>
            <a:lvl4pPr marL="1403936" indent="0">
              <a:buNone/>
              <a:defRPr sz="2047"/>
            </a:lvl4pPr>
            <a:lvl5pPr marL="1871913" indent="0">
              <a:buNone/>
              <a:defRPr sz="2047"/>
            </a:lvl5pPr>
            <a:lvl6pPr marL="2339892" indent="0">
              <a:buNone/>
              <a:defRPr sz="2047"/>
            </a:lvl6pPr>
            <a:lvl7pPr marL="2807870" indent="0">
              <a:buNone/>
              <a:defRPr sz="2047"/>
            </a:lvl7pPr>
            <a:lvl8pPr marL="3275847" indent="0">
              <a:buNone/>
              <a:defRPr sz="2047"/>
            </a:lvl8pPr>
            <a:lvl9pPr marL="3743825" indent="0">
              <a:buNone/>
              <a:defRPr sz="204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9581" y="2105977"/>
            <a:ext cx="4024911" cy="3901584"/>
          </a:xfrm>
        </p:spPr>
        <p:txBody>
          <a:bodyPr/>
          <a:lstStyle>
            <a:lvl1pPr marL="0" indent="0">
              <a:buNone/>
              <a:defRPr sz="1637"/>
            </a:lvl1pPr>
            <a:lvl2pPr marL="467979" indent="0">
              <a:buNone/>
              <a:defRPr sz="1433"/>
            </a:lvl2pPr>
            <a:lvl3pPr marL="935957" indent="0">
              <a:buNone/>
              <a:defRPr sz="1228"/>
            </a:lvl3pPr>
            <a:lvl4pPr marL="1403936" indent="0">
              <a:buNone/>
              <a:defRPr sz="1024"/>
            </a:lvl4pPr>
            <a:lvl5pPr marL="1871913" indent="0">
              <a:buNone/>
              <a:defRPr sz="1024"/>
            </a:lvl5pPr>
            <a:lvl6pPr marL="2339892" indent="0">
              <a:buNone/>
              <a:defRPr sz="1024"/>
            </a:lvl6pPr>
            <a:lvl7pPr marL="2807870" indent="0">
              <a:buNone/>
              <a:defRPr sz="1024"/>
            </a:lvl7pPr>
            <a:lvl8pPr marL="3275847" indent="0">
              <a:buNone/>
              <a:defRPr sz="1024"/>
            </a:lvl8pPr>
            <a:lvl9pPr marL="3743825" indent="0">
              <a:buNone/>
              <a:defRPr sz="102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43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943" y="221588"/>
            <a:ext cx="1117745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8821" y="2344060"/>
            <a:ext cx="10681703" cy="246093"/>
          </a:xfrm>
        </p:spPr>
        <p:txBody>
          <a:bodyPr lIns="0" tIns="0" rIns="0" bIns="0"/>
          <a:lstStyle>
            <a:lvl1pPr>
              <a:defRPr sz="1599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359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30527" y="373746"/>
            <a:ext cx="2690857" cy="59490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955" y="373746"/>
            <a:ext cx="7916581" cy="59490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5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943" y="221588"/>
            <a:ext cx="1117745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3971" y="1614583"/>
            <a:ext cx="542851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426860" y="1614583"/>
            <a:ext cx="542851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943" y="221588"/>
            <a:ext cx="1117745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35952" y="2176183"/>
            <a:ext cx="1060743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71903" y="3931158"/>
            <a:ext cx="873553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1621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944" y="221589"/>
            <a:ext cx="11177457" cy="410562"/>
          </a:xfrm>
        </p:spPr>
        <p:txBody>
          <a:bodyPr lIns="0" tIns="0" rIns="0" bIns="0"/>
          <a:lstStyle>
            <a:lvl1pPr>
              <a:defRPr sz="2668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8823" y="2344059"/>
            <a:ext cx="10681703" cy="240515"/>
          </a:xfrm>
        </p:spPr>
        <p:txBody>
          <a:bodyPr lIns="0" tIns="0" rIns="0" bIns="0"/>
          <a:lstStyle>
            <a:lvl1pPr>
              <a:defRPr sz="1563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3109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944" y="221589"/>
            <a:ext cx="11177457" cy="410562"/>
          </a:xfrm>
        </p:spPr>
        <p:txBody>
          <a:bodyPr lIns="0" tIns="0" rIns="0" bIns="0"/>
          <a:lstStyle>
            <a:lvl1pPr>
              <a:defRPr sz="2668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3971" y="1614583"/>
            <a:ext cx="542851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426860" y="1614583"/>
            <a:ext cx="542851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089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944" y="221589"/>
            <a:ext cx="11177457" cy="410562"/>
          </a:xfrm>
        </p:spPr>
        <p:txBody>
          <a:bodyPr lIns="0" tIns="0" rIns="0" bIns="0"/>
          <a:lstStyle>
            <a:lvl1pPr>
              <a:defRPr sz="2668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3537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4669" y="1159949"/>
            <a:ext cx="12230577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17" name="bg object 17"/>
          <p:cNvSpPr/>
          <p:nvPr/>
        </p:nvSpPr>
        <p:spPr>
          <a:xfrm>
            <a:off x="144686" y="153960"/>
            <a:ext cx="12230577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943" y="221590"/>
            <a:ext cx="11177457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8821" y="2344058"/>
            <a:ext cx="1068170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42975" y="6528530"/>
            <a:ext cx="3993388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23967" y="6528530"/>
            <a:ext cx="2870248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85125" y="6528530"/>
            <a:ext cx="2870248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09250">
        <a:defRPr>
          <a:latin typeface="+mn-lt"/>
          <a:ea typeface="+mn-ea"/>
          <a:cs typeface="+mn-cs"/>
        </a:defRPr>
      </a:lvl2pPr>
      <a:lvl3pPr marL="1218499">
        <a:defRPr>
          <a:latin typeface="+mn-lt"/>
          <a:ea typeface="+mn-ea"/>
          <a:cs typeface="+mn-cs"/>
        </a:defRPr>
      </a:lvl3pPr>
      <a:lvl4pPr marL="1827749">
        <a:defRPr>
          <a:latin typeface="+mn-lt"/>
          <a:ea typeface="+mn-ea"/>
          <a:cs typeface="+mn-cs"/>
        </a:defRPr>
      </a:lvl4pPr>
      <a:lvl5pPr marL="2436998">
        <a:defRPr>
          <a:latin typeface="+mn-lt"/>
          <a:ea typeface="+mn-ea"/>
          <a:cs typeface="+mn-cs"/>
        </a:defRPr>
      </a:lvl5pPr>
      <a:lvl6pPr marL="3046248">
        <a:defRPr>
          <a:latin typeface="+mn-lt"/>
          <a:ea typeface="+mn-ea"/>
          <a:cs typeface="+mn-cs"/>
        </a:defRPr>
      </a:lvl6pPr>
      <a:lvl7pPr marL="3655497">
        <a:defRPr>
          <a:latin typeface="+mn-lt"/>
          <a:ea typeface="+mn-ea"/>
          <a:cs typeface="+mn-cs"/>
        </a:defRPr>
      </a:lvl7pPr>
      <a:lvl8pPr marL="4264747">
        <a:defRPr>
          <a:latin typeface="+mn-lt"/>
          <a:ea typeface="+mn-ea"/>
          <a:cs typeface="+mn-cs"/>
        </a:defRPr>
      </a:lvl8pPr>
      <a:lvl9pPr marL="4873997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09250">
        <a:defRPr>
          <a:latin typeface="+mn-lt"/>
          <a:ea typeface="+mn-ea"/>
          <a:cs typeface="+mn-cs"/>
        </a:defRPr>
      </a:lvl2pPr>
      <a:lvl3pPr marL="1218499">
        <a:defRPr>
          <a:latin typeface="+mn-lt"/>
          <a:ea typeface="+mn-ea"/>
          <a:cs typeface="+mn-cs"/>
        </a:defRPr>
      </a:lvl3pPr>
      <a:lvl4pPr marL="1827749">
        <a:defRPr>
          <a:latin typeface="+mn-lt"/>
          <a:ea typeface="+mn-ea"/>
          <a:cs typeface="+mn-cs"/>
        </a:defRPr>
      </a:lvl4pPr>
      <a:lvl5pPr marL="2436998">
        <a:defRPr>
          <a:latin typeface="+mn-lt"/>
          <a:ea typeface="+mn-ea"/>
          <a:cs typeface="+mn-cs"/>
        </a:defRPr>
      </a:lvl5pPr>
      <a:lvl6pPr marL="3046248">
        <a:defRPr>
          <a:latin typeface="+mn-lt"/>
          <a:ea typeface="+mn-ea"/>
          <a:cs typeface="+mn-cs"/>
        </a:defRPr>
      </a:lvl6pPr>
      <a:lvl7pPr marL="3655497">
        <a:defRPr>
          <a:latin typeface="+mn-lt"/>
          <a:ea typeface="+mn-ea"/>
          <a:cs typeface="+mn-cs"/>
        </a:defRPr>
      </a:lvl7pPr>
      <a:lvl8pPr marL="4264747">
        <a:defRPr>
          <a:latin typeface="+mn-lt"/>
          <a:ea typeface="+mn-ea"/>
          <a:cs typeface="+mn-cs"/>
        </a:defRPr>
      </a:lvl8pPr>
      <a:lvl9pPr marL="4873997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4669" y="1159950"/>
            <a:ext cx="12230577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3713"/>
          </a:p>
        </p:txBody>
      </p:sp>
      <p:sp>
        <p:nvSpPr>
          <p:cNvPr id="17" name="bg object 17"/>
          <p:cNvSpPr/>
          <p:nvPr/>
        </p:nvSpPr>
        <p:spPr>
          <a:xfrm>
            <a:off x="144686" y="153960"/>
            <a:ext cx="12230577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71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944" y="221592"/>
            <a:ext cx="11177457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8823" y="2344058"/>
            <a:ext cx="1068170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42975" y="6528531"/>
            <a:ext cx="3993388" cy="590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23967" y="6528531"/>
            <a:ext cx="2870248" cy="590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85125" y="6528531"/>
            <a:ext cx="2870248" cy="590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8181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94868">
        <a:defRPr>
          <a:latin typeface="+mn-lt"/>
          <a:ea typeface="+mn-ea"/>
          <a:cs typeface="+mn-cs"/>
        </a:defRPr>
      </a:lvl2pPr>
      <a:lvl3pPr marL="1189737">
        <a:defRPr>
          <a:latin typeface="+mn-lt"/>
          <a:ea typeface="+mn-ea"/>
          <a:cs typeface="+mn-cs"/>
        </a:defRPr>
      </a:lvl3pPr>
      <a:lvl4pPr marL="1784606">
        <a:defRPr>
          <a:latin typeface="+mn-lt"/>
          <a:ea typeface="+mn-ea"/>
          <a:cs typeface="+mn-cs"/>
        </a:defRPr>
      </a:lvl4pPr>
      <a:lvl5pPr marL="2379475">
        <a:defRPr>
          <a:latin typeface="+mn-lt"/>
          <a:ea typeface="+mn-ea"/>
          <a:cs typeface="+mn-cs"/>
        </a:defRPr>
      </a:lvl5pPr>
      <a:lvl6pPr marL="2974344">
        <a:defRPr>
          <a:latin typeface="+mn-lt"/>
          <a:ea typeface="+mn-ea"/>
          <a:cs typeface="+mn-cs"/>
        </a:defRPr>
      </a:lvl6pPr>
      <a:lvl7pPr marL="3569212">
        <a:defRPr>
          <a:latin typeface="+mn-lt"/>
          <a:ea typeface="+mn-ea"/>
          <a:cs typeface="+mn-cs"/>
        </a:defRPr>
      </a:lvl7pPr>
      <a:lvl8pPr marL="4164083">
        <a:defRPr>
          <a:latin typeface="+mn-lt"/>
          <a:ea typeface="+mn-ea"/>
          <a:cs typeface="+mn-cs"/>
        </a:defRPr>
      </a:lvl8pPr>
      <a:lvl9pPr marL="475895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94868">
        <a:defRPr>
          <a:latin typeface="+mn-lt"/>
          <a:ea typeface="+mn-ea"/>
          <a:cs typeface="+mn-cs"/>
        </a:defRPr>
      </a:lvl2pPr>
      <a:lvl3pPr marL="1189737">
        <a:defRPr>
          <a:latin typeface="+mn-lt"/>
          <a:ea typeface="+mn-ea"/>
          <a:cs typeface="+mn-cs"/>
        </a:defRPr>
      </a:lvl3pPr>
      <a:lvl4pPr marL="1784606">
        <a:defRPr>
          <a:latin typeface="+mn-lt"/>
          <a:ea typeface="+mn-ea"/>
          <a:cs typeface="+mn-cs"/>
        </a:defRPr>
      </a:lvl4pPr>
      <a:lvl5pPr marL="2379475">
        <a:defRPr>
          <a:latin typeface="+mn-lt"/>
          <a:ea typeface="+mn-ea"/>
          <a:cs typeface="+mn-cs"/>
        </a:defRPr>
      </a:lvl5pPr>
      <a:lvl6pPr marL="2974344">
        <a:defRPr>
          <a:latin typeface="+mn-lt"/>
          <a:ea typeface="+mn-ea"/>
          <a:cs typeface="+mn-cs"/>
        </a:defRPr>
      </a:lvl6pPr>
      <a:lvl7pPr marL="3569212">
        <a:defRPr>
          <a:latin typeface="+mn-lt"/>
          <a:ea typeface="+mn-ea"/>
          <a:cs typeface="+mn-cs"/>
        </a:defRPr>
      </a:lvl7pPr>
      <a:lvl8pPr marL="4164083">
        <a:defRPr>
          <a:latin typeface="+mn-lt"/>
          <a:ea typeface="+mn-ea"/>
          <a:cs typeface="+mn-cs"/>
        </a:defRPr>
      </a:lvl8pPr>
      <a:lvl9pPr marL="475895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956" y="373749"/>
            <a:ext cx="10763429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956" y="1868730"/>
            <a:ext cx="10763429" cy="4454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957" y="6506431"/>
            <a:ext cx="2807850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33781" y="6506431"/>
            <a:ext cx="4211778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13534" y="6506431"/>
            <a:ext cx="2807850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48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35957" rtl="0" eaLnBrk="1" latinLnBrk="0" hangingPunct="1">
        <a:lnSpc>
          <a:spcPct val="90000"/>
        </a:lnSpc>
        <a:spcBef>
          <a:spcPct val="0"/>
        </a:spcBef>
        <a:buNone/>
        <a:defRPr sz="45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3989" indent="-233989" algn="l" defTabSz="935957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2867" kern="1200">
          <a:solidFill>
            <a:schemeClr val="tx1"/>
          </a:solidFill>
          <a:latin typeface="+mn-lt"/>
          <a:ea typeface="+mn-ea"/>
          <a:cs typeface="+mn-cs"/>
        </a:defRPr>
      </a:lvl1pPr>
      <a:lvl2pPr marL="701968" indent="-233989" algn="l" defTabSz="935957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2pPr>
      <a:lvl3pPr marL="1169945" indent="-233989" algn="l" defTabSz="935957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2047" kern="1200">
          <a:solidFill>
            <a:schemeClr val="tx1"/>
          </a:solidFill>
          <a:latin typeface="+mn-lt"/>
          <a:ea typeface="+mn-ea"/>
          <a:cs typeface="+mn-cs"/>
        </a:defRPr>
      </a:lvl3pPr>
      <a:lvl4pPr marL="1637924" indent="-233989" algn="l" defTabSz="935957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3" kern="1200">
          <a:solidFill>
            <a:schemeClr val="tx1"/>
          </a:solidFill>
          <a:latin typeface="+mn-lt"/>
          <a:ea typeface="+mn-ea"/>
          <a:cs typeface="+mn-cs"/>
        </a:defRPr>
      </a:lvl4pPr>
      <a:lvl5pPr marL="2105902" indent="-233989" algn="l" defTabSz="935957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3" kern="1200">
          <a:solidFill>
            <a:schemeClr val="tx1"/>
          </a:solidFill>
          <a:latin typeface="+mn-lt"/>
          <a:ea typeface="+mn-ea"/>
          <a:cs typeface="+mn-cs"/>
        </a:defRPr>
      </a:lvl5pPr>
      <a:lvl6pPr marL="2573881" indent="-233989" algn="l" defTabSz="935957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3" kern="1200">
          <a:solidFill>
            <a:schemeClr val="tx1"/>
          </a:solidFill>
          <a:latin typeface="+mn-lt"/>
          <a:ea typeface="+mn-ea"/>
          <a:cs typeface="+mn-cs"/>
        </a:defRPr>
      </a:lvl6pPr>
      <a:lvl7pPr marL="3041859" indent="-233989" algn="l" defTabSz="935957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3" kern="1200">
          <a:solidFill>
            <a:schemeClr val="tx1"/>
          </a:solidFill>
          <a:latin typeface="+mn-lt"/>
          <a:ea typeface="+mn-ea"/>
          <a:cs typeface="+mn-cs"/>
        </a:defRPr>
      </a:lvl7pPr>
      <a:lvl8pPr marL="3509836" indent="-233989" algn="l" defTabSz="935957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3" kern="1200">
          <a:solidFill>
            <a:schemeClr val="tx1"/>
          </a:solidFill>
          <a:latin typeface="+mn-lt"/>
          <a:ea typeface="+mn-ea"/>
          <a:cs typeface="+mn-cs"/>
        </a:defRPr>
      </a:lvl8pPr>
      <a:lvl9pPr marL="3977815" indent="-233989" algn="l" defTabSz="935957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5957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1pPr>
      <a:lvl2pPr marL="467979" algn="l" defTabSz="935957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2pPr>
      <a:lvl3pPr marL="935957" algn="l" defTabSz="935957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3pPr>
      <a:lvl4pPr marL="1403936" algn="l" defTabSz="935957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4pPr>
      <a:lvl5pPr marL="1871913" algn="l" defTabSz="935957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5pPr>
      <a:lvl6pPr marL="2339892" algn="l" defTabSz="935957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6pPr>
      <a:lvl7pPr marL="2807870" algn="l" defTabSz="935957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7pPr>
      <a:lvl8pPr marL="3275847" algn="l" defTabSz="935957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8pPr>
      <a:lvl9pPr marL="3743825" algn="l" defTabSz="935957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1901"/>
            <a:ext cx="12479338" cy="172777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39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76248" y="503953"/>
            <a:ext cx="5126847" cy="1127006"/>
          </a:xfrm>
          <a:prstGeom prst="rect">
            <a:avLst/>
          </a:prstGeom>
        </p:spPr>
        <p:txBody>
          <a:bodyPr vert="horz" wrap="square" lIns="0" tIns="19462" rIns="0" bIns="0" rtlCol="0" anchor="ctr">
            <a:spAutoFit/>
          </a:bodyPr>
          <a:lstStyle/>
          <a:p>
            <a:pPr marL="16925" algn="ctr">
              <a:spcBef>
                <a:spcPts val="152"/>
              </a:spcBef>
            </a:pPr>
            <a:r>
              <a:rPr lang="en-US" sz="7196" dirty="0"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sz="7196" dirty="0"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73469" y="311811"/>
            <a:ext cx="1828799" cy="988351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717686" y="20765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39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399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949355" y="592953"/>
            <a:ext cx="1879706" cy="928791"/>
          </a:xfrm>
          <a:prstGeom prst="rect">
            <a:avLst/>
          </a:prstGeom>
        </p:spPr>
        <p:txBody>
          <a:bodyPr vert="horz" wrap="square" lIns="0" tIns="21156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1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731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731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731" b="1" spc="13" dirty="0" err="1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3731" b="1" spc="13" dirty="0">
              <a:solidFill>
                <a:srgbClr val="FEFEF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67"/>
              </a:spcBef>
            </a:pPr>
            <a:r>
              <a:rPr lang="en-US" sz="1999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373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784104" y="1130159"/>
            <a:ext cx="1107890" cy="508550"/>
          </a:xfrm>
          <a:prstGeom prst="rect">
            <a:avLst/>
          </a:prstGeom>
        </p:spPr>
        <p:txBody>
          <a:bodyPr vert="horz" wrap="square" lIns="0" tIns="16079" rIns="0" bIns="0" rtlCol="0">
            <a:spAutoFit/>
          </a:bodyPr>
          <a:lstStyle/>
          <a:p>
            <a:pPr algn="ctr">
              <a:spcBef>
                <a:spcPts val="127"/>
              </a:spcBef>
            </a:pPr>
            <a:endParaRPr sz="3199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08547" y="2397040"/>
            <a:ext cx="184731" cy="682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835"/>
          </a:p>
        </p:txBody>
      </p:sp>
      <p:sp>
        <p:nvSpPr>
          <p:cNvPr id="15" name="TextBox 14"/>
          <p:cNvSpPr txBox="1"/>
          <p:nvPr/>
        </p:nvSpPr>
        <p:spPr>
          <a:xfrm>
            <a:off x="1092150" y="2190256"/>
            <a:ext cx="101229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MAVZU: GUMON VA INKOR YUKLAMALARI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object 32"/>
          <p:cNvGrpSpPr/>
          <p:nvPr/>
        </p:nvGrpSpPr>
        <p:grpSpPr>
          <a:xfrm>
            <a:off x="756130" y="362003"/>
            <a:ext cx="1089200" cy="913924"/>
            <a:chOff x="351125" y="318378"/>
            <a:chExt cx="437515" cy="419100"/>
          </a:xfrm>
        </p:grpSpPr>
        <p:sp>
          <p:nvSpPr>
            <p:cNvPr id="18" name="object 33"/>
            <p:cNvSpPr/>
            <p:nvPr/>
          </p:nvSpPr>
          <p:spPr>
            <a:xfrm>
              <a:off x="351125" y="354807"/>
              <a:ext cx="127505" cy="1912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19" name="object 34"/>
            <p:cNvSpPr/>
            <p:nvPr/>
          </p:nvSpPr>
          <p:spPr>
            <a:xfrm>
              <a:off x="505955" y="318378"/>
              <a:ext cx="127504" cy="2276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20" name="object 35"/>
            <p:cNvSpPr/>
            <p:nvPr/>
          </p:nvSpPr>
          <p:spPr>
            <a:xfrm>
              <a:off x="660783" y="391239"/>
              <a:ext cx="127505" cy="1548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21" name="object 36"/>
            <p:cNvSpPr/>
            <p:nvPr/>
          </p:nvSpPr>
          <p:spPr>
            <a:xfrm>
              <a:off x="469524" y="573389"/>
              <a:ext cx="245902" cy="16393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</p:grpSp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4673" y="67295"/>
            <a:ext cx="1464713" cy="15712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30347" y="3708067"/>
            <a:ext cx="2899726" cy="268857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73069" y="3738562"/>
            <a:ext cx="3622186" cy="2402141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00869" y="2138362"/>
            <a:ext cx="609600" cy="1828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00869" y="4500562"/>
            <a:ext cx="609600" cy="1828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5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51"/>
            <a:ext cx="12479338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O‘XSHATISH-QIYOSLASH YUKLAMALARI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62872" y="1253419"/>
            <a:ext cx="9601200" cy="140865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go‘yo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go‘yoki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xuddi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naq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67569" y="3205166"/>
            <a:ext cx="10744200" cy="205739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Otasining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gaplari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hozir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Humoyunga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xuddi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dilidan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eshitilayotganday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2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9311"/>
            <a:ext cx="12479338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GUMON YUKLAMASI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3801268" y="1365162"/>
            <a:ext cx="1447800" cy="1371601"/>
          </a:xfrm>
          <a:prstGeom prst="strip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53872" y="1136223"/>
            <a:ext cx="4876800" cy="182948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</a:t>
            </a:r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Капля 4"/>
          <p:cNvSpPr/>
          <p:nvPr/>
        </p:nvSpPr>
        <p:spPr>
          <a:xfrm>
            <a:off x="296069" y="1128576"/>
            <a:ext cx="2857500" cy="2857813"/>
          </a:xfrm>
          <a:prstGeom prst="teardrop">
            <a:avLst>
              <a:gd name="adj" fmla="val 12095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63069" y="3758577"/>
            <a:ext cx="8686800" cy="1461487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Sizni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yo‘qlab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5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69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804"/>
            <a:ext cx="12479338" cy="95805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331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GUMON YUKLAMASI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6069" y="1025737"/>
            <a:ext cx="117839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6938">
              <a:defRPr/>
            </a:pP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Bu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-man, -san,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qo‘shimchalari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qatorida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turuvchi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III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shakldoshdir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7346" y="3299182"/>
            <a:ext cx="11201400" cy="1324137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6938"/>
            <a:r>
              <a:rPr lang="en-US" sz="5331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5331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r>
              <a:rPr lang="en-US" sz="5331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31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5331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31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urg‘u</a:t>
            </a:r>
            <a:r>
              <a:rPr lang="en-US" sz="5331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31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olmaydi</a:t>
            </a:r>
            <a:r>
              <a:rPr lang="en-US" sz="5331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331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20073" y="4957762"/>
            <a:ext cx="8839200" cy="17526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6938"/>
            <a:r>
              <a:rPr lang="en-US" sz="5331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5331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musobaqa</a:t>
            </a:r>
            <a:r>
              <a:rPr lang="en-US" sz="5331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31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g‘olibi</a:t>
            </a:r>
            <a:r>
              <a:rPr lang="en-US" sz="5331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r>
              <a:rPr lang="en-US" sz="5331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 defTabSz="456938"/>
            <a:r>
              <a:rPr lang="en-US" sz="5331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5331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31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</a:t>
            </a:r>
            <a:r>
              <a:rPr lang="en-US" sz="5331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31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manbayi</a:t>
            </a:r>
            <a:r>
              <a:rPr lang="en-US" sz="5331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r>
              <a:rPr lang="en-US" sz="5331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331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84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479338" cy="95805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331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249-mashq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8469" y="1223965"/>
            <a:ext cx="11582400" cy="2286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6938"/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“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O‘lsa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o‘lgandir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bunga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janjal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!” – deb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qo‘ydi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tag‘in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birov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10673" y="4119561"/>
            <a:ext cx="6248400" cy="14478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6938"/>
            <a:r>
              <a:rPr lang="en-US" sz="5331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Gumon</a:t>
            </a:r>
            <a:r>
              <a:rPr lang="en-US" sz="5331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31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yuklamasi</a:t>
            </a:r>
            <a:endParaRPr lang="ru-RU" sz="5331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15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846" y="2"/>
            <a:ext cx="12185651" cy="95805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331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249-mashq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8469" y="1223965"/>
            <a:ext cx="11582400" cy="2286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6938"/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Yurmasman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bihishtni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izlab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 defTabSz="456938"/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Topolmasam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chekmasman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alam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3272" y="4119566"/>
            <a:ext cx="11277600" cy="2057399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6938"/>
            <a:r>
              <a:rPr lang="en-US" sz="4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G‘ofir</a:t>
            </a: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aka </a:t>
            </a:r>
            <a:r>
              <a:rPr lang="en-US" sz="4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</a:t>
            </a: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va’da</a:t>
            </a: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she’rini</a:t>
            </a: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yozayotgan</a:t>
            </a:r>
            <a:r>
              <a:rPr lang="en-US" sz="4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77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794"/>
            <a:ext cx="12479338" cy="765949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INKOR YUKLAMASI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5020474" y="1322155"/>
            <a:ext cx="1411741" cy="1037569"/>
          </a:xfrm>
          <a:prstGeom prst="strip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49272" y="1042335"/>
            <a:ext cx="4294414" cy="152223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sira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aslo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91373" y="2824165"/>
            <a:ext cx="10352314" cy="16002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Men-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yolg‘iz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edim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otam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oilam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51483" y="934177"/>
            <a:ext cx="3608614" cy="145889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US" sz="5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91373" y="4698811"/>
            <a:ext cx="10352314" cy="16002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qo‘shiq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kulgi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4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churq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ovoz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eshitilmadi</a:t>
            </a:r>
            <a:r>
              <a:rPr lang="en-US" sz="4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916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74" y="0"/>
            <a:ext cx="12447964" cy="95805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331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250-mashq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8469" y="1223965"/>
            <a:ext cx="11582400" cy="2286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6938"/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So‘finikiga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ketibdi</a:t>
            </a:r>
            <a:r>
              <a:rPr lang="en-US" sz="48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–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Xolmo‘minning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shang‘illagan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ovozi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eshitildi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4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10672" y="4119566"/>
            <a:ext cx="6705600" cy="2057399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6938"/>
            <a:r>
              <a:rPr lang="en-US" sz="5331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So‘roq-taajjub</a:t>
            </a:r>
            <a:r>
              <a:rPr lang="en-US" sz="5331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31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yuklamasi</a:t>
            </a:r>
            <a:endParaRPr lang="ru-RU" sz="5331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2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479338" cy="107156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331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250-mashq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86668" y="1452561"/>
            <a:ext cx="10439400" cy="21336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6938"/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Yurtim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senga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bitdim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kun,</a:t>
            </a:r>
          </a:p>
          <a:p>
            <a:pPr algn="ctr" defTabSz="456938"/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Qiyosingni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topmadim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aslo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sz="4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77368" y="4080667"/>
            <a:ext cx="6858000" cy="1447800"/>
          </a:xfrm>
          <a:prstGeom prst="rect">
            <a:avLst/>
          </a:prstGeom>
          <a:solidFill>
            <a:srgbClr val="C0000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6938"/>
            <a:r>
              <a:rPr lang="en-US" sz="5331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Inkor</a:t>
            </a:r>
            <a:r>
              <a:rPr lang="en-US" sz="5331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31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yuklamasi</a:t>
            </a:r>
            <a:endParaRPr lang="ru-RU" sz="533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01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4720" y="15772"/>
            <a:ext cx="12484058" cy="1409856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091" y="1425628"/>
            <a:ext cx="114341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8106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6846" y="1547940"/>
            <a:ext cx="114268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486" indent="-571486" algn="ctr">
              <a:buFont typeface="Wingdings" panose="05000000000000000000" pitchFamily="2" charset="2"/>
              <a:buChar char="v"/>
            </a:pP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Yuklamalarning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turlarini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qatnashtirib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“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Yurtimizda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072" y="3955449"/>
            <a:ext cx="4191000" cy="26942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8272" y="3955445"/>
            <a:ext cx="4419601" cy="273211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80063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479337" cy="93271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YUKLAMALARNING MA’NO TURLARI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47577" y="2827358"/>
            <a:ext cx="10654188" cy="840779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53"/>
            <a:r>
              <a:rPr lang="en-US" sz="4797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Ayiruv-chegaralov</a:t>
            </a:r>
            <a:r>
              <a:rPr lang="en-US" sz="4797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797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yuklamalari</a:t>
            </a:r>
            <a:endParaRPr lang="ru-RU" sz="479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7358" y="1941011"/>
            <a:ext cx="10972800" cy="72834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53"/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Kuchaytiruv-ta’kid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yuklamalari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3352" y="3881918"/>
            <a:ext cx="10780804" cy="898582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53"/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O‘xshatish-qiyoslash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yuklamalari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67081" y="1026797"/>
            <a:ext cx="8961956" cy="766425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53"/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So‘roq-taajjub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yuklamalari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72472" y="4933446"/>
            <a:ext cx="7484807" cy="74752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53"/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Gumon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yuklamasi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36895" y="5833912"/>
            <a:ext cx="6253725" cy="898582"/>
          </a:xfrm>
          <a:prstGeom prst="rect">
            <a:avLst/>
          </a:prstGeom>
          <a:solidFill>
            <a:srgbClr val="CC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53"/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Inkor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yuklamasi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67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479338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ESDA SAQLANG!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Блок-схема: память с посл. доступом 2"/>
          <p:cNvSpPr/>
          <p:nvPr/>
        </p:nvSpPr>
        <p:spPr>
          <a:xfrm>
            <a:off x="2201070" y="1681164"/>
            <a:ext cx="6553199" cy="4267200"/>
          </a:xfrm>
          <a:prstGeom prst="flowChartMagneticTap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-mi, -</a:t>
            </a:r>
            <a:r>
              <a:rPr lang="en-US" sz="4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(-</a:t>
            </a:r>
            <a:r>
              <a:rPr lang="en-US" sz="4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</a:t>
            </a:r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-</a:t>
            </a:r>
            <a:r>
              <a:rPr lang="en-US" sz="4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sz="4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gina</a:t>
            </a:r>
            <a:endParaRPr 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(-kina, -</a:t>
            </a:r>
            <a:r>
              <a:rPr lang="en-US" sz="4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qina</a:t>
            </a:r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6671" y="1557674"/>
            <a:ext cx="3177817" cy="2952072"/>
          </a:xfrm>
          <a:prstGeom prst="rect">
            <a:avLst/>
          </a:prstGeom>
        </p:spPr>
      </p:pic>
      <p:sp>
        <p:nvSpPr>
          <p:cNvPr id="5" name="Плюс 4"/>
          <p:cNvSpPr/>
          <p:nvPr/>
        </p:nvSpPr>
        <p:spPr>
          <a:xfrm>
            <a:off x="300606" y="1681162"/>
            <a:ext cx="2293801" cy="2209800"/>
          </a:xfrm>
          <a:prstGeom prst="mathPlus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28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11" y="4762"/>
            <a:ext cx="12472027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ESDA SAQLANG!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Блок-схема: память с посл. доступом 2"/>
          <p:cNvSpPr/>
          <p:nvPr/>
        </p:nvSpPr>
        <p:spPr>
          <a:xfrm>
            <a:off x="399430" y="2036091"/>
            <a:ext cx="7880751" cy="3683674"/>
          </a:xfrm>
          <a:prstGeom prst="flowChartMagneticTap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5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</a:t>
            </a:r>
            <a:r>
              <a:rPr lang="en-US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-da, -u (-</a:t>
            </a:r>
            <a:r>
              <a:rPr lang="en-US" sz="5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</a:t>
            </a:r>
            <a:r>
              <a:rPr lang="en-US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-a (-</a:t>
            </a:r>
            <a:r>
              <a:rPr lang="en-US" sz="5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-chi </a:t>
            </a:r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3021" y="987089"/>
            <a:ext cx="3828291" cy="3556339"/>
          </a:xfrm>
          <a:prstGeom prst="rect">
            <a:avLst/>
          </a:prstGeom>
        </p:spPr>
      </p:pic>
      <p:sp>
        <p:nvSpPr>
          <p:cNvPr id="6" name="Минус 5"/>
          <p:cNvSpPr/>
          <p:nvPr/>
        </p:nvSpPr>
        <p:spPr>
          <a:xfrm>
            <a:off x="372269" y="1020425"/>
            <a:ext cx="2133600" cy="1752600"/>
          </a:xfrm>
          <a:prstGeom prst="mathMinus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36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479338" cy="1121291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331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22249" y="1300166"/>
            <a:ext cx="11003825" cy="1136108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6938"/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Majlisga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Salim</a:t>
            </a:r>
            <a:r>
              <a:rPr lang="en-US" sz="48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gina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kirmadi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22246" y="2794023"/>
            <a:ext cx="11003825" cy="124933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6938"/>
            <a:r>
              <a:rPr lang="en-US" sz="4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Mehmonlarni</a:t>
            </a:r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kutib</a:t>
            </a:r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olding</a:t>
            </a:r>
            <a:r>
              <a:rPr lang="en-US" sz="4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</a:t>
            </a:r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2243" y="4424365"/>
            <a:ext cx="11384827" cy="160020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6938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porloq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kelajakka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Mustaqillik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yo‘li</a:t>
            </a:r>
            <a:r>
              <a:rPr lang="en-US" sz="48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gina</a:t>
            </a:r>
            <a:r>
              <a:rPr lang="en-US" sz="4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eltadi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772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479338" cy="1192244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331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99660" y="1482218"/>
            <a:ext cx="11080025" cy="2362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6938"/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Yurtimiz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kunlarda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bundan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go‘zalroq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bundan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farovonroq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bo‘lishiga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ishonaman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2243" y="4424365"/>
            <a:ext cx="11384827" cy="160020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6938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uchrashay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dedim-</a:t>
            </a:r>
            <a:r>
              <a:rPr lang="en-US" sz="48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60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479338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SO‘ROQ-TAAJJUB YUKLAMALARI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4106072" y="1757362"/>
            <a:ext cx="1371601" cy="838202"/>
          </a:xfrm>
          <a:prstGeom prst="strip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34869" y="1376362"/>
            <a:ext cx="4876800" cy="182948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</a:t>
            </a:r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yuklamalar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Капля 4"/>
          <p:cNvSpPr/>
          <p:nvPr/>
        </p:nvSpPr>
        <p:spPr>
          <a:xfrm>
            <a:off x="105576" y="1071562"/>
            <a:ext cx="3543300" cy="3848414"/>
          </a:xfrm>
          <a:prstGeom prst="teardrop">
            <a:avLst>
              <a:gd name="adj" fmla="val 12095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-mi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-chi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06072" y="3586163"/>
            <a:ext cx="7772400" cy="1842487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Dalalarda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boshlandi</a:t>
            </a:r>
            <a:r>
              <a:rPr lang="en-US" sz="40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/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Dalalarda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boshlandi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46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00" y="0"/>
            <a:ext cx="12476037" cy="707886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KUCHAYTIRUV-TA’KID YUKLAMALARI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5400277" y="1666479"/>
            <a:ext cx="1305502" cy="914400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016310" y="1435556"/>
            <a:ext cx="5029200" cy="165627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-u (-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yu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), -da, </a:t>
            </a:r>
          </a:p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(-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yoq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7356" y="1435556"/>
            <a:ext cx="4704046" cy="1695449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hatto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ham,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nahotki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axir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05673" y="3804839"/>
            <a:ext cx="10294711" cy="210502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Choy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qaynatib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ichishni</a:t>
            </a:r>
            <a:r>
              <a:rPr lang="en-US" sz="5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-da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unutdi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35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43" y="0"/>
            <a:ext cx="12459995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AYIRUV-CHEGARALOV YUKLAMALARI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902864"/>
              </p:ext>
            </p:extLst>
          </p:nvPr>
        </p:nvGraphicFramePr>
        <p:xfrm>
          <a:off x="3877469" y="1452563"/>
          <a:ext cx="8123768" cy="396240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061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1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0601"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So‘zlar</a:t>
                      </a:r>
                      <a:endParaRPr lang="ru-RU" sz="4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9" marB="45719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Qo‘shimcha</a:t>
                      </a:r>
                      <a:endParaRPr lang="ru-RU" sz="4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9" marB="45719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1"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faqat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9" marB="45719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4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gina</a:t>
                      </a:r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9" marB="45719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1"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atigi</a:t>
                      </a:r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9" marB="45719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-kina 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9" marB="45719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601">
                <a:tc>
                  <a:txBody>
                    <a:bodyPr/>
                    <a:lstStyle/>
                    <a:p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9" marB="45719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4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qina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9" marB="45719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Cartoon Exercise Book - Vector Illustration. Royalty Free Cliparts,  Vectors, And Stock Illustration. Image 4928382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13" y="1300163"/>
            <a:ext cx="3581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8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1ed6d233add7425c236211876cf3028fe29567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3494</TotalTime>
  <Words>363</Words>
  <Application>Microsoft Office PowerPoint</Application>
  <PresentationFormat>Произвольный</PresentationFormat>
  <Paragraphs>90</Paragraphs>
  <Slides>18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 Theme</vt:lpstr>
      <vt:lpstr>1_Office Theme</vt:lpstr>
      <vt:lpstr>3_Тема Office</vt:lpstr>
      <vt:lpstr>ONA TILI</vt:lpstr>
      <vt:lpstr>YUKLAMALARNING MA’NO TURLARI</vt:lpstr>
      <vt:lpstr>Презентация PowerPoint</vt:lpstr>
      <vt:lpstr>Презентация PowerPoint</vt:lpstr>
      <vt:lpstr>TAHLIL</vt:lpstr>
      <vt:lpstr>TAHLIL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GUMON YUKLAMASI</vt:lpstr>
      <vt:lpstr>249-mashq</vt:lpstr>
      <vt:lpstr>249-mashq</vt:lpstr>
      <vt:lpstr>Презентация PowerPoint</vt:lpstr>
      <vt:lpstr>250-mashq</vt:lpstr>
      <vt:lpstr>250-mashq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MAKTAB</dc:creator>
  <cp:lastModifiedBy>Пользователь</cp:lastModifiedBy>
  <cp:revision>362</cp:revision>
  <dcterms:created xsi:type="dcterms:W3CDTF">2020-04-13T08:06:06Z</dcterms:created>
  <dcterms:modified xsi:type="dcterms:W3CDTF">2021-02-11T12:13:42Z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