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  <p:sldMasterId id="2147483707" r:id="rId3"/>
  </p:sldMasterIdLst>
  <p:notesMasterIdLst>
    <p:notesMasterId r:id="rId22"/>
  </p:notesMasterIdLst>
  <p:sldIdLst>
    <p:sldId id="302" r:id="rId4"/>
    <p:sldId id="393" r:id="rId5"/>
    <p:sldId id="378" r:id="rId6"/>
    <p:sldId id="396" r:id="rId7"/>
    <p:sldId id="397" r:id="rId8"/>
    <p:sldId id="400" r:id="rId9"/>
    <p:sldId id="386" r:id="rId10"/>
    <p:sldId id="388" r:id="rId11"/>
    <p:sldId id="389" r:id="rId12"/>
    <p:sldId id="384" r:id="rId13"/>
    <p:sldId id="394" r:id="rId14"/>
    <p:sldId id="399" r:id="rId15"/>
    <p:sldId id="398" r:id="rId16"/>
    <p:sldId id="404" r:id="rId17"/>
    <p:sldId id="395" r:id="rId18"/>
    <p:sldId id="401" r:id="rId19"/>
    <p:sldId id="402" r:id="rId20"/>
    <p:sldId id="293" r:id="rId21"/>
  </p:sldIdLst>
  <p:sldSz cx="12479338" cy="7019925"/>
  <p:notesSz cx="5765800" cy="3244850"/>
  <p:custDataLst>
    <p:tags r:id="rId23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6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60" y="60"/>
      </p:cViewPr>
      <p:guideLst>
        <p:guide orient="horz" pos="6230"/>
        <p:guide pos="46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28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166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862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268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60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0641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1408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737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2" y="2176181"/>
            <a:ext cx="1060743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3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9918" y="1148863"/>
            <a:ext cx="9359504" cy="2443974"/>
          </a:xfrm>
        </p:spPr>
        <p:txBody>
          <a:bodyPr anchor="b"/>
          <a:lstStyle>
            <a:lvl1pPr algn="ctr">
              <a:defRPr sz="614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18" y="3687086"/>
            <a:ext cx="9359504" cy="169485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79" indent="0" algn="ctr">
              <a:buNone/>
              <a:defRPr sz="2047"/>
            </a:lvl2pPr>
            <a:lvl3pPr marL="935957" indent="0" algn="ctr">
              <a:buNone/>
              <a:defRPr sz="1843"/>
            </a:lvl3pPr>
            <a:lvl4pPr marL="1403936" indent="0" algn="ctr">
              <a:buNone/>
              <a:defRPr sz="1637"/>
            </a:lvl4pPr>
            <a:lvl5pPr marL="1871913" indent="0" algn="ctr">
              <a:buNone/>
              <a:defRPr sz="1637"/>
            </a:lvl5pPr>
            <a:lvl6pPr marL="2339892" indent="0" algn="ctr">
              <a:buNone/>
              <a:defRPr sz="1637"/>
            </a:lvl6pPr>
            <a:lvl7pPr marL="2807870" indent="0" algn="ctr">
              <a:buNone/>
              <a:defRPr sz="1637"/>
            </a:lvl7pPr>
            <a:lvl8pPr marL="3275847" indent="0" algn="ctr">
              <a:buNone/>
              <a:defRPr sz="1637"/>
            </a:lvl8pPr>
            <a:lvl9pPr marL="3743825" indent="0" algn="ctr">
              <a:buNone/>
              <a:defRPr sz="163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21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434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456" y="1750109"/>
            <a:ext cx="10763429" cy="2920093"/>
          </a:xfrm>
        </p:spPr>
        <p:txBody>
          <a:bodyPr anchor="b"/>
          <a:lstStyle>
            <a:lvl1pPr>
              <a:defRPr sz="614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56" y="4697826"/>
            <a:ext cx="10763429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1pPr>
            <a:lvl2pPr marL="467979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57" indent="0">
              <a:buNone/>
              <a:defRPr sz="1843">
                <a:solidFill>
                  <a:schemeClr val="tx1">
                    <a:tint val="75000"/>
                  </a:schemeClr>
                </a:solidFill>
              </a:defRPr>
            </a:lvl3pPr>
            <a:lvl4pPr marL="1403936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1871913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339892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2807870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27584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3743825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52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954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7666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631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1" y="373749"/>
            <a:ext cx="10763429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81" y="1720859"/>
            <a:ext cx="5279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79" indent="0">
              <a:buNone/>
              <a:defRPr sz="2047" b="1"/>
            </a:lvl2pPr>
            <a:lvl3pPr marL="935957" indent="0">
              <a:buNone/>
              <a:defRPr sz="1843" b="1"/>
            </a:lvl3pPr>
            <a:lvl4pPr marL="1403936" indent="0">
              <a:buNone/>
              <a:defRPr sz="1637" b="1"/>
            </a:lvl4pPr>
            <a:lvl5pPr marL="1871913" indent="0">
              <a:buNone/>
              <a:defRPr sz="1637" b="1"/>
            </a:lvl5pPr>
            <a:lvl6pPr marL="2339892" indent="0">
              <a:buNone/>
              <a:defRPr sz="1637" b="1"/>
            </a:lvl6pPr>
            <a:lvl7pPr marL="2807870" indent="0">
              <a:buNone/>
              <a:defRPr sz="1637" b="1"/>
            </a:lvl7pPr>
            <a:lvl8pPr marL="3275847" indent="0">
              <a:buNone/>
              <a:defRPr sz="1637" b="1"/>
            </a:lvl8pPr>
            <a:lvl9pPr marL="3743825" indent="0">
              <a:buNone/>
              <a:defRPr sz="163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9581" y="2564225"/>
            <a:ext cx="5279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65" y="1720859"/>
            <a:ext cx="5305345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79" indent="0">
              <a:buNone/>
              <a:defRPr sz="2047" b="1"/>
            </a:lvl2pPr>
            <a:lvl3pPr marL="935957" indent="0">
              <a:buNone/>
              <a:defRPr sz="1843" b="1"/>
            </a:lvl3pPr>
            <a:lvl4pPr marL="1403936" indent="0">
              <a:buNone/>
              <a:defRPr sz="1637" b="1"/>
            </a:lvl4pPr>
            <a:lvl5pPr marL="1871913" indent="0">
              <a:buNone/>
              <a:defRPr sz="1637" b="1"/>
            </a:lvl5pPr>
            <a:lvl6pPr marL="2339892" indent="0">
              <a:buNone/>
              <a:defRPr sz="1637" b="1"/>
            </a:lvl6pPr>
            <a:lvl7pPr marL="2807870" indent="0">
              <a:buNone/>
              <a:defRPr sz="1637" b="1"/>
            </a:lvl7pPr>
            <a:lvl8pPr marL="3275847" indent="0">
              <a:buNone/>
              <a:defRPr sz="1637" b="1"/>
            </a:lvl8pPr>
            <a:lvl9pPr marL="3743825" indent="0">
              <a:buNone/>
              <a:defRPr sz="163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65" y="2564225"/>
            <a:ext cx="5305345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11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737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892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1" y="467997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345" y="1010742"/>
            <a:ext cx="6317664" cy="4988697"/>
          </a:xfrm>
        </p:spPr>
        <p:txBody>
          <a:bodyPr/>
          <a:lstStyle>
            <a:lvl1pPr>
              <a:defRPr sz="3276"/>
            </a:lvl1pPr>
            <a:lvl2pPr>
              <a:defRPr sz="2867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1" y="2105977"/>
            <a:ext cx="4024911" cy="3901584"/>
          </a:xfrm>
        </p:spPr>
        <p:txBody>
          <a:bodyPr/>
          <a:lstStyle>
            <a:lvl1pPr marL="0" indent="0">
              <a:buNone/>
              <a:defRPr sz="1637"/>
            </a:lvl1pPr>
            <a:lvl2pPr marL="467979" indent="0">
              <a:buNone/>
              <a:defRPr sz="1433"/>
            </a:lvl2pPr>
            <a:lvl3pPr marL="935957" indent="0">
              <a:buNone/>
              <a:defRPr sz="1228"/>
            </a:lvl3pPr>
            <a:lvl4pPr marL="1403936" indent="0">
              <a:buNone/>
              <a:defRPr sz="1024"/>
            </a:lvl4pPr>
            <a:lvl5pPr marL="1871913" indent="0">
              <a:buNone/>
              <a:defRPr sz="1024"/>
            </a:lvl5pPr>
            <a:lvl6pPr marL="2339892" indent="0">
              <a:buNone/>
              <a:defRPr sz="1024"/>
            </a:lvl6pPr>
            <a:lvl7pPr marL="2807870" indent="0">
              <a:buNone/>
              <a:defRPr sz="1024"/>
            </a:lvl7pPr>
            <a:lvl8pPr marL="3275847" indent="0">
              <a:buNone/>
              <a:defRPr sz="1024"/>
            </a:lvl8pPr>
            <a:lvl9pPr marL="3743825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32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1" y="467997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05345" y="1010742"/>
            <a:ext cx="6317664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79" indent="0">
              <a:buNone/>
              <a:defRPr sz="2867"/>
            </a:lvl2pPr>
            <a:lvl3pPr marL="935957" indent="0">
              <a:buNone/>
              <a:defRPr sz="2457"/>
            </a:lvl3pPr>
            <a:lvl4pPr marL="1403936" indent="0">
              <a:buNone/>
              <a:defRPr sz="2047"/>
            </a:lvl4pPr>
            <a:lvl5pPr marL="1871913" indent="0">
              <a:buNone/>
              <a:defRPr sz="2047"/>
            </a:lvl5pPr>
            <a:lvl6pPr marL="2339892" indent="0">
              <a:buNone/>
              <a:defRPr sz="2047"/>
            </a:lvl6pPr>
            <a:lvl7pPr marL="2807870" indent="0">
              <a:buNone/>
              <a:defRPr sz="2047"/>
            </a:lvl7pPr>
            <a:lvl8pPr marL="3275847" indent="0">
              <a:buNone/>
              <a:defRPr sz="2047"/>
            </a:lvl8pPr>
            <a:lvl9pPr marL="3743825" indent="0">
              <a:buNone/>
              <a:defRPr sz="204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1" y="2105977"/>
            <a:ext cx="4024911" cy="3901584"/>
          </a:xfrm>
        </p:spPr>
        <p:txBody>
          <a:bodyPr/>
          <a:lstStyle>
            <a:lvl1pPr marL="0" indent="0">
              <a:buNone/>
              <a:defRPr sz="1637"/>
            </a:lvl1pPr>
            <a:lvl2pPr marL="467979" indent="0">
              <a:buNone/>
              <a:defRPr sz="1433"/>
            </a:lvl2pPr>
            <a:lvl3pPr marL="935957" indent="0">
              <a:buNone/>
              <a:defRPr sz="1228"/>
            </a:lvl3pPr>
            <a:lvl4pPr marL="1403936" indent="0">
              <a:buNone/>
              <a:defRPr sz="1024"/>
            </a:lvl4pPr>
            <a:lvl5pPr marL="1871913" indent="0">
              <a:buNone/>
              <a:defRPr sz="1024"/>
            </a:lvl5pPr>
            <a:lvl6pPr marL="2339892" indent="0">
              <a:buNone/>
              <a:defRPr sz="1024"/>
            </a:lvl6pPr>
            <a:lvl7pPr marL="2807870" indent="0">
              <a:buNone/>
              <a:defRPr sz="1024"/>
            </a:lvl7pPr>
            <a:lvl8pPr marL="3275847" indent="0">
              <a:buNone/>
              <a:defRPr sz="1024"/>
            </a:lvl8pPr>
            <a:lvl9pPr marL="3743825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3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8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1" y="2344060"/>
            <a:ext cx="10681703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59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30527" y="373746"/>
            <a:ext cx="2690857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955" y="373746"/>
            <a:ext cx="7916581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5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8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71" y="1614583"/>
            <a:ext cx="542851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8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2" y="2176183"/>
            <a:ext cx="1060743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3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9"/>
            <a:ext cx="11177457" cy="410562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3" y="2344059"/>
            <a:ext cx="10681703" cy="240515"/>
          </a:xfrm>
        </p:spPr>
        <p:txBody>
          <a:bodyPr lIns="0" tIns="0" rIns="0" bIns="0"/>
          <a:lstStyle>
            <a:lvl1pPr>
              <a:defRPr sz="1563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9"/>
            <a:ext cx="11177457" cy="410562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71" y="1614583"/>
            <a:ext cx="542851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9"/>
            <a:ext cx="11177457" cy="410562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9" y="1159949"/>
            <a:ext cx="12230577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4686" y="153960"/>
            <a:ext cx="12230577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90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1" y="2344058"/>
            <a:ext cx="1068170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0"/>
            <a:ext cx="399338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5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50">
        <a:defRPr>
          <a:latin typeface="+mn-lt"/>
          <a:ea typeface="+mn-ea"/>
          <a:cs typeface="+mn-cs"/>
        </a:defRPr>
      </a:lvl2pPr>
      <a:lvl3pPr marL="1218499">
        <a:defRPr>
          <a:latin typeface="+mn-lt"/>
          <a:ea typeface="+mn-ea"/>
          <a:cs typeface="+mn-cs"/>
        </a:defRPr>
      </a:lvl3pPr>
      <a:lvl4pPr marL="1827749">
        <a:defRPr>
          <a:latin typeface="+mn-lt"/>
          <a:ea typeface="+mn-ea"/>
          <a:cs typeface="+mn-cs"/>
        </a:defRPr>
      </a:lvl4pPr>
      <a:lvl5pPr marL="2436998">
        <a:defRPr>
          <a:latin typeface="+mn-lt"/>
          <a:ea typeface="+mn-ea"/>
          <a:cs typeface="+mn-cs"/>
        </a:defRPr>
      </a:lvl5pPr>
      <a:lvl6pPr marL="3046248">
        <a:defRPr>
          <a:latin typeface="+mn-lt"/>
          <a:ea typeface="+mn-ea"/>
          <a:cs typeface="+mn-cs"/>
        </a:defRPr>
      </a:lvl6pPr>
      <a:lvl7pPr marL="3655497">
        <a:defRPr>
          <a:latin typeface="+mn-lt"/>
          <a:ea typeface="+mn-ea"/>
          <a:cs typeface="+mn-cs"/>
        </a:defRPr>
      </a:lvl7pPr>
      <a:lvl8pPr marL="4264747">
        <a:defRPr>
          <a:latin typeface="+mn-lt"/>
          <a:ea typeface="+mn-ea"/>
          <a:cs typeface="+mn-cs"/>
        </a:defRPr>
      </a:lvl8pPr>
      <a:lvl9pPr marL="487399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50">
        <a:defRPr>
          <a:latin typeface="+mn-lt"/>
          <a:ea typeface="+mn-ea"/>
          <a:cs typeface="+mn-cs"/>
        </a:defRPr>
      </a:lvl2pPr>
      <a:lvl3pPr marL="1218499">
        <a:defRPr>
          <a:latin typeface="+mn-lt"/>
          <a:ea typeface="+mn-ea"/>
          <a:cs typeface="+mn-cs"/>
        </a:defRPr>
      </a:lvl3pPr>
      <a:lvl4pPr marL="1827749">
        <a:defRPr>
          <a:latin typeface="+mn-lt"/>
          <a:ea typeface="+mn-ea"/>
          <a:cs typeface="+mn-cs"/>
        </a:defRPr>
      </a:lvl4pPr>
      <a:lvl5pPr marL="2436998">
        <a:defRPr>
          <a:latin typeface="+mn-lt"/>
          <a:ea typeface="+mn-ea"/>
          <a:cs typeface="+mn-cs"/>
        </a:defRPr>
      </a:lvl5pPr>
      <a:lvl6pPr marL="3046248">
        <a:defRPr>
          <a:latin typeface="+mn-lt"/>
          <a:ea typeface="+mn-ea"/>
          <a:cs typeface="+mn-cs"/>
        </a:defRPr>
      </a:lvl6pPr>
      <a:lvl7pPr marL="3655497">
        <a:defRPr>
          <a:latin typeface="+mn-lt"/>
          <a:ea typeface="+mn-ea"/>
          <a:cs typeface="+mn-cs"/>
        </a:defRPr>
      </a:lvl7pPr>
      <a:lvl8pPr marL="4264747">
        <a:defRPr>
          <a:latin typeface="+mn-lt"/>
          <a:ea typeface="+mn-ea"/>
          <a:cs typeface="+mn-cs"/>
        </a:defRPr>
      </a:lvl8pPr>
      <a:lvl9pPr marL="4873997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9" y="1159950"/>
            <a:ext cx="12230577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4686" y="153960"/>
            <a:ext cx="12230577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92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3" y="2344058"/>
            <a:ext cx="10681703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1"/>
            <a:ext cx="399338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5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68">
        <a:defRPr>
          <a:latin typeface="+mn-lt"/>
          <a:ea typeface="+mn-ea"/>
          <a:cs typeface="+mn-cs"/>
        </a:defRPr>
      </a:lvl2pPr>
      <a:lvl3pPr marL="1189737">
        <a:defRPr>
          <a:latin typeface="+mn-lt"/>
          <a:ea typeface="+mn-ea"/>
          <a:cs typeface="+mn-cs"/>
        </a:defRPr>
      </a:lvl3pPr>
      <a:lvl4pPr marL="1784606">
        <a:defRPr>
          <a:latin typeface="+mn-lt"/>
          <a:ea typeface="+mn-ea"/>
          <a:cs typeface="+mn-cs"/>
        </a:defRPr>
      </a:lvl4pPr>
      <a:lvl5pPr marL="2379475">
        <a:defRPr>
          <a:latin typeface="+mn-lt"/>
          <a:ea typeface="+mn-ea"/>
          <a:cs typeface="+mn-cs"/>
        </a:defRPr>
      </a:lvl5pPr>
      <a:lvl6pPr marL="2974344">
        <a:defRPr>
          <a:latin typeface="+mn-lt"/>
          <a:ea typeface="+mn-ea"/>
          <a:cs typeface="+mn-cs"/>
        </a:defRPr>
      </a:lvl6pPr>
      <a:lvl7pPr marL="3569212">
        <a:defRPr>
          <a:latin typeface="+mn-lt"/>
          <a:ea typeface="+mn-ea"/>
          <a:cs typeface="+mn-cs"/>
        </a:defRPr>
      </a:lvl7pPr>
      <a:lvl8pPr marL="4164083">
        <a:defRPr>
          <a:latin typeface="+mn-lt"/>
          <a:ea typeface="+mn-ea"/>
          <a:cs typeface="+mn-cs"/>
        </a:defRPr>
      </a:lvl8pPr>
      <a:lvl9pPr marL="475895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68">
        <a:defRPr>
          <a:latin typeface="+mn-lt"/>
          <a:ea typeface="+mn-ea"/>
          <a:cs typeface="+mn-cs"/>
        </a:defRPr>
      </a:lvl2pPr>
      <a:lvl3pPr marL="1189737">
        <a:defRPr>
          <a:latin typeface="+mn-lt"/>
          <a:ea typeface="+mn-ea"/>
          <a:cs typeface="+mn-cs"/>
        </a:defRPr>
      </a:lvl3pPr>
      <a:lvl4pPr marL="1784606">
        <a:defRPr>
          <a:latin typeface="+mn-lt"/>
          <a:ea typeface="+mn-ea"/>
          <a:cs typeface="+mn-cs"/>
        </a:defRPr>
      </a:lvl4pPr>
      <a:lvl5pPr marL="2379475">
        <a:defRPr>
          <a:latin typeface="+mn-lt"/>
          <a:ea typeface="+mn-ea"/>
          <a:cs typeface="+mn-cs"/>
        </a:defRPr>
      </a:lvl5pPr>
      <a:lvl6pPr marL="2974344">
        <a:defRPr>
          <a:latin typeface="+mn-lt"/>
          <a:ea typeface="+mn-ea"/>
          <a:cs typeface="+mn-cs"/>
        </a:defRPr>
      </a:lvl6pPr>
      <a:lvl7pPr marL="3569212">
        <a:defRPr>
          <a:latin typeface="+mn-lt"/>
          <a:ea typeface="+mn-ea"/>
          <a:cs typeface="+mn-cs"/>
        </a:defRPr>
      </a:lvl7pPr>
      <a:lvl8pPr marL="4164083">
        <a:defRPr>
          <a:latin typeface="+mn-lt"/>
          <a:ea typeface="+mn-ea"/>
          <a:cs typeface="+mn-cs"/>
        </a:defRPr>
      </a:lvl8pPr>
      <a:lvl9pPr marL="475895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956" y="373749"/>
            <a:ext cx="10763429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956" y="1868730"/>
            <a:ext cx="10763429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957" y="6506431"/>
            <a:ext cx="280785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781" y="6506431"/>
            <a:ext cx="4211778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13534" y="6506431"/>
            <a:ext cx="280785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48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35957" rtl="0" eaLnBrk="1" latinLnBrk="0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89" indent="-233989" algn="l" defTabSz="935957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7" kern="1200">
          <a:solidFill>
            <a:schemeClr val="tx1"/>
          </a:solidFill>
          <a:latin typeface="+mn-lt"/>
          <a:ea typeface="+mn-ea"/>
          <a:cs typeface="+mn-cs"/>
        </a:defRPr>
      </a:lvl1pPr>
      <a:lvl2pPr marL="701968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45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24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4pPr>
      <a:lvl5pPr marL="2105902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5pPr>
      <a:lvl6pPr marL="2573881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6pPr>
      <a:lvl7pPr marL="3041859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7pPr>
      <a:lvl8pPr marL="3509836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8pPr>
      <a:lvl9pPr marL="3977815" indent="-233989" algn="l" defTabSz="935957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1pPr>
      <a:lvl2pPr marL="467979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2pPr>
      <a:lvl3pPr marL="935957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3pPr>
      <a:lvl4pPr marL="1403936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4pPr>
      <a:lvl5pPr marL="1871913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5pPr>
      <a:lvl6pPr marL="2339892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6pPr>
      <a:lvl7pPr marL="2807870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7pPr>
      <a:lvl8pPr marL="3275847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8pPr>
      <a:lvl9pPr marL="3743825" algn="l" defTabSz="935957" rtl="0" eaLnBrk="1" latinLnBrk="0" hangingPunct="1">
        <a:defRPr sz="18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1"/>
            <a:ext cx="12479338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6248" y="503953"/>
            <a:ext cx="5126847" cy="1127006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73469" y="311811"/>
            <a:ext cx="1828799" cy="988351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49355" y="592953"/>
            <a:ext cx="1879706" cy="928791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84104" y="1130159"/>
            <a:ext cx="1107890" cy="508550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9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8547" y="2397040"/>
            <a:ext cx="184731" cy="682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5"/>
          </a:p>
        </p:txBody>
      </p:sp>
      <p:sp>
        <p:nvSpPr>
          <p:cNvPr id="15" name="TextBox 14"/>
          <p:cNvSpPr txBox="1"/>
          <p:nvPr/>
        </p:nvSpPr>
        <p:spPr>
          <a:xfrm>
            <a:off x="1092150" y="2190256"/>
            <a:ext cx="101229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GUMON VA INKOR YUKLAMALARI</a:t>
            </a:r>
            <a:endParaRPr lang="ru-RU" sz="4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756130" y="362003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673" y="67295"/>
            <a:ext cx="1464713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0347" y="3708067"/>
            <a:ext cx="2899726" cy="268857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3069" y="3738562"/>
            <a:ext cx="3622186" cy="240214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00869" y="2138362"/>
            <a:ext cx="609600" cy="1828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00869" y="4500562"/>
            <a:ext cx="609600" cy="1828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51"/>
            <a:ext cx="12479338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62872" y="1253419"/>
            <a:ext cx="9601200" cy="14086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naq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7569" y="3205166"/>
            <a:ext cx="10744200" cy="20573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Otasining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gaplari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Humoyunga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dilidan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eshitilayotganday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9311"/>
            <a:ext cx="12479338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 YUKLAMASI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801268" y="1365162"/>
            <a:ext cx="1447800" cy="1371601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53872" y="1136223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296069" y="1128576"/>
            <a:ext cx="2857500" cy="2857813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63069" y="3758577"/>
            <a:ext cx="8686800" cy="1461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yo‘qlab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54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9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804"/>
            <a:ext cx="12479338" cy="95805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 YUKLAMASI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6069" y="1025737"/>
            <a:ext cx="117839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6938">
              <a:defRPr/>
            </a:pP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Bu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-man, -san,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qatorida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turuvchi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III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shakldoshdir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7346" y="3299182"/>
            <a:ext cx="11201400" cy="1324137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53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1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3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53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urg‘u</a:t>
            </a:r>
            <a:r>
              <a:rPr lang="en-US" sz="53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5331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33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20073" y="4957762"/>
            <a:ext cx="8839200" cy="17526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g‘olibi</a:t>
            </a:r>
            <a:r>
              <a:rPr lang="en-US" sz="5331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456938"/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r>
              <a:rPr lang="en-US" sz="5331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331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84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95805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249-mashq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8469" y="1223965"/>
            <a:ext cx="11582400" cy="2286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O‘lsa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o‘lgandir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janjal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 – deb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tag‘in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10673" y="4119561"/>
            <a:ext cx="6248400" cy="14478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331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5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846" y="2"/>
            <a:ext cx="12185651" cy="95805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249-mashq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8469" y="1223965"/>
            <a:ext cx="11582400" cy="2286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Yurmasman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bihishtni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456938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Topolmasam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chekmasman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3272" y="4119566"/>
            <a:ext cx="11277600" cy="205739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G‘ofir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va’da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yozayotgan</a:t>
            </a:r>
            <a:r>
              <a:rPr lang="en-US" sz="44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7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794"/>
            <a:ext cx="12479338" cy="76594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 YUKLAMASI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020474" y="1322155"/>
            <a:ext cx="1411741" cy="1037569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49272" y="1042335"/>
            <a:ext cx="4294414" cy="1522238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aslo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91373" y="2824165"/>
            <a:ext cx="10352314" cy="16002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Men-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51483" y="934177"/>
            <a:ext cx="3608614" cy="145889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5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1373" y="4698811"/>
            <a:ext cx="10352314" cy="16002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kulgi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churq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eshitilmadi</a:t>
            </a:r>
            <a:r>
              <a:rPr lang="en-US" sz="4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916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74" y="0"/>
            <a:ext cx="12447964" cy="95805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250-mashq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8469" y="1223965"/>
            <a:ext cx="11582400" cy="2286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So‘finikiga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ketibdi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Xolmo‘minning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shang‘illagan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10672" y="4119566"/>
            <a:ext cx="6705600" cy="2057399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</a:t>
            </a:r>
            <a:r>
              <a:rPr lang="en-US" sz="533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331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07156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250-mashq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86668" y="1452561"/>
            <a:ext cx="10439400" cy="21336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bitdim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kun,</a:t>
            </a:r>
          </a:p>
          <a:p>
            <a:pPr algn="ctr" defTabSz="456938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Qiyosingni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topmadim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aslo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7368" y="4080667"/>
            <a:ext cx="6858000" cy="1447800"/>
          </a:xfrm>
          <a:prstGeom prst="rect">
            <a:avLst/>
          </a:prstGeom>
          <a:solidFill>
            <a:srgbClr val="C0000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5331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31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331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4720" y="15772"/>
            <a:ext cx="12484058" cy="140985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091" y="1425628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6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6846" y="1547940"/>
            <a:ext cx="114268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486" indent="-571486" algn="ctr">
              <a:buFont typeface="Wingdings" panose="05000000000000000000" pitchFamily="2" charset="2"/>
              <a:buChar char="v"/>
            </a:pP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Yuklamalarning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turlarini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qatnashtirib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072" y="3955449"/>
            <a:ext cx="4191000" cy="269421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8272" y="3955445"/>
            <a:ext cx="4419601" cy="27321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7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YUKLAMALARNING MA’NO TURLARI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7577" y="2827358"/>
            <a:ext cx="10654188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479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</a:t>
            </a:r>
            <a:r>
              <a:rPr lang="en-US" sz="4797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9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7358" y="1941011"/>
            <a:ext cx="10972800" cy="72834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352" y="3881918"/>
            <a:ext cx="10780804" cy="89858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O‘xshatish-qiyoslash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67081" y="1026797"/>
            <a:ext cx="8961956" cy="76642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72472" y="4933446"/>
            <a:ext cx="7484807" cy="74752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36895" y="5833912"/>
            <a:ext cx="6253725" cy="89858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53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7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479338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2201070" y="1681164"/>
            <a:ext cx="6553199" cy="4267200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-mi, -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endParaRPr lang="en-US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(-kina, -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qina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6671" y="1557674"/>
            <a:ext cx="3177817" cy="2952072"/>
          </a:xfrm>
          <a:prstGeom prst="rect">
            <a:avLst/>
          </a:prstGeom>
        </p:spPr>
      </p:pic>
      <p:sp>
        <p:nvSpPr>
          <p:cNvPr id="5" name="Плюс 4"/>
          <p:cNvSpPr/>
          <p:nvPr/>
        </p:nvSpPr>
        <p:spPr>
          <a:xfrm>
            <a:off x="300606" y="1681162"/>
            <a:ext cx="2293801" cy="2209800"/>
          </a:xfrm>
          <a:prstGeom prst="mathPl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11" y="4762"/>
            <a:ext cx="12472027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399430" y="2036091"/>
            <a:ext cx="7880751" cy="3683674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-u (-</a:t>
            </a:r>
            <a:r>
              <a:rPr lang="en-US" sz="5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-a (-</a:t>
            </a:r>
            <a:r>
              <a:rPr lang="en-US" sz="5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-chi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3021" y="987089"/>
            <a:ext cx="3828291" cy="3556339"/>
          </a:xfrm>
          <a:prstGeom prst="rect">
            <a:avLst/>
          </a:prstGeom>
        </p:spPr>
      </p:pic>
      <p:sp>
        <p:nvSpPr>
          <p:cNvPr id="6" name="Минус 5"/>
          <p:cNvSpPr/>
          <p:nvPr/>
        </p:nvSpPr>
        <p:spPr>
          <a:xfrm>
            <a:off x="372269" y="1020425"/>
            <a:ext cx="2133600" cy="1752600"/>
          </a:xfrm>
          <a:prstGeom prst="mathMin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3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12129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2249" y="1300166"/>
            <a:ext cx="11003825" cy="113610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Majlisga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kirmadi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2246" y="2794023"/>
            <a:ext cx="11003825" cy="12493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Mehmonlarni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</a:t>
            </a:r>
            <a:r>
              <a:rPr lang="en-US" sz="4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2243" y="4424365"/>
            <a:ext cx="11384827" cy="16002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porloq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kelajakka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r>
              <a:rPr lang="en-US" sz="4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eltadi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7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479338" cy="119224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99660" y="1482218"/>
            <a:ext cx="11080025" cy="2362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38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kunlarda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go‘zalroq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farovonroq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ishonaman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2243" y="4424365"/>
            <a:ext cx="11384827" cy="16002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38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dedim-</a:t>
            </a:r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0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479338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SO‘ROQ-TAAJJUB YUKLAMALARI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06072" y="1757362"/>
            <a:ext cx="1371601" cy="838202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34869" y="1376362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05576" y="1071562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-mi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06072" y="3586163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Dalalarda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6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0" y="0"/>
            <a:ext cx="12476037" cy="70788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KUCHAYTIRUV-TA’KID YUKLAMALARI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400277" y="1666479"/>
            <a:ext cx="1305502" cy="9144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16310" y="1435556"/>
            <a:ext cx="5029200" cy="165627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-u (-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), -da, 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7356" y="1435556"/>
            <a:ext cx="4704046" cy="1695449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ham,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nahotki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05673" y="3804839"/>
            <a:ext cx="10294711" cy="210502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Choy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qaynatib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ichishni</a:t>
            </a:r>
            <a:r>
              <a:rPr lang="en-US" sz="5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unutdi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5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43" y="0"/>
            <a:ext cx="12459995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 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02864"/>
              </p:ext>
            </p:extLst>
          </p:nvPr>
        </p:nvGraphicFramePr>
        <p:xfrm>
          <a:off x="3877469" y="1452563"/>
          <a:ext cx="8123768" cy="396240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1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Qo‘shimcha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1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1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atigi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-kina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1">
                <a:tc>
                  <a:txBody>
                    <a:bodyPr/>
                    <a:lstStyle/>
                    <a:p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qina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13" y="1300163"/>
            <a:ext cx="3581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3494</TotalTime>
  <Words>363</Words>
  <Application>Microsoft Office PowerPoint</Application>
  <PresentationFormat>Произвольный</PresentationFormat>
  <Paragraphs>90</Paragraphs>
  <Slides>18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1_Office Theme</vt:lpstr>
      <vt:lpstr>3_Тема Office</vt:lpstr>
      <vt:lpstr>ONA TILI</vt:lpstr>
      <vt:lpstr>YUKLAMALARNING MA’NO TURLARI</vt:lpstr>
      <vt:lpstr>Презентация PowerPoint</vt:lpstr>
      <vt:lpstr>Презентация PowerPoint</vt:lpstr>
      <vt:lpstr>TAHLIL</vt:lpstr>
      <vt:lpstr>TAHLIL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GUMON YUKLAMASI</vt:lpstr>
      <vt:lpstr>249-mashq</vt:lpstr>
      <vt:lpstr>249-mashq</vt:lpstr>
      <vt:lpstr>Презентация PowerPoint</vt:lpstr>
      <vt:lpstr>250-mashq</vt:lpstr>
      <vt:lpstr>250-mashq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362</cp:revision>
  <dcterms:created xsi:type="dcterms:W3CDTF">2020-04-13T08:06:06Z</dcterms:created>
  <dcterms:modified xsi:type="dcterms:W3CDTF">2021-02-11T12:13:42Z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