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</p:sldMasterIdLst>
  <p:notesMasterIdLst>
    <p:notesMasterId r:id="rId19"/>
  </p:notesMasterIdLst>
  <p:handoutMasterIdLst>
    <p:handoutMasterId r:id="rId20"/>
  </p:handoutMasterIdLst>
  <p:sldIdLst>
    <p:sldId id="390" r:id="rId6"/>
    <p:sldId id="454" r:id="rId7"/>
    <p:sldId id="448" r:id="rId8"/>
    <p:sldId id="463" r:id="rId9"/>
    <p:sldId id="455" r:id="rId10"/>
    <p:sldId id="456" r:id="rId11"/>
    <p:sldId id="461" r:id="rId12"/>
    <p:sldId id="451" r:id="rId13"/>
    <p:sldId id="458" r:id="rId14"/>
    <p:sldId id="462" r:id="rId15"/>
    <p:sldId id="464" r:id="rId16"/>
    <p:sldId id="465" r:id="rId17"/>
    <p:sldId id="440" r:id="rId18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  <a:srgbClr val="CC3399"/>
    <a:srgbClr val="FF33CC"/>
    <a:srgbClr val="99FF99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>
        <p:scale>
          <a:sx n="65" d="100"/>
          <a:sy n="65" d="100"/>
        </p:scale>
        <p:origin x="584" y="2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826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081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513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8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155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14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48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6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000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787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634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 dirty="0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27483" y="1659132"/>
            <a:ext cx="8422104" cy="50841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AYIRUV BOG‘LOVCHILARI</a:t>
            </a:r>
            <a:endParaRPr lang="en-US" sz="32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206143" y="226503"/>
            <a:ext cx="1611286" cy="89206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206144" y="226503"/>
            <a:ext cx="1611286" cy="89206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382313" y="422872"/>
            <a:ext cx="1278362" cy="510596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379" y="1468303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0464" y="3098497"/>
            <a:ext cx="374039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838" y="2532905"/>
            <a:ext cx="2325314" cy="18507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196" y="2475731"/>
            <a:ext cx="2359589" cy="19079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934439" y="2526889"/>
            <a:ext cx="313096" cy="18386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4000" cy="88213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71" y="3298744"/>
            <a:ext cx="3006861" cy="16016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70899"/>
            <a:ext cx="2653375" cy="2181430"/>
          </a:xfrm>
          <a:prstGeom prst="rect">
            <a:avLst/>
          </a:prstGeom>
        </p:spPr>
      </p:pic>
      <p:pic>
        <p:nvPicPr>
          <p:cNvPr id="1026" name="Picture 2" descr="вектор солнца облака иллюстрация вектора. иллюстрации насчитывающей солнца  - 210817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375" y="3180424"/>
            <a:ext cx="2112136" cy="187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8747" y="-70899"/>
            <a:ext cx="2855253" cy="214312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21145" y="2185077"/>
            <a:ext cx="8301709" cy="1004122"/>
          </a:xfrm>
          <a:prstGeom prst="rect">
            <a:avLst/>
          </a:prstGeom>
          <a:solidFill>
            <a:srgbClr val="66FFFF"/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dam… dam…,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77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ostin-ustun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9743" y="3163367"/>
            <a:ext cx="87871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0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767725" y="954894"/>
            <a:ext cx="7608547" cy="3733016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tanho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o‘smaydimi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quyoshimi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sevgimga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quyoshli-ku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24554"/>
            <a:ext cx="6946831" cy="27769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qorachig‘iday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ᐈ Изображение книга фото, фотографии книга | скачать на Depositphotos®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9" y="1628299"/>
            <a:ext cx="2321359" cy="19358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ESDA SAQLANG!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5166" y="3446833"/>
            <a:ext cx="387654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Goh…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2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5166" y="3446833"/>
            <a:ext cx="387654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Goh…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4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 BOG‘LOVCHILARI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2853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bog‘lanayotgan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yoki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boshqasidan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ayirib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ko‘rsatuvchi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bog‘lovchilardir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214916" y="2864542"/>
            <a:ext cx="9573833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9778" y="2864542"/>
            <a:ext cx="8824444" cy="1526724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dam… dam…,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3972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2283" y="1044448"/>
            <a:ext cx="8905939" cy="140550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Takror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qo‘llanuvchi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bog‘lovchisi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oldidan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yozuvda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qo‘yiladi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3439" y="2313915"/>
            <a:ext cx="889208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istagan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maqsadga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erishaman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o‘lim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yo‘lda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halok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4218" y="1084088"/>
            <a:ext cx="8874005" cy="243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Agar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yakka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tarkibida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bunday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holatda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qo‘yilmaydi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4053" y="3597467"/>
            <a:ext cx="6724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keling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boray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0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94809" y="835332"/>
            <a:ext cx="8625275" cy="119395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ro‘zg‘or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294809" y="2343955"/>
            <a:ext cx="8475706" cy="2047740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Usmonali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militsiyaga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2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50597" y="993530"/>
            <a:ext cx="8339773" cy="1457107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Savobdir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jilg‘aga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xunuk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1468191" y="2717442"/>
            <a:ext cx="6104586" cy="1970468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Suzmoqdami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chopmoqda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topmoqda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6896</TotalTime>
  <Words>331</Words>
  <Application>Microsoft Office PowerPoint</Application>
  <PresentationFormat>Экран (16:9)</PresentationFormat>
  <Paragraphs>60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Office Theme</vt:lpstr>
      <vt:lpstr>2_Тема Office</vt:lpstr>
      <vt:lpstr>  ONA TILI</vt:lpstr>
      <vt:lpstr>ESDA SAQLANG!</vt:lpstr>
      <vt:lpstr>1-topshiriq</vt:lpstr>
      <vt:lpstr>1-topshiriq</vt:lpstr>
      <vt:lpstr>AYIRUV BOG‘LOVCHILARI</vt:lpstr>
      <vt:lpstr>ESDA SAQLANG!</vt:lpstr>
      <vt:lpstr>ESDA SAQLANG!</vt:lpstr>
      <vt:lpstr>194-mashq</vt:lpstr>
      <vt:lpstr>194-mashq</vt:lpstr>
      <vt:lpstr>195-mashq</vt:lpstr>
      <vt:lpstr>196-topshiriq</vt:lpstr>
      <vt:lpstr>196-mashq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647</cp:revision>
  <cp:lastPrinted>2020-08-26T14:48:01Z</cp:lastPrinted>
  <dcterms:created xsi:type="dcterms:W3CDTF">2020-04-11T16:25:36Z</dcterms:created>
  <dcterms:modified xsi:type="dcterms:W3CDTF">2021-02-11T11:52:14Z</dcterms:modified>
</cp:coreProperties>
</file>