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4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63" r:id="rId2"/>
    <p:sldMasterId id="2147483799" r:id="rId3"/>
    <p:sldMasterId id="2147483913" r:id="rId4"/>
    <p:sldMasterId id="2147483919" r:id="rId5"/>
  </p:sldMasterIdLst>
  <p:notesMasterIdLst>
    <p:notesMasterId r:id="rId19"/>
  </p:notesMasterIdLst>
  <p:handoutMasterIdLst>
    <p:handoutMasterId r:id="rId20"/>
  </p:handoutMasterIdLst>
  <p:sldIdLst>
    <p:sldId id="390" r:id="rId6"/>
    <p:sldId id="454" r:id="rId7"/>
    <p:sldId id="448" r:id="rId8"/>
    <p:sldId id="463" r:id="rId9"/>
    <p:sldId id="455" r:id="rId10"/>
    <p:sldId id="456" r:id="rId11"/>
    <p:sldId id="461" r:id="rId12"/>
    <p:sldId id="451" r:id="rId13"/>
    <p:sldId id="458" r:id="rId14"/>
    <p:sldId id="462" r:id="rId15"/>
    <p:sldId id="464" r:id="rId16"/>
    <p:sldId id="465" r:id="rId17"/>
    <p:sldId id="440" r:id="rId18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8000"/>
    <a:srgbClr val="CC3399"/>
    <a:srgbClr val="FF33CC"/>
    <a:srgbClr val="99FF99"/>
    <a:srgbClr val="FF9900"/>
    <a:srgbClr val="FF66CC"/>
    <a:srgbClr val="FFCC99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549" autoAdjust="0"/>
  </p:normalViewPr>
  <p:slideViewPr>
    <p:cSldViewPr snapToGrid="0">
      <p:cViewPr>
        <p:scale>
          <a:sx n="65" d="100"/>
          <a:sy n="65" d="100"/>
        </p:scale>
        <p:origin x="584" y="2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8826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081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513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580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155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314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481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566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000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787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8634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63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39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1"/>
          </a:xfrm>
        </p:spPr>
        <p:txBody>
          <a:bodyPr/>
          <a:lstStyle>
            <a:lvl1pPr marL="0" indent="0" algn="ctr">
              <a:buNone/>
              <a:defRPr sz="1758"/>
            </a:lvl1pPr>
            <a:lvl2pPr marL="334823" indent="0" algn="ctr">
              <a:buNone/>
              <a:defRPr sz="1465"/>
            </a:lvl2pPr>
            <a:lvl3pPr marL="669646" indent="0" algn="ctr">
              <a:buNone/>
              <a:defRPr sz="1318"/>
            </a:lvl3pPr>
            <a:lvl4pPr marL="1004469" indent="0" algn="ctr">
              <a:buNone/>
              <a:defRPr sz="1172"/>
            </a:lvl4pPr>
            <a:lvl5pPr marL="1339292" indent="0" algn="ctr">
              <a:buNone/>
              <a:defRPr sz="1172"/>
            </a:lvl5pPr>
            <a:lvl6pPr marL="1674115" indent="0" algn="ctr">
              <a:buNone/>
              <a:defRPr sz="1172"/>
            </a:lvl6pPr>
            <a:lvl7pPr marL="2008937" indent="0" algn="ctr">
              <a:buNone/>
              <a:defRPr sz="1172"/>
            </a:lvl7pPr>
            <a:lvl8pPr marL="2343761" indent="0" algn="ctr">
              <a:buNone/>
              <a:defRPr sz="1172"/>
            </a:lvl8pPr>
            <a:lvl9pPr marL="2678583" indent="0" algn="ctr">
              <a:buNone/>
              <a:defRPr sz="1172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28314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8944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39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758">
                <a:solidFill>
                  <a:schemeClr val="tx1">
                    <a:tint val="75000"/>
                  </a:schemeClr>
                </a:solidFill>
              </a:defRPr>
            </a:lvl1pPr>
            <a:lvl2pPr marL="334823" indent="0">
              <a:buNone/>
              <a:defRPr sz="1465">
                <a:solidFill>
                  <a:schemeClr val="tx1">
                    <a:tint val="75000"/>
                  </a:schemeClr>
                </a:solidFill>
              </a:defRPr>
            </a:lvl2pPr>
            <a:lvl3pPr marL="669646" indent="0">
              <a:buNone/>
              <a:defRPr sz="1318">
                <a:solidFill>
                  <a:schemeClr val="tx1">
                    <a:tint val="75000"/>
                  </a:schemeClr>
                </a:solidFill>
              </a:defRPr>
            </a:lvl3pPr>
            <a:lvl4pPr marL="1004469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4pPr>
            <a:lvl5pPr marL="1339292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5pPr>
            <a:lvl6pPr marL="1674115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6pPr>
            <a:lvl7pPr marL="2008937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7pPr>
            <a:lvl8pPr marL="2343761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8pPr>
            <a:lvl9pPr marL="2678583" indent="0">
              <a:buNone/>
              <a:defRPr sz="11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95881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52645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1" cy="617934"/>
          </a:xfrm>
        </p:spPr>
        <p:txBody>
          <a:bodyPr anchor="b"/>
          <a:lstStyle>
            <a:lvl1pPr marL="0" indent="0">
              <a:buNone/>
              <a:defRPr sz="1758" b="1"/>
            </a:lvl1pPr>
            <a:lvl2pPr marL="334823" indent="0">
              <a:buNone/>
              <a:defRPr sz="1465" b="1"/>
            </a:lvl2pPr>
            <a:lvl3pPr marL="669646" indent="0">
              <a:buNone/>
              <a:defRPr sz="1318" b="1"/>
            </a:lvl3pPr>
            <a:lvl4pPr marL="1004469" indent="0">
              <a:buNone/>
              <a:defRPr sz="1172" b="1"/>
            </a:lvl4pPr>
            <a:lvl5pPr marL="1339292" indent="0">
              <a:buNone/>
              <a:defRPr sz="1172" b="1"/>
            </a:lvl5pPr>
            <a:lvl6pPr marL="1674115" indent="0">
              <a:buNone/>
              <a:defRPr sz="1172" b="1"/>
            </a:lvl6pPr>
            <a:lvl7pPr marL="2008937" indent="0">
              <a:buNone/>
              <a:defRPr sz="1172" b="1"/>
            </a:lvl7pPr>
            <a:lvl8pPr marL="2343761" indent="0">
              <a:buNone/>
              <a:defRPr sz="1172" b="1"/>
            </a:lvl8pPr>
            <a:lvl9pPr marL="2678583" indent="0">
              <a:buNone/>
              <a:defRPr sz="117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758" b="1"/>
            </a:lvl1pPr>
            <a:lvl2pPr marL="334823" indent="0">
              <a:buNone/>
              <a:defRPr sz="1465" b="1"/>
            </a:lvl2pPr>
            <a:lvl3pPr marL="669646" indent="0">
              <a:buNone/>
              <a:defRPr sz="1318" b="1"/>
            </a:lvl3pPr>
            <a:lvl4pPr marL="1004469" indent="0">
              <a:buNone/>
              <a:defRPr sz="1172" b="1"/>
            </a:lvl4pPr>
            <a:lvl5pPr marL="1339292" indent="0">
              <a:buNone/>
              <a:defRPr sz="1172" b="1"/>
            </a:lvl5pPr>
            <a:lvl6pPr marL="1674115" indent="0">
              <a:buNone/>
              <a:defRPr sz="1172" b="1"/>
            </a:lvl6pPr>
            <a:lvl7pPr marL="2008937" indent="0">
              <a:buNone/>
              <a:defRPr sz="1172" b="1"/>
            </a:lvl7pPr>
            <a:lvl8pPr marL="2343761" indent="0">
              <a:buNone/>
              <a:defRPr sz="1172" b="1"/>
            </a:lvl8pPr>
            <a:lvl9pPr marL="2678583" indent="0">
              <a:buNone/>
              <a:defRPr sz="117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6441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449040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1398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34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2" y="740570"/>
            <a:ext cx="4629150" cy="3655219"/>
          </a:xfrm>
        </p:spPr>
        <p:txBody>
          <a:bodyPr/>
          <a:lstStyle>
            <a:lvl1pPr>
              <a:defRPr sz="2343"/>
            </a:lvl1pPr>
            <a:lvl2pPr>
              <a:defRPr sz="2051"/>
            </a:lvl2pPr>
            <a:lvl3pPr>
              <a:defRPr sz="1758"/>
            </a:lvl3pPr>
            <a:lvl4pPr>
              <a:defRPr sz="1465"/>
            </a:lvl4pPr>
            <a:lvl5pPr>
              <a:defRPr sz="1465"/>
            </a:lvl5pPr>
            <a:lvl6pPr>
              <a:defRPr sz="1465"/>
            </a:lvl6pPr>
            <a:lvl7pPr>
              <a:defRPr sz="1465"/>
            </a:lvl7pPr>
            <a:lvl8pPr>
              <a:defRPr sz="1465"/>
            </a:lvl8pPr>
            <a:lvl9pPr>
              <a:defRPr sz="146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172"/>
            </a:lvl1pPr>
            <a:lvl2pPr marL="334823" indent="0">
              <a:buNone/>
              <a:defRPr sz="1025"/>
            </a:lvl2pPr>
            <a:lvl3pPr marL="669646" indent="0">
              <a:buNone/>
              <a:defRPr sz="879"/>
            </a:lvl3pPr>
            <a:lvl4pPr marL="1004469" indent="0">
              <a:buNone/>
              <a:defRPr sz="732"/>
            </a:lvl4pPr>
            <a:lvl5pPr marL="1339292" indent="0">
              <a:buNone/>
              <a:defRPr sz="732"/>
            </a:lvl5pPr>
            <a:lvl6pPr marL="1674115" indent="0">
              <a:buNone/>
              <a:defRPr sz="732"/>
            </a:lvl6pPr>
            <a:lvl7pPr marL="2008937" indent="0">
              <a:buNone/>
              <a:defRPr sz="732"/>
            </a:lvl7pPr>
            <a:lvl8pPr marL="2343761" indent="0">
              <a:buNone/>
              <a:defRPr sz="732"/>
            </a:lvl8pPr>
            <a:lvl9pPr marL="2678583" indent="0">
              <a:buNone/>
              <a:defRPr sz="73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39460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343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2" y="740570"/>
            <a:ext cx="4629150" cy="3655219"/>
          </a:xfrm>
        </p:spPr>
        <p:txBody>
          <a:bodyPr/>
          <a:lstStyle>
            <a:lvl1pPr marL="0" indent="0">
              <a:buNone/>
              <a:defRPr sz="2343"/>
            </a:lvl1pPr>
            <a:lvl2pPr marL="334823" indent="0">
              <a:buNone/>
              <a:defRPr sz="2051"/>
            </a:lvl2pPr>
            <a:lvl3pPr marL="669646" indent="0">
              <a:buNone/>
              <a:defRPr sz="1758"/>
            </a:lvl3pPr>
            <a:lvl4pPr marL="1004469" indent="0">
              <a:buNone/>
              <a:defRPr sz="1465"/>
            </a:lvl4pPr>
            <a:lvl5pPr marL="1339292" indent="0">
              <a:buNone/>
              <a:defRPr sz="1465"/>
            </a:lvl5pPr>
            <a:lvl6pPr marL="1674115" indent="0">
              <a:buNone/>
              <a:defRPr sz="1465"/>
            </a:lvl6pPr>
            <a:lvl7pPr marL="2008937" indent="0">
              <a:buNone/>
              <a:defRPr sz="1465"/>
            </a:lvl7pPr>
            <a:lvl8pPr marL="2343761" indent="0">
              <a:buNone/>
              <a:defRPr sz="1465"/>
            </a:lvl8pPr>
            <a:lvl9pPr marL="2678583" indent="0">
              <a:buNone/>
              <a:defRPr sz="146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172"/>
            </a:lvl1pPr>
            <a:lvl2pPr marL="334823" indent="0">
              <a:buNone/>
              <a:defRPr sz="1025"/>
            </a:lvl2pPr>
            <a:lvl3pPr marL="669646" indent="0">
              <a:buNone/>
              <a:defRPr sz="879"/>
            </a:lvl3pPr>
            <a:lvl4pPr marL="1004469" indent="0">
              <a:buNone/>
              <a:defRPr sz="732"/>
            </a:lvl4pPr>
            <a:lvl5pPr marL="1339292" indent="0">
              <a:buNone/>
              <a:defRPr sz="732"/>
            </a:lvl5pPr>
            <a:lvl6pPr marL="1674115" indent="0">
              <a:buNone/>
              <a:defRPr sz="732"/>
            </a:lvl6pPr>
            <a:lvl7pPr marL="2008937" indent="0">
              <a:buNone/>
              <a:defRPr sz="732"/>
            </a:lvl7pPr>
            <a:lvl8pPr marL="2343761" indent="0">
              <a:buNone/>
              <a:defRPr sz="732"/>
            </a:lvl8pPr>
            <a:lvl9pPr marL="2678583" indent="0">
              <a:buNone/>
              <a:defRPr sz="73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11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5242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49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51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786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90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60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7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38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4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3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20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246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9" Type="http://schemas.openxmlformats.org/officeDocument/2006/relationships/slideLayout" Target="../slideLayouts/slideLayout107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42" Type="http://schemas.openxmlformats.org/officeDocument/2006/relationships/slideLayout" Target="../slideLayouts/slideLayout110.xml"/><Relationship Id="rId47" Type="http://schemas.openxmlformats.org/officeDocument/2006/relationships/slideLayout" Target="../slideLayouts/slideLayout115.xml"/><Relationship Id="rId50" Type="http://schemas.openxmlformats.org/officeDocument/2006/relationships/slideLayout" Target="../slideLayouts/slideLayout118.xml"/><Relationship Id="rId55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0" Type="http://schemas.openxmlformats.org/officeDocument/2006/relationships/slideLayout" Target="../slideLayouts/slideLayout88.xml"/><Relationship Id="rId29" Type="http://schemas.openxmlformats.org/officeDocument/2006/relationships/slideLayout" Target="../slideLayouts/slideLayout97.xml"/><Relationship Id="rId41" Type="http://schemas.openxmlformats.org/officeDocument/2006/relationships/slideLayout" Target="../slideLayouts/slideLayout109.xml"/><Relationship Id="rId54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37" Type="http://schemas.openxmlformats.org/officeDocument/2006/relationships/slideLayout" Target="../slideLayouts/slideLayout105.xml"/><Relationship Id="rId40" Type="http://schemas.openxmlformats.org/officeDocument/2006/relationships/slideLayout" Target="../slideLayouts/slideLayout108.xml"/><Relationship Id="rId45" Type="http://schemas.openxmlformats.org/officeDocument/2006/relationships/slideLayout" Target="../slideLayouts/slideLayout113.xml"/><Relationship Id="rId53" Type="http://schemas.openxmlformats.org/officeDocument/2006/relationships/slideLayout" Target="../slideLayouts/slideLayout121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36" Type="http://schemas.openxmlformats.org/officeDocument/2006/relationships/slideLayout" Target="../slideLayouts/slideLayout104.xml"/><Relationship Id="rId49" Type="http://schemas.openxmlformats.org/officeDocument/2006/relationships/slideLayout" Target="../slideLayouts/slideLayout117.xml"/><Relationship Id="rId57" Type="http://schemas.openxmlformats.org/officeDocument/2006/relationships/slideLayout" Target="../slideLayouts/slideLayout125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78.xml"/><Relationship Id="rId19" Type="http://schemas.openxmlformats.org/officeDocument/2006/relationships/slideLayout" Target="../slideLayouts/slideLayout87.xml"/><Relationship Id="rId31" Type="http://schemas.openxmlformats.org/officeDocument/2006/relationships/slideLayout" Target="../slideLayouts/slideLayout99.xml"/><Relationship Id="rId44" Type="http://schemas.openxmlformats.org/officeDocument/2006/relationships/slideLayout" Target="../slideLayouts/slideLayout112.xml"/><Relationship Id="rId52" Type="http://schemas.openxmlformats.org/officeDocument/2006/relationships/slideLayout" Target="../slideLayouts/slideLayout120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slideLayout" Target="../slideLayouts/slideLayout103.xml"/><Relationship Id="rId43" Type="http://schemas.openxmlformats.org/officeDocument/2006/relationships/slideLayout" Target="../slideLayouts/slideLayout111.xml"/><Relationship Id="rId48" Type="http://schemas.openxmlformats.org/officeDocument/2006/relationships/slideLayout" Target="../slideLayouts/slideLayout116.xml"/><Relationship Id="rId56" Type="http://schemas.openxmlformats.org/officeDocument/2006/relationships/slideLayout" Target="../slideLayouts/slideLayout124.xml"/><Relationship Id="rId8" Type="http://schemas.openxmlformats.org/officeDocument/2006/relationships/slideLayout" Target="../slideLayouts/slideLayout76.xml"/><Relationship Id="rId51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38" Type="http://schemas.openxmlformats.org/officeDocument/2006/relationships/slideLayout" Target="../slideLayouts/slideLayout106.xml"/><Relationship Id="rId46" Type="http://schemas.openxmlformats.org/officeDocument/2006/relationships/slideLayout" Target="../slideLayouts/slideLayout114.xml"/><Relationship Id="rId59" Type="http://schemas.openxmlformats.org/officeDocument/2006/relationships/hyperlink" Target="https://www.facebook.com/" TargetMode="Externa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2/11/2021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2D63-D49A-483D-A344-763B56415AF6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5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xStyles>
    <p:titleStyle>
      <a:lvl1pPr algn="l" defTabSz="669646" rtl="0" eaLnBrk="1" latinLnBrk="0" hangingPunct="1">
        <a:lnSpc>
          <a:spcPct val="90000"/>
        </a:lnSpc>
        <a:spcBef>
          <a:spcPct val="0"/>
        </a:spcBef>
        <a:buNone/>
        <a:defRPr sz="32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412" indent="-167412" algn="l" defTabSz="669646" rtl="0" eaLnBrk="1" latinLnBrk="0" hangingPunct="1">
        <a:lnSpc>
          <a:spcPct val="90000"/>
        </a:lnSpc>
        <a:spcBef>
          <a:spcPts val="732"/>
        </a:spcBef>
        <a:buFont typeface="Arial" panose="020B0604020202020204" pitchFamily="34" charset="0"/>
        <a:buChar char="•"/>
        <a:defRPr sz="2051" kern="1200">
          <a:solidFill>
            <a:schemeClr val="tx1"/>
          </a:solidFill>
          <a:latin typeface="+mn-lt"/>
          <a:ea typeface="+mn-ea"/>
          <a:cs typeface="+mn-cs"/>
        </a:defRPr>
      </a:lvl1pPr>
      <a:lvl2pPr marL="502234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758" kern="1200">
          <a:solidFill>
            <a:schemeClr val="tx1"/>
          </a:solidFill>
          <a:latin typeface="+mn-lt"/>
          <a:ea typeface="+mn-ea"/>
          <a:cs typeface="+mn-cs"/>
        </a:defRPr>
      </a:lvl2pPr>
      <a:lvl3pPr marL="837058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465" kern="1200">
          <a:solidFill>
            <a:schemeClr val="tx1"/>
          </a:solidFill>
          <a:latin typeface="+mn-lt"/>
          <a:ea typeface="+mn-ea"/>
          <a:cs typeface="+mn-cs"/>
        </a:defRPr>
      </a:lvl3pPr>
      <a:lvl4pPr marL="1171880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4pPr>
      <a:lvl5pPr marL="1506703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5pPr>
      <a:lvl6pPr marL="1841526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6pPr>
      <a:lvl7pPr marL="2176349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7pPr>
      <a:lvl8pPr marL="2511172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8pPr>
      <a:lvl9pPr marL="2845995" indent="-167412" algn="l" defTabSz="669646" rtl="0" eaLnBrk="1" latinLnBrk="0" hangingPunct="1">
        <a:lnSpc>
          <a:spcPct val="90000"/>
        </a:lnSpc>
        <a:spcBef>
          <a:spcPts val="366"/>
        </a:spcBef>
        <a:buFont typeface="Arial" panose="020B0604020202020204" pitchFamily="34" charset="0"/>
        <a:buChar char="•"/>
        <a:defRPr sz="13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1pPr>
      <a:lvl2pPr marL="334823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2pPr>
      <a:lvl3pPr marL="669646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3pPr>
      <a:lvl4pPr marL="1004469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4pPr>
      <a:lvl5pPr marL="1339292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5pPr>
      <a:lvl6pPr marL="1674115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6pPr>
      <a:lvl7pPr marL="2008937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7pPr>
      <a:lvl8pPr marL="2343761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8pPr>
      <a:lvl9pPr marL="2678583" algn="l" defTabSz="669646" rtl="0" eaLnBrk="1" latinLnBrk="0" hangingPunct="1">
        <a:defRPr sz="13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 dirty="0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ru-RU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144" b="1" spc="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427483" y="1659132"/>
            <a:ext cx="8422104" cy="508418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32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/>
                <a:cs typeface="Arial"/>
              </a:rPr>
              <a:t>AYIRUV BOG‘LOVCHILARI</a:t>
            </a:r>
            <a:endParaRPr lang="en-US" sz="32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206143" y="226503"/>
            <a:ext cx="1611286" cy="89206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206144" y="226503"/>
            <a:ext cx="1611286" cy="89206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382313" y="422872"/>
            <a:ext cx="1278362" cy="510596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ru-RU" sz="3200" b="1" spc="1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uz-Latn-UZ" sz="3200" b="1" spc="1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ru-RU" sz="3200" b="1" spc="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3200" b="1" spc="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32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379" y="1468303"/>
            <a:ext cx="392124" cy="1398494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0464" y="3098497"/>
            <a:ext cx="374039" cy="139849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вектор икону книги, справочная информация, чёрный, книга PNG и вектор пнг  для бесплатной загруз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838" y="2532905"/>
            <a:ext cx="2325314" cy="18507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3196" y="2475731"/>
            <a:ext cx="2359589" cy="19079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934439" y="2526889"/>
            <a:ext cx="313096" cy="18386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4000" cy="882138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271" y="3298744"/>
            <a:ext cx="3006861" cy="16016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70899"/>
            <a:ext cx="2653375" cy="2181430"/>
          </a:xfrm>
          <a:prstGeom prst="rect">
            <a:avLst/>
          </a:prstGeom>
        </p:spPr>
      </p:pic>
      <p:pic>
        <p:nvPicPr>
          <p:cNvPr id="1026" name="Picture 2" descr="вектор солнца облака иллюстрация вектора. иллюстрации насчитывающей солнца  - 2108178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375" y="3180424"/>
            <a:ext cx="2112136" cy="187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8747" y="-70899"/>
            <a:ext cx="2855253" cy="214312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21145" y="2185077"/>
            <a:ext cx="8301709" cy="1004122"/>
          </a:xfrm>
          <a:prstGeom prst="rect">
            <a:avLst/>
          </a:prstGeom>
          <a:solidFill>
            <a:srgbClr val="66FFFF"/>
          </a:solid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…,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goh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goh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…, dam… dam…,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ba’zan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ba’zan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…,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77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196-topshiriq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20" y="1118788"/>
            <a:ext cx="878716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ü"/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4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yig‘lagisi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4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kulgisi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ostin-ustun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aytgisi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kelardi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-310431" y="375134"/>
            <a:ext cx="10071279" cy="2583846"/>
          </a:xfrm>
          <a:prstGeom prst="flowChartTerminator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9743" y="3163367"/>
            <a:ext cx="87871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ü"/>
            </a:pPr>
            <a:r>
              <a:rPr lang="en-US" sz="4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0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67725" y="954894"/>
            <a:ext cx="7608547" cy="3733016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tanho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defTabSz="669646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Paxta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o‘smaydimi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 defTabSz="669646">
              <a:lnSpc>
                <a:spcPct val="150000"/>
              </a:lnSpc>
            </a:pPr>
            <a:r>
              <a:rPr lang="en-US" sz="3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quyoshimi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sevgimga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 defTabSz="669646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quyoshli-ku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Osiyo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70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"/>
            <a:ext cx="9144000" cy="1044555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/>
            <a:endParaRPr lang="en-US" sz="3200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427973"/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4497" y="1224554"/>
            <a:ext cx="6946831" cy="277699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Vatanimizni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qorachig‘iday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asraymiz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ayiruv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bog‘lovchilaridan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ᐈ Изображение книга фото, фотографии книга | скачать на Depositphotos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9" y="1628299"/>
            <a:ext cx="2321359" cy="19358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35764"/>
            <a:ext cx="8941920" cy="691508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400" dirty="0" smtClean="0"/>
              <a:t>ESDA SAQLANG!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92632" y="1751573"/>
            <a:ext cx="3779166" cy="13174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42290" y="3474077"/>
            <a:ext cx="3869320" cy="132229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inkor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7948" y="1770253"/>
            <a:ext cx="3774851" cy="126852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biriktiruv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948" y="3474077"/>
            <a:ext cx="3774851" cy="132229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2)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zidlov</a:t>
            </a:r>
            <a:r>
              <a:rPr kumimoji="0" lang="en-US" sz="3957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57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bog‘lovchilari</a:t>
            </a:r>
            <a:endParaRPr kumimoji="0" lang="ru-RU" sz="3957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12461" y="769895"/>
            <a:ext cx="5135314" cy="7337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0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20" y="1118788"/>
            <a:ext cx="878716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ü"/>
            </a:pP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yalt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qoladi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bulutlar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bekinib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-310431" y="375134"/>
            <a:ext cx="10071279" cy="2583846"/>
          </a:xfrm>
          <a:prstGeom prst="flowChartTerminator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5166" y="3446833"/>
            <a:ext cx="387654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Goh…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92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20" y="1118788"/>
            <a:ext cx="878716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anose="05000000000000000000" pitchFamily="2" charset="2"/>
              <a:buChar char="ü"/>
            </a:pP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yalt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qoladi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bulutlar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bekinib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-310431" y="375134"/>
            <a:ext cx="10071279" cy="2583846"/>
          </a:xfrm>
          <a:prstGeom prst="flowChartTerminator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>
              <a:buAutoNum type="arabicPeriod"/>
            </a:pP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5166" y="3446833"/>
            <a:ext cx="387654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Goh…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goh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54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AYIRUV BOG‘LOVCHILARI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510" y="915044"/>
            <a:ext cx="82853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O‘zaro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bog‘lanayotgan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bo‘lak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yoki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gaplardan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birini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boshqasidan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ayirib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ko‘rsatuvchi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bog‘lovchilardir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214916" y="2864542"/>
            <a:ext cx="9573833" cy="2106763"/>
          </a:xfrm>
          <a:prstGeom prst="ellips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9778" y="2864542"/>
            <a:ext cx="8824444" cy="1526724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goh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…, dam… dam…,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ba’zan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ba’zan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5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3972" y="5817"/>
            <a:ext cx="9207972" cy="926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ESDA SAQLANG!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2283" y="1044448"/>
            <a:ext cx="8905939" cy="140550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Takror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qo‘llanuvchi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ayiruv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bog‘lovchisi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oldidan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yozuvda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vergul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qo‘yiladi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439" y="2313915"/>
            <a:ext cx="88920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istagan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maqsadga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erishaman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o‘lim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yo‘lda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halok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etadi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8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817"/>
            <a:ext cx="9207972" cy="926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74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dirty="0" smtClean="0"/>
              <a:t>ESDA SAQLANG!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marR="0" lvl="0" indent="0" algn="l" defTabSz="1427973" rtl="0" eaLnBrk="1" fontAlgn="auto" latinLnBrk="0" hangingPunct="1">
              <a:lnSpc>
                <a:spcPts val="19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9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1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4218" y="1084088"/>
            <a:ext cx="8874005" cy="243410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</a:p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Agar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yakka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holda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ishlatilsa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yoki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gap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tarkibida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ikki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xil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bog‘lovchi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ishlatilsa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bunday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holatda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vergul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qo‘yilmaydi</a:t>
            </a:r>
            <a:r>
              <a:rPr kumimoji="0" lang="en-US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marL="0" marR="0" lvl="0" indent="0" algn="ctr" defTabSz="14279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4053" y="3597467"/>
            <a:ext cx="6724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Siz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keling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</a:t>
            </a: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boray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5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94809" y="835332"/>
            <a:ext cx="8625275" cy="1193954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69646"/>
            <a:r>
              <a:rPr lang="en-US" sz="3224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maslahatni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ro‘zg‘or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ishini</a:t>
            </a:r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Двойная волна 13"/>
          <p:cNvSpPr/>
          <p:nvPr/>
        </p:nvSpPr>
        <p:spPr>
          <a:xfrm>
            <a:off x="294809" y="2343955"/>
            <a:ext cx="8475706" cy="2047740"/>
          </a:xfrm>
          <a:prstGeom prst="doubleWave">
            <a:avLst>
              <a:gd name="adj1" fmla="val 6250"/>
              <a:gd name="adj2" fmla="val 997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69646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Usmonali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militsiyaga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o‘tirib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2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7890"/>
            <a:ext cx="9143999" cy="784615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5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194-mashq</a:t>
            </a:r>
            <a:endParaRPr lang="ru-RU" sz="395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50597" y="993530"/>
            <a:ext cx="8339773" cy="1457107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Savobdir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jilg‘aga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soysan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aytsang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defTabSz="669646">
              <a:lnSpc>
                <a:spcPct val="150000"/>
              </a:lnSpc>
            </a:pP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xunuk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ayolga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oysan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deb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aytsang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468191" y="2717442"/>
            <a:ext cx="6104586" cy="1970468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Suzmoqdami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chopmoqda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defTabSz="669646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topmoqda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9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6896</TotalTime>
  <Words>331</Words>
  <Application>Microsoft Office PowerPoint</Application>
  <PresentationFormat>Экран (16:9)</PresentationFormat>
  <Paragraphs>60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Open Sans</vt:lpstr>
      <vt:lpstr>Open Sans Light</vt:lpstr>
      <vt:lpstr>Wingdings</vt:lpstr>
      <vt:lpstr>1_Office Theme</vt:lpstr>
      <vt:lpstr>1_Тема Office</vt:lpstr>
      <vt:lpstr>2_Office Theme</vt:lpstr>
      <vt:lpstr>Office Theme</vt:lpstr>
      <vt:lpstr>2_Тема Office</vt:lpstr>
      <vt:lpstr>  ONA TILI</vt:lpstr>
      <vt:lpstr>ESDA SAQLANG!</vt:lpstr>
      <vt:lpstr>1-topshiriq</vt:lpstr>
      <vt:lpstr>1-topshiriq</vt:lpstr>
      <vt:lpstr>AYIRUV BOG‘LOVCHILARI</vt:lpstr>
      <vt:lpstr>ESDA SAQLANG!</vt:lpstr>
      <vt:lpstr>ESDA SAQLANG!</vt:lpstr>
      <vt:lpstr>194-mashq</vt:lpstr>
      <vt:lpstr>194-mashq</vt:lpstr>
      <vt:lpstr>195-mashq</vt:lpstr>
      <vt:lpstr>196-topshiriq</vt:lpstr>
      <vt:lpstr>196-mashq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Пользователь</cp:lastModifiedBy>
  <cp:revision>647</cp:revision>
  <cp:lastPrinted>2020-08-26T14:48:01Z</cp:lastPrinted>
  <dcterms:created xsi:type="dcterms:W3CDTF">2020-04-11T16:25:36Z</dcterms:created>
  <dcterms:modified xsi:type="dcterms:W3CDTF">2021-02-11T11:52:14Z</dcterms:modified>
</cp:coreProperties>
</file>