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0" r:id="rId2"/>
    <p:sldId id="412" r:id="rId3"/>
    <p:sldId id="415" r:id="rId4"/>
    <p:sldId id="417" r:id="rId5"/>
    <p:sldId id="418" r:id="rId6"/>
    <p:sldId id="419" r:id="rId7"/>
    <p:sldId id="416" r:id="rId8"/>
    <p:sldId id="397" r:id="rId9"/>
    <p:sldId id="399" r:id="rId10"/>
    <p:sldId id="420" r:id="rId11"/>
    <p:sldId id="422" r:id="rId12"/>
    <p:sldId id="297" r:id="rId13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85637" autoAdjust="0"/>
  </p:normalViewPr>
  <p:slideViewPr>
    <p:cSldViewPr>
      <p:cViewPr varScale="1">
        <p:scale>
          <a:sx n="53" d="100"/>
          <a:sy n="53" d="100"/>
        </p:scale>
        <p:origin x="88" y="40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D2-44D7-B781-BC5E3EAC86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D2-44D7-B781-BC5E3EAC86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D2-44D7-B781-BC5E3EAC86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D2-44D7-B781-BC5E3EAC86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D2-44D7-B781-BC5E3EAC86BC}"/>
              </c:ext>
            </c:extLst>
          </c:dPt>
          <c:cat>
            <c:strRef>
              <c:f>Лист1!$A$2:$A$6</c:f>
              <c:strCache>
                <c:ptCount val="5"/>
                <c:pt idx="0">
                  <c:v>Shaxmat</c:v>
                </c:pt>
                <c:pt idx="1">
                  <c:v>Kurash</c:v>
                </c:pt>
                <c:pt idx="2">
                  <c:v>Boks</c:v>
                </c:pt>
                <c:pt idx="3">
                  <c:v>Stol tenis</c:v>
                </c:pt>
                <c:pt idx="4">
                  <c:v>Futbol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10</c:v>
                </c:pt>
                <c:pt idx="3">
                  <c:v>8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D2-44D7-B781-BC5E3EAC8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6597273406337454"/>
          <c:w val="1"/>
          <c:h val="0.33402726593662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1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8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856184" y="2808362"/>
            <a:ext cx="8891655" cy="2704552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indent="39688" algn="ctr">
              <a:spcBef>
                <a:spcPts val="245"/>
              </a:spcBef>
            </a:pP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r>
              <a:rPr lang="ru-RU" sz="5400" dirty="0">
                <a:solidFill>
                  <a:srgbClr val="002060"/>
                </a:solidFill>
              </a:rPr>
              <a:t/>
            </a:r>
            <a:br>
              <a:rPr lang="ru-RU" sz="5400" dirty="0">
                <a:solidFill>
                  <a:srgbClr val="002060"/>
                </a:solidFill>
              </a:rPr>
            </a:br>
            <a:endParaRPr sz="2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71904"/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endParaRPr sz="24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281120" y="2736354"/>
            <a:ext cx="2736304" cy="252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5" name="TextBox 4"/>
          <p:cNvSpPr txBox="1"/>
          <p:nvPr/>
        </p:nvSpPr>
        <p:spPr>
          <a:xfrm>
            <a:off x="694458" y="2504830"/>
            <a:ext cx="809798" cy="19597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5" y="4680570"/>
            <a:ext cx="789421" cy="18928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144216" y="139127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t="24902" r="41406" b="68506"/>
          <a:stretch>
            <a:fillRect/>
          </a:stretch>
        </p:blipFill>
        <p:spPr bwMode="auto">
          <a:xfrm>
            <a:off x="7580716" y="1127381"/>
            <a:ext cx="5150574" cy="107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 flipV="1">
            <a:off x="928688" y="5759043"/>
            <a:ext cx="9078676" cy="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927100" y="1016507"/>
            <a:ext cx="2018" cy="4744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928688" y="5330418"/>
            <a:ext cx="8897102" cy="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928688" y="4901793"/>
            <a:ext cx="8806315" cy="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28688" y="4473168"/>
            <a:ext cx="8806315" cy="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928688" y="4044543"/>
            <a:ext cx="8897102" cy="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928688" y="3687356"/>
            <a:ext cx="8897102" cy="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928688" y="3330168"/>
            <a:ext cx="8897102" cy="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928688" y="2901543"/>
            <a:ext cx="8897102" cy="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928688" y="2544356"/>
            <a:ext cx="8806315" cy="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928688" y="2115731"/>
            <a:ext cx="8806315" cy="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928688" y="1687106"/>
            <a:ext cx="8715529" cy="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36"/>
          <p:cNvSpPr txBox="1">
            <a:spLocks noChangeArrowheads="1"/>
          </p:cNvSpPr>
          <p:nvPr/>
        </p:nvSpPr>
        <p:spPr bwMode="auto">
          <a:xfrm>
            <a:off x="500063" y="5173805"/>
            <a:ext cx="817080" cy="3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 2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6" name="TextBox 37"/>
          <p:cNvSpPr txBox="1">
            <a:spLocks noChangeArrowheads="1"/>
          </p:cNvSpPr>
          <p:nvPr/>
        </p:nvSpPr>
        <p:spPr bwMode="auto">
          <a:xfrm>
            <a:off x="500062" y="4745180"/>
            <a:ext cx="635507" cy="3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 4 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7" name="TextBox 38"/>
          <p:cNvSpPr txBox="1">
            <a:spLocks noChangeArrowheads="1"/>
          </p:cNvSpPr>
          <p:nvPr/>
        </p:nvSpPr>
        <p:spPr bwMode="auto">
          <a:xfrm>
            <a:off x="500062" y="4316555"/>
            <a:ext cx="635507" cy="3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 6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8" name="TextBox 39"/>
          <p:cNvSpPr txBox="1">
            <a:spLocks noChangeArrowheads="1"/>
          </p:cNvSpPr>
          <p:nvPr/>
        </p:nvSpPr>
        <p:spPr bwMode="auto">
          <a:xfrm>
            <a:off x="500062" y="3887930"/>
            <a:ext cx="635507" cy="3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 8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9" name="TextBox 40"/>
          <p:cNvSpPr txBox="1">
            <a:spLocks noChangeArrowheads="1"/>
          </p:cNvSpPr>
          <p:nvPr/>
        </p:nvSpPr>
        <p:spPr bwMode="auto">
          <a:xfrm>
            <a:off x="428625" y="3530744"/>
            <a:ext cx="726294" cy="3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 10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0" name="TextBox 41"/>
          <p:cNvSpPr txBox="1">
            <a:spLocks noChangeArrowheads="1"/>
          </p:cNvSpPr>
          <p:nvPr/>
        </p:nvSpPr>
        <p:spPr bwMode="auto">
          <a:xfrm>
            <a:off x="500062" y="3173555"/>
            <a:ext cx="635507" cy="3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12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1" name="TextBox 42"/>
          <p:cNvSpPr txBox="1">
            <a:spLocks noChangeArrowheads="1"/>
          </p:cNvSpPr>
          <p:nvPr/>
        </p:nvSpPr>
        <p:spPr bwMode="auto">
          <a:xfrm>
            <a:off x="428624" y="2744930"/>
            <a:ext cx="817081" cy="3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 14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2" name="TextBox 43"/>
          <p:cNvSpPr txBox="1">
            <a:spLocks noChangeArrowheads="1"/>
          </p:cNvSpPr>
          <p:nvPr/>
        </p:nvSpPr>
        <p:spPr bwMode="auto">
          <a:xfrm>
            <a:off x="500063" y="2387744"/>
            <a:ext cx="817080" cy="3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16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3" name="TextBox 44"/>
          <p:cNvSpPr txBox="1">
            <a:spLocks noChangeArrowheads="1"/>
          </p:cNvSpPr>
          <p:nvPr/>
        </p:nvSpPr>
        <p:spPr bwMode="auto">
          <a:xfrm>
            <a:off x="500063" y="1959119"/>
            <a:ext cx="907868" cy="3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18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4" name="TextBox 45"/>
          <p:cNvSpPr txBox="1">
            <a:spLocks noChangeArrowheads="1"/>
          </p:cNvSpPr>
          <p:nvPr/>
        </p:nvSpPr>
        <p:spPr bwMode="auto">
          <a:xfrm>
            <a:off x="500063" y="1459055"/>
            <a:ext cx="1271015" cy="3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20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5" name="TextBox 46"/>
          <p:cNvSpPr txBox="1">
            <a:spLocks noChangeArrowheads="1"/>
          </p:cNvSpPr>
          <p:nvPr/>
        </p:nvSpPr>
        <p:spPr bwMode="auto">
          <a:xfrm rot="19969458">
            <a:off x="639802" y="6032097"/>
            <a:ext cx="1834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Shaxmat</a:t>
            </a:r>
            <a:endParaRPr lang="ru-RU" altLang="ru-RU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9593428">
            <a:off x="2328009" y="5845970"/>
            <a:ext cx="1543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20088520">
            <a:off x="3653574" y="5852131"/>
            <a:ext cx="1361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19880456">
            <a:off x="4893367" y="5643871"/>
            <a:ext cx="18470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tennisi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51"/>
          <p:cNvSpPr txBox="1">
            <a:spLocks noChangeArrowheads="1"/>
          </p:cNvSpPr>
          <p:nvPr/>
        </p:nvSpPr>
        <p:spPr bwMode="auto">
          <a:xfrm rot="19823912">
            <a:off x="6356241" y="5872623"/>
            <a:ext cx="136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endParaRPr lang="ru-RU" altLang="ru-RU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428750" y="2646813"/>
            <a:ext cx="453934" cy="311228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643188" y="1535283"/>
            <a:ext cx="453933" cy="42238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786188" y="3610141"/>
            <a:ext cx="453933" cy="214896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143500" y="3980651"/>
            <a:ext cx="453934" cy="1778451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500813" y="1757589"/>
            <a:ext cx="453933" cy="4001514"/>
          </a:xfrm>
          <a:prstGeom prst="rect">
            <a:avLst/>
          </a:prstGeom>
          <a:solidFill>
            <a:srgbClr val="7030A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8512" y="245878"/>
            <a:ext cx="67465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DOIRAVIY  DIAGRAMMA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90829642"/>
              </p:ext>
            </p:extLst>
          </p:nvPr>
        </p:nvGraphicFramePr>
        <p:xfrm>
          <a:off x="6869029" y="1315807"/>
          <a:ext cx="5932571" cy="504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3099" y="2617293"/>
                <a:ext cx="7141687" cy="88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360⁰ </a:t>
                </a:r>
                <a:r>
                  <a:rPr lang="en-US" altLang="ru-RU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qismi  75⁰ ga teng</a:t>
                </a:r>
                <a:endParaRPr lang="ru-RU" alt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99" y="2617293"/>
                <a:ext cx="7141687" cy="884538"/>
              </a:xfrm>
              <a:prstGeom prst="rect">
                <a:avLst/>
              </a:prstGeom>
              <a:blipFill rotWithShape="0">
                <a:blip r:embed="rId4"/>
                <a:stretch>
                  <a:fillRect l="-2647" b="-1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3743" y="4797135"/>
                <a:ext cx="3126738" cy="8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360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=100</a:t>
                </a:r>
                <a:endParaRPr lang="ru-RU" alt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43" y="4797135"/>
                <a:ext cx="3126738" cy="876587"/>
              </a:xfrm>
              <a:prstGeom prst="rect">
                <a:avLst/>
              </a:prstGeom>
              <a:blipFill rotWithShape="0">
                <a:blip r:embed="rId5"/>
                <a:stretch>
                  <a:fillRect l="-604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8856" y="4797135"/>
                <a:ext cx="3126738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360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altLang="ru-R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endParaRPr lang="ru-RU" alt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856" y="4797135"/>
                <a:ext cx="3126738" cy="878126"/>
              </a:xfrm>
              <a:prstGeom prst="rect">
                <a:avLst/>
              </a:prstGeom>
              <a:blipFill rotWithShape="0">
                <a:blip r:embed="rId6"/>
                <a:stretch>
                  <a:fillRect l="-5848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2816" y="6036231"/>
                <a:ext cx="3126738" cy="8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360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:endParaRPr lang="ru-RU" alt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16" y="6036231"/>
                <a:ext cx="3126738" cy="876587"/>
              </a:xfrm>
              <a:prstGeom prst="rect">
                <a:avLst/>
              </a:prstGeom>
              <a:blipFill rotWithShape="0">
                <a:blip r:embed="rId7"/>
                <a:stretch>
                  <a:fillRect l="-5848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t="24902" r="41406" b="68506"/>
          <a:stretch>
            <a:fillRect/>
          </a:stretch>
        </p:blipFill>
        <p:spPr bwMode="auto">
          <a:xfrm>
            <a:off x="402816" y="1284973"/>
            <a:ext cx="6882972" cy="14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06862" y="6021855"/>
                <a:ext cx="3126738" cy="875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360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num>
                      <m:den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95</a:t>
                </a:r>
                <a:endParaRPr lang="ru-RU" alt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62" y="6021855"/>
                <a:ext cx="3126738" cy="875496"/>
              </a:xfrm>
              <a:prstGeom prst="rect">
                <a:avLst/>
              </a:prstGeom>
              <a:blipFill rotWithShape="0">
                <a:blip r:embed="rId9"/>
                <a:stretch>
                  <a:fillRect l="-5848" b="-118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9185" y="3579000"/>
                <a:ext cx="3126738" cy="88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360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75</a:t>
                </a:r>
                <a:endParaRPr lang="ru-RU" alt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85" y="3579000"/>
                <a:ext cx="3126738" cy="884538"/>
              </a:xfrm>
              <a:prstGeom prst="rect">
                <a:avLst/>
              </a:prstGeom>
              <a:blipFill rotWithShape="0">
                <a:blip r:embed="rId10"/>
                <a:stretch>
                  <a:fillRect l="-6055" b="-1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 flipH="1">
            <a:off x="1683960" y="4150078"/>
            <a:ext cx="576064" cy="3055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70677" y="3844569"/>
            <a:ext cx="576064" cy="3055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8541" y="3307962"/>
            <a:ext cx="30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137111" y="4290913"/>
            <a:ext cx="30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92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/>
      <p:bldP spid="12" grpId="0"/>
      <p:bldP spid="13" grpId="0"/>
      <p:bldP spid="14" grpId="0"/>
      <p:bldP spid="20" grpId="0"/>
      <p:bldP spid="21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6870" y="281112"/>
            <a:ext cx="12754937" cy="1231106"/>
          </a:xfrm>
        </p:spPr>
        <p:txBody>
          <a:bodyPr/>
          <a:lstStyle/>
          <a:p>
            <a:r>
              <a:rPr lang="en-US" sz="4000" b="1" dirty="0" smtClean="0"/>
              <a:t>MUSTAQIL  BAJARISH  UCHUN  TOPSHIRIQLAR: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864296" y="1296194"/>
            <a:ext cx="8784976" cy="212365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400" b="1" dirty="0" smtClean="0">
                <a:solidFill>
                  <a:schemeClr val="tx1"/>
                </a:solidFill>
              </a:rPr>
              <a:t> 1061-, 1062-masalalarni  </a:t>
            </a:r>
            <a:r>
              <a:rPr lang="en-US" sz="4400" b="1" dirty="0" err="1" smtClean="0">
                <a:solidFill>
                  <a:schemeClr val="tx1"/>
                </a:solidFill>
              </a:rPr>
              <a:t>yechish</a:t>
            </a:r>
            <a:r>
              <a:rPr lang="en-US" sz="4400" b="1" dirty="0" smtClean="0">
                <a:solidFill>
                  <a:schemeClr val="tx1"/>
                </a:solidFill>
              </a:rPr>
              <a:t> (202- bet).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53375" t="13983" r="4438" b="36994"/>
          <a:stretch/>
        </p:blipFill>
        <p:spPr>
          <a:xfrm>
            <a:off x="4096544" y="3888482"/>
            <a:ext cx="4200445" cy="24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776702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algn="ctr" defTabSz="914400">
              <a:spcBef>
                <a:spcPts val="296"/>
              </a:spcBef>
            </a:pPr>
            <a:r>
              <a:rPr lang="en-US" sz="4800" kern="0" dirty="0" smtClean="0"/>
              <a:t>MASALA</a:t>
            </a:r>
            <a:endParaRPr lang="en-US" sz="4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280121" y="1224186"/>
            <a:ext cx="705678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spcBef>
                <a:spcPct val="0"/>
              </a:spcBef>
              <a:tabLst>
                <a:tab pos="3421063" algn="l"/>
                <a:tab pos="3511550" algn="l"/>
              </a:tabLst>
              <a:defRPr/>
            </a:pP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v-SE" sz="40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AKSIYALAR</a:t>
            </a:r>
          </a:p>
          <a:p>
            <a:pPr indent="450850" algn="just">
              <a:spcBef>
                <a:spcPct val="0"/>
              </a:spcBef>
              <a:tabLst>
                <a:tab pos="3421063" algn="l"/>
                <a:tab pos="3511550" algn="l"/>
              </a:tabLst>
              <a:defRPr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indent="450850" algn="just">
              <a:spcBef>
                <a:spcPct val="0"/>
              </a:spcBef>
              <a:tabLst>
                <a:tab pos="3421063" algn="l"/>
                <a:tab pos="3511550" algn="l"/>
              </a:tabLst>
              <a:defRPr/>
            </a:pPr>
            <a:r>
              <a:rPr lang="en-US" sz="40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Quyida</a:t>
            </a:r>
            <a:r>
              <a:rPr lang="en-US" sz="4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c</a:t>
            </a:r>
            <a:r>
              <a:rPr lang="sv-SE" sz="4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hiziqli </a:t>
            </a:r>
            <a:r>
              <a:rPr lang="sv-SE" sz="4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diagrammada neft qazib </a:t>
            </a:r>
            <a:r>
              <a:rPr lang="sv-SE" sz="4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oluvchi  </a:t>
            </a:r>
            <a:r>
              <a:rPr lang="sv-SE" sz="4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kompaniya aksiyalari </a:t>
            </a:r>
            <a:r>
              <a:rPr lang="sv-SE" sz="4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narxining  sentabr oyidagi </a:t>
            </a:r>
            <a:r>
              <a:rPr lang="sv-SE" sz="4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o‘zgarishi tasvirlangan. </a:t>
            </a:r>
            <a:r>
              <a:rPr lang="en-US" sz="4000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Diagrammadan</a:t>
            </a:r>
            <a:r>
              <a:rPr lang="en-US" sz="4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foydalanib</a:t>
            </a:r>
            <a:r>
              <a:rPr lang="en-US" sz="4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bering</a:t>
            </a:r>
            <a:r>
              <a:rPr lang="en-US" sz="4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4221188"/>
              </p:ext>
            </p:extLst>
          </p:nvPr>
        </p:nvGraphicFramePr>
        <p:xfrm>
          <a:off x="7552928" y="2016274"/>
          <a:ext cx="4975523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Диаграмма" r:id="rId4" imgW="8151058" imgH="4206605" progId="Excel.Chart.8">
                  <p:embed/>
                </p:oleObj>
              </mc:Choice>
              <mc:Fallback>
                <p:oleObj name="Диаграмма" r:id="rId4" imgW="8151058" imgH="420660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2928" y="2016274"/>
                        <a:ext cx="4975523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0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648272" y="135460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120" y="5684487"/>
            <a:ext cx="1219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v-SE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Aksiyalarning  1 sentabrdagi narxini aniqlang.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0600" y="6284651"/>
            <a:ext cx="713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6000 zed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9767638"/>
              </p:ext>
            </p:extLst>
          </p:nvPr>
        </p:nvGraphicFramePr>
        <p:xfrm>
          <a:off x="1216224" y="1296194"/>
          <a:ext cx="9577064" cy="438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иаграмма" r:id="rId3" imgW="8151058" imgH="4206605" progId="Excel.Chart.8">
                  <p:embed/>
                </p:oleObj>
              </mc:Choice>
              <mc:Fallback>
                <p:oleObj name="Диаграмма" r:id="rId3" imgW="8151058" imgH="420660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224" y="1296194"/>
                        <a:ext cx="9577064" cy="4388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6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648272" y="135460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120" y="5684487"/>
            <a:ext cx="1219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v-SE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Aksiyalarning  10 sentabrdagi narxini aniqlang.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6584" y="6349930"/>
            <a:ext cx="713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4000 zed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9767638"/>
              </p:ext>
            </p:extLst>
          </p:nvPr>
        </p:nvGraphicFramePr>
        <p:xfrm>
          <a:off x="1216224" y="1296194"/>
          <a:ext cx="9577064" cy="438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Диаграмма" r:id="rId3" imgW="8151058" imgH="4206605" progId="Excel.Chart.8">
                  <p:embed/>
                </p:oleObj>
              </mc:Choice>
              <mc:Fallback>
                <p:oleObj name="Диаграмма" r:id="rId3" imgW="8151058" imgH="420660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224" y="1296194"/>
                        <a:ext cx="9577064" cy="4388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1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648272" y="135460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120" y="5684487"/>
            <a:ext cx="1219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v-SE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Qaysi kuni aksiyalarning narxi eng yuqori bo‘lgan?</a:t>
            </a:r>
            <a:endParaRPr lang="sv-SE" alt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6584" y="6349930"/>
            <a:ext cx="713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sentabr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9767638"/>
              </p:ext>
            </p:extLst>
          </p:nvPr>
        </p:nvGraphicFramePr>
        <p:xfrm>
          <a:off x="1216224" y="1296194"/>
          <a:ext cx="9577064" cy="438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Диаграмма" r:id="rId3" imgW="8151058" imgH="4206605" progId="Excel.Chart.8">
                  <p:embed/>
                </p:oleObj>
              </mc:Choice>
              <mc:Fallback>
                <p:oleObj name="Диаграмма" r:id="rId3" imgW="8151058" imgH="420660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224" y="1296194"/>
                        <a:ext cx="9577064" cy="4388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819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648272" y="135460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128" y="5684487"/>
            <a:ext cx="12194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sv-SE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sentabr  kuni tadbirkor 10 ta aksiya sotib oldi. Ularning </a:t>
            </a:r>
            <a:r>
              <a:rPr lang="sv-SE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sv-SE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tasini 10 sentabrda,  qolganini 12 sentabrda sotdi. U foyda ko</a:t>
            </a:r>
            <a:r>
              <a:rPr lang="sv-SE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sv-SE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rdimi</a:t>
            </a:r>
            <a:r>
              <a:rPr lang="sv-SE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alt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1551878"/>
              </p:ext>
            </p:extLst>
          </p:nvPr>
        </p:nvGraphicFramePr>
        <p:xfrm>
          <a:off x="568152" y="1286737"/>
          <a:ext cx="9577064" cy="438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Диаграмма" r:id="rId3" imgW="8151058" imgH="4206605" progId="Excel.Chart.8">
                  <p:embed/>
                </p:oleObj>
              </mc:Choice>
              <mc:Fallback>
                <p:oleObj name="Диаграмма" r:id="rId3" imgW="8151058" imgH="420660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52" y="1286737"/>
                        <a:ext cx="9577064" cy="4388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2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/>
          <p:cNvSpPr txBox="1">
            <a:spLocks/>
          </p:cNvSpPr>
          <p:nvPr/>
        </p:nvSpPr>
        <p:spPr>
          <a:xfrm>
            <a:off x="1288232" y="216074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616" y="1512218"/>
            <a:ext cx="12194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8000 zed  -   10 ta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4000 zed  -    6 ta</a:t>
            </a: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6000 zed  -    4 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616" y="3480098"/>
            <a:ext cx="92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8000 ∙ 10 = 80 000 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3616" y="5399268"/>
            <a:ext cx="1042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80 000 – (24 000 + 24 000) = 32 000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280" y="4063035"/>
            <a:ext cx="7194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4000 ∙ 6 = 24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000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152" y="4691382"/>
            <a:ext cx="62199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6000 ∙ 4 = 24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7881" y="6245428"/>
            <a:ext cx="713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ko‘rmagan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1058- masala</a:t>
            </a:r>
            <a:endParaRPr lang="en-US" sz="54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136" y="1296194"/>
            <a:ext cx="1195332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Sport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to‘garagida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72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15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shaxmat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to‘garagiga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20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kurashga,10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boksga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8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tennisiga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qolganlari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futbolga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O‘quvchilarning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to‘garklarga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qatnashishiga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ustunli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diagramma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880" y="5682010"/>
            <a:ext cx="119518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72- (15+20 +10+8) = 72 – 53 = 19 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to‘garagi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qatnashchilari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136" y="5020290"/>
            <a:ext cx="11951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144216" y="139127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t="24902" r="41406" b="68506"/>
          <a:stretch>
            <a:fillRect/>
          </a:stretch>
        </p:blipFill>
        <p:spPr bwMode="auto">
          <a:xfrm>
            <a:off x="7493478" y="1283117"/>
            <a:ext cx="5150574" cy="107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827932" y="5905653"/>
            <a:ext cx="714375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-1459656" y="3619653"/>
            <a:ext cx="457358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7932" y="5477028"/>
            <a:ext cx="7000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7932" y="5048403"/>
            <a:ext cx="6929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7932" y="4619778"/>
            <a:ext cx="6929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7932" y="4191153"/>
            <a:ext cx="7000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7932" y="3833966"/>
            <a:ext cx="7000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27932" y="3476778"/>
            <a:ext cx="7000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27932" y="3048153"/>
            <a:ext cx="7000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27932" y="2690966"/>
            <a:ext cx="6929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27932" y="2262341"/>
            <a:ext cx="6929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7932" y="1833716"/>
            <a:ext cx="6858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9307" y="5334153"/>
            <a:ext cx="642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 2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99307" y="4905528"/>
            <a:ext cx="500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 4 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9307" y="4476903"/>
            <a:ext cx="500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 6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99307" y="4048278"/>
            <a:ext cx="500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 8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7869" y="3691091"/>
            <a:ext cx="571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 10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99307" y="3333903"/>
            <a:ext cx="500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12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7869" y="2905278"/>
            <a:ext cx="642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 14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9307" y="2548091"/>
            <a:ext cx="642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16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99307" y="2119466"/>
            <a:ext cx="714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18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99307" y="1619403"/>
            <a:ext cx="1000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20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 rot="19969458">
            <a:off x="800784" y="6263947"/>
            <a:ext cx="135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dirty="0" err="1">
                <a:latin typeface="Arial" panose="020B0604020202020204" pitchFamily="34" charset="0"/>
              </a:rPr>
              <a:t>Shaxmat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rot="19593428">
            <a:off x="2258269" y="6206226"/>
            <a:ext cx="121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dirty="0" err="1">
                <a:latin typeface="Arial" panose="020B0604020202020204" pitchFamily="34" charset="0"/>
              </a:rPr>
              <a:t>Kurash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20088520">
            <a:off x="3569544" y="6185739"/>
            <a:ext cx="1071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dirty="0">
                <a:latin typeface="Arial" panose="020B0604020202020204" pitchFamily="34" charset="0"/>
              </a:rPr>
              <a:t>Boks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 rot="19880456">
            <a:off x="4845894" y="6046296"/>
            <a:ext cx="1071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dirty="0" err="1">
                <a:latin typeface="Arial" panose="020B0604020202020204" pitchFamily="34" charset="0"/>
              </a:rPr>
              <a:t>Stol</a:t>
            </a:r>
            <a:r>
              <a:rPr lang="en-US" altLang="ru-RU" sz="2000" dirty="0">
                <a:latin typeface="Arial" panose="020B0604020202020204" pitchFamily="34" charset="0"/>
              </a:rPr>
              <a:t> </a:t>
            </a:r>
            <a:r>
              <a:rPr lang="en-US" altLang="ru-RU" sz="2000" dirty="0" err="1">
                <a:latin typeface="Arial" panose="020B0604020202020204" pitchFamily="34" charset="0"/>
              </a:rPr>
              <a:t>tennisi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 rot="19823912">
            <a:off x="6277819" y="6143253"/>
            <a:ext cx="1071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dirty="0" err="1">
                <a:latin typeface="Arial" panose="020B0604020202020204" pitchFamily="34" charset="0"/>
              </a:rPr>
              <a:t>Futbol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27994" y="2905278"/>
            <a:ext cx="357188" cy="30003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4000"/>
          </a:p>
        </p:txBody>
      </p:sp>
      <p:sp>
        <p:nvSpPr>
          <p:cNvPr id="39" name="Прямоугольник 38"/>
          <p:cNvSpPr/>
          <p:nvPr/>
        </p:nvSpPr>
        <p:spPr>
          <a:xfrm>
            <a:off x="2542432" y="1833716"/>
            <a:ext cx="357187" cy="407193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4000"/>
          </a:p>
        </p:txBody>
      </p:sp>
      <p:sp>
        <p:nvSpPr>
          <p:cNvPr id="40" name="Прямоугольник 39"/>
          <p:cNvSpPr/>
          <p:nvPr/>
        </p:nvSpPr>
        <p:spPr>
          <a:xfrm>
            <a:off x="3756869" y="3833966"/>
            <a:ext cx="357188" cy="207168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4000"/>
          </a:p>
        </p:txBody>
      </p:sp>
      <p:sp>
        <p:nvSpPr>
          <p:cNvPr id="41" name="Прямоугольник 40"/>
          <p:cNvSpPr/>
          <p:nvPr/>
        </p:nvSpPr>
        <p:spPr>
          <a:xfrm>
            <a:off x="5042744" y="4191153"/>
            <a:ext cx="357188" cy="17145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4000"/>
          </a:p>
        </p:txBody>
      </p:sp>
      <p:sp>
        <p:nvSpPr>
          <p:cNvPr id="42" name="Прямоугольник 41"/>
          <p:cNvSpPr/>
          <p:nvPr/>
        </p:nvSpPr>
        <p:spPr>
          <a:xfrm>
            <a:off x="6542932" y="2048028"/>
            <a:ext cx="357187" cy="38576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4000"/>
          </a:p>
        </p:txBody>
      </p:sp>
    </p:spTree>
    <p:extLst>
      <p:ext uri="{BB962C8B-B14F-4D97-AF65-F5344CB8AC3E}">
        <p14:creationId xmlns:p14="http://schemas.microsoft.com/office/powerpoint/2010/main" val="37816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9745</TotalTime>
  <Words>323</Words>
  <Application>Microsoft Office PowerPoint</Application>
  <PresentationFormat>Произвольный</PresentationFormat>
  <Paragraphs>81</Paragraphs>
  <Slides>12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Диаграмма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492</cp:revision>
  <dcterms:created xsi:type="dcterms:W3CDTF">2020-04-09T07:32:19Z</dcterms:created>
  <dcterms:modified xsi:type="dcterms:W3CDTF">2021-02-11T10:29:01Z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