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0" r:id="rId2"/>
    <p:sldId id="378" r:id="rId3"/>
    <p:sldId id="387" r:id="rId4"/>
    <p:sldId id="354" r:id="rId5"/>
    <p:sldId id="393" r:id="rId6"/>
    <p:sldId id="396" r:id="rId7"/>
    <p:sldId id="397" r:id="rId8"/>
    <p:sldId id="399" r:id="rId9"/>
    <p:sldId id="398" r:id="rId10"/>
    <p:sldId id="400" r:id="rId11"/>
    <p:sldId id="401" r:id="rId12"/>
    <p:sldId id="403" r:id="rId13"/>
    <p:sldId id="404" r:id="rId14"/>
    <p:sldId id="406" r:id="rId15"/>
    <p:sldId id="405" r:id="rId16"/>
    <p:sldId id="407" r:id="rId17"/>
    <p:sldId id="408" r:id="rId18"/>
    <p:sldId id="297" r:id="rId19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5637" autoAdjust="0"/>
  </p:normalViewPr>
  <p:slideViewPr>
    <p:cSldViewPr>
      <p:cViewPr varScale="1">
        <p:scale>
          <a:sx n="53" d="100"/>
          <a:sy n="53" d="100"/>
        </p:scale>
        <p:origin x="852" y="4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jadvallar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bilan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allaqachon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tanishsiz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Kundalik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daftar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sinf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jurnali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navbatchilar ro‘yxati - jadvallarga misol bo‘la oladi.</a:t>
            </a:r>
          </a:p>
          <a:p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avvalgi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darslarimizda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masalalarda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berilgan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ma’lumotlarni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qisqa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shart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kabi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jadvalga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solib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yechgan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5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edik</a:t>
            </a:r>
            <a:r>
              <a:rPr lang="en-US" sz="25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2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9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7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872408" y="2520330"/>
            <a:ext cx="8568952" cy="3078308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 algn="ctr">
              <a:spcBef>
                <a:spcPts val="245"/>
              </a:spcBef>
            </a:pPr>
            <a:r>
              <a:rPr sz="66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66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66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600" b="1" dirty="0" smtClean="0">
                <a:solidFill>
                  <a:srgbClr val="002060"/>
                </a:solidFill>
                <a:latin typeface="Arial"/>
                <a:cs typeface="Arial"/>
              </a:rPr>
              <a:t>JADVALLAR</a:t>
            </a:r>
            <a:endParaRPr lang="en-US" sz="6600" dirty="0">
              <a:latin typeface="Arial"/>
              <a:cs typeface="Arial"/>
            </a:endParaRPr>
          </a:p>
          <a:p>
            <a:pPr marL="40888"/>
            <a:endParaRPr sz="6600" dirty="0">
              <a:latin typeface="Arial"/>
              <a:cs typeface="Arial"/>
            </a:endParaRPr>
          </a:p>
          <a:p>
            <a:pPr marL="71904"/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endParaRPr sz="66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913672"/>
            <a:chOff x="439458" y="322808"/>
            <a:chExt cx="4996880" cy="41151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45137"/>
              <a:ext cx="849894" cy="38918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5320680" y="3960490"/>
            <a:ext cx="3024336" cy="25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928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144" y="5618415"/>
            <a:ext cx="1191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Sentabr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2282" t="22028" r="34895" b="46154"/>
          <a:stretch>
            <a:fillRect/>
          </a:stretch>
        </p:blipFill>
        <p:spPr bwMode="auto">
          <a:xfrm>
            <a:off x="765721" y="1237594"/>
            <a:ext cx="10603632" cy="44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36504" y="626474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85 ta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2008312" y="144066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721" y="5664581"/>
            <a:ext cx="1191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Dekabr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         4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-chi?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024536" y="626474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he’rlar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2282" t="22028" r="34895" b="46154"/>
          <a:stretch>
            <a:fillRect/>
          </a:stretch>
        </p:blipFill>
        <p:spPr bwMode="auto">
          <a:xfrm>
            <a:off x="765721" y="1237594"/>
            <a:ext cx="10603632" cy="44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53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088" y="5629393"/>
            <a:ext cx="1191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 Eng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-chi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2282" t="22028" r="34895" b="46154"/>
          <a:stretch>
            <a:fillRect/>
          </a:stretch>
        </p:blipFill>
        <p:spPr bwMode="auto">
          <a:xfrm>
            <a:off x="765721" y="1237594"/>
            <a:ext cx="10603632" cy="44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8272" y="6296386"/>
            <a:ext cx="100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oktabrda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sentabrda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1048- masala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8316" y="1162131"/>
            <a:ext cx="12521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Sinflararo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musobaqasining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11" t="27014" r="9615" b="34969"/>
          <a:stretch/>
        </p:blipFill>
        <p:spPr>
          <a:xfrm>
            <a:off x="532148" y="1958775"/>
            <a:ext cx="11629292" cy="32978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68" y="5112618"/>
            <a:ext cx="12521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avollarga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1)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qozongan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4416" y="637450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6- “D”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170003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YECHISH masala</a:t>
            </a:r>
            <a:endParaRPr lang="en-US" sz="54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11" t="27014" r="9615" b="34969"/>
          <a:stretch/>
        </p:blipFill>
        <p:spPr>
          <a:xfrm>
            <a:off x="462862" y="1440210"/>
            <a:ext cx="11629292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084" y="5121437"/>
            <a:ext cx="1252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durrang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2448" y="612498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6-“B”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YECHISH </a:t>
            </a:r>
            <a:endParaRPr lang="en-US" sz="54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11" t="27014" r="9615" b="34969"/>
          <a:stretch/>
        </p:blipFill>
        <p:spPr>
          <a:xfrm>
            <a:off x="462862" y="1440210"/>
            <a:ext cx="11629292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2862" y="5112618"/>
            <a:ext cx="1252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durrang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448" y="612498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“A”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6- “D”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YECHISH </a:t>
            </a:r>
            <a:endParaRPr lang="en-US" sz="54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11" t="27014" r="9615" b="34969"/>
          <a:stretch/>
        </p:blipFill>
        <p:spPr>
          <a:xfrm>
            <a:off x="462862" y="1440210"/>
            <a:ext cx="11629292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084" y="5121437"/>
            <a:ext cx="1252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2448" y="612498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“B”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YECHISH </a:t>
            </a:r>
            <a:endParaRPr lang="en-US" sz="54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11" t="27014" r="9615" b="34969"/>
          <a:stretch/>
        </p:blipFill>
        <p:spPr>
          <a:xfrm>
            <a:off x="462862" y="1440210"/>
            <a:ext cx="11629292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084" y="5121437"/>
            <a:ext cx="1252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2448" y="612498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“A”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96144" y="1972333"/>
            <a:ext cx="7992888" cy="21236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1049-, 1050-, 1051-, 1052- </a:t>
            </a:r>
            <a:r>
              <a:rPr lang="en-US" sz="44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r>
              <a:rPr lang="en-US" sz="4400" b="1" dirty="0" smtClean="0">
                <a:solidFill>
                  <a:schemeClr val="tx1"/>
                </a:solidFill>
              </a:rPr>
              <a:t> (199-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sc.xzcheng.com/uploads/170112/764-1F112134R63C.jpg"/>
          <p:cNvPicPr/>
          <p:nvPr/>
        </p:nvPicPr>
        <p:blipFill>
          <a:blip r:embed="rId2"/>
          <a:srcRect l="28461" r="24231"/>
          <a:stretch>
            <a:fillRect/>
          </a:stretch>
        </p:blipFill>
        <p:spPr bwMode="auto">
          <a:xfrm>
            <a:off x="9065096" y="1512218"/>
            <a:ext cx="2376264" cy="3583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0181" y="234658"/>
            <a:ext cx="12425982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JADVALLAR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037" y="4104506"/>
            <a:ext cx="11756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tuzishdan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ko‘rgazmali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osonlashtirishdan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80320" y="1549248"/>
            <a:ext cx="3363540" cy="219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0840" y="1570221"/>
            <a:ext cx="32670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13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20" y="235791"/>
            <a:ext cx="12313367" cy="83099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it-I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JADVALLAR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0159" y="1584226"/>
            <a:ext cx="11593288" cy="1051560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sz="4000" kern="0" dirty="0" smtClean="0"/>
              <a:t> </a:t>
            </a:r>
            <a:r>
              <a:rPr lang="en-US" sz="4100" b="0" kern="0" dirty="0" err="1" smtClean="0">
                <a:solidFill>
                  <a:schemeClr val="tx1"/>
                </a:solidFill>
              </a:rPr>
              <a:t>Mevali</a:t>
            </a:r>
            <a:r>
              <a:rPr lang="en-US" sz="4100" b="0" kern="0" dirty="0" smtClean="0">
                <a:solidFill>
                  <a:schemeClr val="tx1"/>
                </a:solidFill>
              </a:rPr>
              <a:t>  </a:t>
            </a:r>
            <a:r>
              <a:rPr lang="en-US" sz="4100" b="0" kern="0" dirty="0" err="1" smtClean="0">
                <a:solidFill>
                  <a:schemeClr val="tx1"/>
                </a:solidFill>
              </a:rPr>
              <a:t>daraxtlar</a:t>
            </a:r>
            <a:r>
              <a:rPr lang="en-US" sz="4100" b="0" kern="0" dirty="0" smtClean="0">
                <a:solidFill>
                  <a:schemeClr val="tx1"/>
                </a:solidFill>
              </a:rPr>
              <a:t> </a:t>
            </a:r>
            <a:r>
              <a:rPr lang="en-US" sz="4100" b="0" kern="0" dirty="0" err="1" smtClean="0">
                <a:solidFill>
                  <a:schemeClr val="tx1"/>
                </a:solidFill>
              </a:rPr>
              <a:t>soni</a:t>
            </a:r>
            <a:r>
              <a:rPr lang="en-US" sz="4100" b="0" kern="0" dirty="0" smtClean="0">
                <a:solidFill>
                  <a:schemeClr val="tx1"/>
                </a:solidFill>
              </a:rPr>
              <a:t> </a:t>
            </a:r>
            <a:r>
              <a:rPr lang="en-US" sz="4100" b="0" kern="0" dirty="0" err="1" smtClean="0">
                <a:solidFill>
                  <a:schemeClr val="tx1"/>
                </a:solidFill>
              </a:rPr>
              <a:t>haqida</a:t>
            </a:r>
            <a:r>
              <a:rPr lang="en-US" sz="4100" b="0" kern="0" dirty="0" smtClean="0">
                <a:solidFill>
                  <a:schemeClr val="tx1"/>
                </a:solidFill>
              </a:rPr>
              <a:t> </a:t>
            </a:r>
            <a:r>
              <a:rPr lang="en-US" sz="4100" b="0" kern="0" dirty="0" err="1" smtClean="0">
                <a:solidFill>
                  <a:schemeClr val="tx1"/>
                </a:solidFill>
              </a:rPr>
              <a:t>ma’lumotlar</a:t>
            </a:r>
            <a:endParaRPr lang="ru-RU" sz="4100" b="0" kern="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9593" t="43564" r="36110" b="35917"/>
          <a:stretch>
            <a:fillRect/>
          </a:stretch>
        </p:blipFill>
        <p:spPr bwMode="auto">
          <a:xfrm>
            <a:off x="654927" y="2633305"/>
            <a:ext cx="11481445" cy="34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16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1046</a:t>
            </a:r>
            <a:r>
              <a:rPr lang="en-US" sz="5400" kern="0" dirty="0" smtClean="0"/>
              <a:t>- </a:t>
            </a:r>
            <a:r>
              <a:rPr lang="en-US" sz="5400" kern="0" dirty="0" smtClean="0"/>
              <a:t>masala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120" y="1296194"/>
            <a:ext cx="1209734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Toshkent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shahrining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vokzalidan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jo‘naydigan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poyezdlarga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9889" t="27009" r="37428" b="52362"/>
          <a:stretch>
            <a:fillRect/>
          </a:stretch>
        </p:blipFill>
        <p:spPr bwMode="auto">
          <a:xfrm>
            <a:off x="856184" y="3312418"/>
            <a:ext cx="10945216" cy="34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35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4800" kern="0" dirty="0" smtClean="0"/>
              <a:t>YECHISH</a:t>
            </a:r>
            <a:endParaRPr lang="en-US" sz="4800" kern="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9889" t="27009" r="37428" b="52362"/>
          <a:stretch>
            <a:fillRect/>
          </a:stretch>
        </p:blipFill>
        <p:spPr bwMode="auto">
          <a:xfrm>
            <a:off x="352128" y="1368202"/>
            <a:ext cx="108012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192" y="4464546"/>
            <a:ext cx="10108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Poyezdlardan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manzilga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eng</a:t>
            </a:r>
          </a:p>
          <a:p>
            <a:pPr marL="342900" indent="-3429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sarflaydi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sarflaydi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81067"/>
              </p:ext>
            </p:extLst>
          </p:nvPr>
        </p:nvGraphicFramePr>
        <p:xfrm>
          <a:off x="11153328" y="1398837"/>
          <a:ext cx="1432744" cy="291101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948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Sarflangan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vaqt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82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38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38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 8 min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8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  47 min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6124" y="5562669"/>
            <a:ext cx="11332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092F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reysli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sarflaydi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760Z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reysli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Samarqand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sarflaydi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5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744616" y="216074"/>
            <a:ext cx="4896544" cy="776702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4800" kern="0" dirty="0" smtClean="0"/>
              <a:t>YECHISH</a:t>
            </a:r>
            <a:endParaRPr lang="en-US" sz="4800" kern="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9889" t="27009" r="37428" b="52362"/>
          <a:stretch>
            <a:fillRect/>
          </a:stretch>
        </p:blipFill>
        <p:spPr bwMode="auto">
          <a:xfrm>
            <a:off x="352128" y="1440210"/>
            <a:ext cx="108012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192" y="4392538"/>
            <a:ext cx="100630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Samarqandga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sarflaydi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amarqand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shaharlariga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boruvchi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84067"/>
              </p:ext>
            </p:extLst>
          </p:nvPr>
        </p:nvGraphicFramePr>
        <p:xfrm>
          <a:off x="11153328" y="1440211"/>
          <a:ext cx="1432744" cy="295232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438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Sarflangan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vaqt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987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9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min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9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 8 min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9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  47 min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1047- masala</a:t>
            </a:r>
            <a:endParaRPr lang="en-US" sz="54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120" y="1296194"/>
            <a:ext cx="12521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tumandagi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e’tiborga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loyiq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2282" t="22028" r="34895" b="46154"/>
          <a:stretch>
            <a:fillRect/>
          </a:stretch>
        </p:blipFill>
        <p:spPr bwMode="auto">
          <a:xfrm>
            <a:off x="928192" y="2619633"/>
            <a:ext cx="10887123" cy="42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65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2282" t="22028" r="34895" b="46154"/>
          <a:stretch>
            <a:fillRect/>
          </a:stretch>
        </p:blipFill>
        <p:spPr bwMode="auto">
          <a:xfrm>
            <a:off x="765721" y="1237594"/>
            <a:ext cx="10603632" cy="44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7192" y="5688682"/>
            <a:ext cx="1120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Noyabr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31639" y="633501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12 ta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1648272" y="135460"/>
            <a:ext cx="10585176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608" y="5688682"/>
            <a:ext cx="1120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2) 4 oy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2282" t="22028" r="34895" b="46154"/>
          <a:stretch>
            <a:fillRect/>
          </a:stretch>
        </p:blipFill>
        <p:spPr bwMode="auto">
          <a:xfrm>
            <a:off x="765721" y="1237594"/>
            <a:ext cx="10603632" cy="44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36504" y="633501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70 ta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9480</TotalTime>
  <Words>434</Words>
  <Application>Microsoft Office PowerPoint</Application>
  <PresentationFormat>Произвольный</PresentationFormat>
  <Paragraphs>73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MATEMATIKA</vt:lpstr>
      <vt:lpstr>Презентация PowerPoint</vt:lpstr>
      <vt:lpstr>JADVALLAR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477</cp:revision>
  <dcterms:created xsi:type="dcterms:W3CDTF">2020-04-09T07:32:19Z</dcterms:created>
  <dcterms:modified xsi:type="dcterms:W3CDTF">2021-02-11T09:51:26Z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