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605" r:id="rId2"/>
    <p:sldId id="606" r:id="rId3"/>
    <p:sldId id="851" r:id="rId4"/>
    <p:sldId id="865" r:id="rId5"/>
    <p:sldId id="866" r:id="rId6"/>
    <p:sldId id="879" r:id="rId7"/>
    <p:sldId id="867" r:id="rId8"/>
    <p:sldId id="870" r:id="rId9"/>
    <p:sldId id="872" r:id="rId10"/>
    <p:sldId id="880" r:id="rId11"/>
    <p:sldId id="882" r:id="rId12"/>
    <p:sldId id="881" r:id="rId13"/>
    <p:sldId id="883" r:id="rId14"/>
    <p:sldId id="885" r:id="rId15"/>
    <p:sldId id="860" r:id="rId16"/>
    <p:sldId id="886" r:id="rId17"/>
    <p:sldId id="852" r:id="rId18"/>
    <p:sldId id="861" r:id="rId19"/>
    <p:sldId id="887" r:id="rId20"/>
    <p:sldId id="863" r:id="rId21"/>
    <p:sldId id="889" r:id="rId22"/>
    <p:sldId id="864" r:id="rId23"/>
    <p:sldId id="888" r:id="rId24"/>
    <p:sldId id="892" r:id="rId25"/>
    <p:sldId id="890" r:id="rId26"/>
    <p:sldId id="893" r:id="rId27"/>
    <p:sldId id="896" r:id="rId28"/>
    <p:sldId id="894" r:id="rId29"/>
    <p:sldId id="844" r:id="rId3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143" d="100"/>
          <a:sy n="143" d="100"/>
        </p:scale>
        <p:origin x="72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6E61-EEBF-449A-A58D-8D6DCDCACF84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97E1B-5357-4524-B5C4-778DC9B50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BF758-D049-418A-884C-04D50BEDBC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3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094"/>
            <a:ext cx="5765800" cy="1174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26" y="903113"/>
            <a:ext cx="5117148" cy="232821"/>
          </a:xfrm>
        </p:spPr>
        <p:txBody>
          <a:bodyPr anchor="ctr"/>
          <a:lstStyle>
            <a:lvl1pPr algn="l"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487" y="1904681"/>
            <a:ext cx="4790890" cy="116507"/>
          </a:xfrm>
        </p:spPr>
        <p:txBody>
          <a:bodyPr anchor="ctr"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95584" y="180270"/>
            <a:ext cx="1376585" cy="276999"/>
          </a:xfrm>
        </p:spPr>
        <p:txBody>
          <a:bodyPr/>
          <a:lstStyle>
            <a:lvl1pPr algn="r">
              <a:defRPr/>
            </a:lvl1pPr>
          </a:lstStyle>
          <a:p>
            <a:fld id="{3E3DD043-DB1E-4FC1-9DDC-0ED88D8F9D13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4326" y="179769"/>
            <a:ext cx="3306393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37035" y="180270"/>
            <a:ext cx="304439" cy="276999"/>
          </a:xfrm>
        </p:spPr>
        <p:txBody>
          <a:bodyPr/>
          <a:lstStyle/>
          <a:p>
            <a:fld id="{08E1AA1C-BE74-4058-9063-E4BE656E42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88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-17185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43364"/>
            <a:ext cx="3361945" cy="906971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3398" spc="1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398" spc="1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850" y="121329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206849" y="2074141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803" y="1251886"/>
            <a:ext cx="2668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 Полевой </a:t>
            </a:r>
            <a:b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«Повесть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настоящем человеке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 урок)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&amp;Bcy;&amp;ocy;&amp;rcy;&amp;icy;&amp;scy; &amp;Pcy;&amp;ocy;&amp;lcy;&amp;iecy;&amp;vcy;&amp;ocy;&amp;jcy; - &amp;Scy;&amp;ocy;&amp;bcy;&amp;rcy;&amp;acy;&amp;ncy;&amp;icy;&amp;iecy; &amp;scy;&amp;ocy;&amp;chcy;&amp;icy;&amp;ncy;&amp;iecy;&amp;ncy;&amp;icy;&amp;jcy; :: NoN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382280" y="1024302"/>
            <a:ext cx="1241250" cy="1224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685673"/>
            <a:ext cx="1589610" cy="138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ветлана\Documents\Мои результаты сканирования\сканирование01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08025"/>
            <a:ext cx="2384088" cy="22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84294" y="362279"/>
            <a:ext cx="2502881" cy="611494"/>
          </a:xfrm>
        </p:spPr>
        <p:txBody>
          <a:bodyPr>
            <a:normAutofit/>
          </a:bodyPr>
          <a:lstStyle/>
          <a:p>
            <a:pPr algn="l"/>
            <a:r>
              <a:rPr lang="ru-RU" sz="15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644033"/>
            <a:ext cx="259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военном санатории Алексей прожил 28 дней ,врачи должны были решить, сможет ли он вернуться в авиацию, или будет отправлен домой как инвалид войны.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Алексей составил план тренировок : утренняя и вечерняя зарядка, хождение, бег, специальная тренировка ног, обязательные занятия танцами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>
          <a:xfrm>
            <a:off x="520700" y="72867"/>
            <a:ext cx="4308157" cy="315471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DD113D"/>
                </a:solidFill>
              </a:rPr>
              <a:t>        </a:t>
            </a:r>
            <a:r>
              <a:rPr lang="ru-RU" altLang="ru-RU" sz="1419" dirty="0">
                <a:latin typeface="Arial" panose="020B0604020202020204" pitchFamily="34" charset="0"/>
                <a:cs typeface="Arial" panose="020B0604020202020204" pitchFamily="34" charset="0"/>
              </a:rPr>
              <a:t>РОЖДЁННЫЙ ТРИЖДЫ</a:t>
            </a:r>
          </a:p>
        </p:txBody>
      </p:sp>
      <p:sp>
        <p:nvSpPr>
          <p:cNvPr id="20483" name="Содержимое 1"/>
          <p:cNvSpPr>
            <a:spLocks noGrp="1"/>
          </p:cNvSpPr>
          <p:nvPr>
            <p:ph idx="4294967295"/>
          </p:nvPr>
        </p:nvSpPr>
        <p:spPr>
          <a:xfrm>
            <a:off x="215900" y="631825"/>
            <a:ext cx="3200400" cy="2094607"/>
          </a:xfrm>
        </p:spPr>
        <p:txBody>
          <a:bodyPr>
            <a:noAutofit/>
          </a:bodyPr>
          <a:lstStyle/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этой книге  после войны был снят хороший фильм,  где  роль  Алексея 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Мересьева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исполнял  Павел  Кадочников.  А прототип  главного героя- Алексей Петрович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Маресьев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приезжал  на съёмки  фильма  и говорил, что ему посчастливилось  родиться трижды: во второй раз его  возродил 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Б.Полевой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в книге,  а  в третий-Кадочников  в кино.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63" y="844292"/>
            <a:ext cx="2132112" cy="188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91"/>
    </mc:Choice>
    <mc:Fallback xmlns="">
      <p:transition spd="slow" advClick="0" advTm="439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ересье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413" y="555991"/>
            <a:ext cx="5272972" cy="24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26" y="112179"/>
            <a:ext cx="4082574" cy="563476"/>
          </a:xfrm>
        </p:spPr>
        <p:txBody>
          <a:bodyPr>
            <a:noAutofit/>
          </a:bodyPr>
          <a:lstStyle/>
          <a:p>
            <a:r>
              <a:rPr lang="ru-RU" sz="1800" dirty="0"/>
              <a:t>5 месяцев в школе тренировок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7592" y="721519"/>
            <a:ext cx="3278708" cy="222019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Тяжелейшие упражнения дали свои результаты. Алексей привыкал к протезам, они как бы прирастали к нему.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Когда он снова сел за штурвал самолёта и оторвался от земли, он поверил в свои силы, своё мастерство.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Documents and Settings\Admin\Рабочий стол\районный конкурс вспомним всех поименно\алексей марес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21519"/>
            <a:ext cx="1981200" cy="190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55672"/>
            <a:ext cx="2169594" cy="2215991"/>
          </a:xfrm>
        </p:spPr>
        <p:txBody>
          <a:bodyPr/>
          <a:lstStyle/>
          <a:p>
            <a:r>
              <a:rPr lang="ru-RU" sz="1600" dirty="0"/>
              <a:t>Из тренировочной школы </a:t>
            </a:r>
            <a:r>
              <a:rPr lang="ru-RU" sz="1600" dirty="0" err="1"/>
              <a:t>Мересьев</a:t>
            </a:r>
            <a:r>
              <a:rPr lang="ru-RU" sz="1600" dirty="0"/>
              <a:t> вышел с отличным отзывом. Его рекомендовали </a:t>
            </a:r>
            <a:r>
              <a:rPr lang="ru-RU" sz="1600" b="1" dirty="0"/>
              <a:t>как искусного, опытного и волевого </a:t>
            </a:r>
            <a:r>
              <a:rPr lang="ru-RU" sz="1600" dirty="0"/>
              <a:t>лётчика </a:t>
            </a:r>
          </a:p>
          <a:p>
            <a:endParaRPr lang="ru-RU" sz="1600" dirty="0"/>
          </a:p>
        </p:txBody>
      </p:sp>
      <p:pic>
        <p:nvPicPr>
          <p:cNvPr id="4" name="Picture 6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631825"/>
            <a:ext cx="3044075" cy="24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ПОВЕСТЬ О НАСТОЯЩЕМ ЧЕЛОВЕКЕ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38" y="708025"/>
            <a:ext cx="5286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2" y="784225"/>
            <a:ext cx="3593622" cy="21661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68700" y="599270"/>
            <a:ext cx="2882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ЛА-5.Советский одномоторный истребитель</a:t>
            </a:r>
          </a:p>
        </p:txBody>
      </p:sp>
    </p:spTree>
    <p:extLst>
      <p:ext uri="{BB962C8B-B14F-4D97-AF65-F5344CB8AC3E}">
        <p14:creationId xmlns:p14="http://schemas.microsoft.com/office/powerpoint/2010/main" val="16395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/>
              <a:t>Схватка с фашистским асом</a:t>
            </a:r>
            <a:endParaRPr lang="ru-RU" dirty="0"/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55625"/>
            <a:ext cx="56387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555625"/>
            <a:ext cx="5343525" cy="26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Ответьте на вопросы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125" y="631825"/>
            <a:ext cx="5401547" cy="23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602" y="631825"/>
            <a:ext cx="5296484" cy="1661993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Продолжим чтение и работу над произведением Бориса Полевого «</a:t>
            </a:r>
            <a:r>
              <a:rPr lang="ru-RU" sz="1800" dirty="0" err="1" smtClean="0"/>
              <a:t>Повеесть</a:t>
            </a:r>
            <a:r>
              <a:rPr lang="ru-RU" sz="1800" dirty="0" smtClean="0"/>
              <a:t> о настоящем человеке».</a:t>
            </a:r>
            <a:endParaRPr lang="ru-RU" sz="18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Посмотрим фрагменты фильма.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Ответим на вопросы.</a:t>
            </a:r>
            <a:endParaRPr lang="ru-RU" sz="18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5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полевой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" y="95726"/>
            <a:ext cx="5638800" cy="30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8" y="631825"/>
            <a:ext cx="513594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631825"/>
            <a:ext cx="5249147" cy="247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0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82083"/>
            <a:ext cx="5164295" cy="63881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3305121" cy="2923877"/>
          </a:xfrm>
        </p:spPr>
        <p:txBody>
          <a:bodyPr/>
          <a:lstStyle/>
          <a:p>
            <a:r>
              <a:rPr lang="ru-RU" sz="1400" dirty="0"/>
              <a:t>Настоящий человек — ум­ный, волевой, целеустремленный, честный, трудолюбивый, готовый помочь и выручить товарища из беды.</a:t>
            </a:r>
          </a:p>
          <a:p>
            <a:r>
              <a:rPr lang="ru-RU" sz="1400" dirty="0"/>
              <a:t>Преодолевая страдания, Алек­сей </a:t>
            </a:r>
            <a:r>
              <a:rPr lang="ru-RU" sz="1400" dirty="0" err="1"/>
              <a:t>Мересьев</a:t>
            </a:r>
            <a:r>
              <a:rPr lang="ru-RU" sz="1400" dirty="0"/>
              <a:t> научился не только ходить на протезах, но и бегать, тан­цевать, а потом — кататься на конь­ках и лыжах. Он вернулся в истре­бительную авиацию. Совершил 86 боевых вылетов, сбил 11 вражеских самолетов. </a:t>
            </a:r>
          </a:p>
          <a:p>
            <a:endParaRPr lang="ru-RU" sz="1100" dirty="0"/>
          </a:p>
          <a:p>
            <a:endParaRPr lang="ru-RU" sz="1100" dirty="0"/>
          </a:p>
        </p:txBody>
      </p:sp>
      <p:pic>
        <p:nvPicPr>
          <p:cNvPr id="4" name="Picture 4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754004"/>
            <a:ext cx="2124947" cy="185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369880"/>
          </a:xfrm>
        </p:spPr>
        <p:txBody>
          <a:bodyPr/>
          <a:lstStyle/>
          <a:p>
            <a:r>
              <a:rPr lang="ru-RU" sz="1400" dirty="0"/>
              <a:t>Писатель, психолог, проповедник. Получил два высших образования, самостоятельно печатает на компьютере со скоростью 43 слова в минуту, занимается серфингом, увлекается рыбалкой, плавает и даже ныряет с трамплина в воду. Женат, имеет 4 детей.      </a:t>
            </a:r>
          </a:p>
          <a:p>
            <a:endParaRPr lang="ru-RU" sz="1400" dirty="0"/>
          </a:p>
        </p:txBody>
      </p:sp>
      <p:pic>
        <p:nvPicPr>
          <p:cNvPr id="5" name="Picture 2" descr="Ник Вуйчич: «Я возмутительно счастливый!» — Амурская правда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8419" r="34979" b="-7153"/>
          <a:stretch/>
        </p:blipFill>
        <p:spPr bwMode="auto">
          <a:xfrm>
            <a:off x="3337824" y="746125"/>
            <a:ext cx="1769852" cy="2141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63" y="525395"/>
            <a:ext cx="2426346" cy="2590800"/>
          </a:xfrm>
          <a:prstGeom prst="rect">
            <a:avLst/>
          </a:prstGeom>
        </p:spPr>
      </p:pic>
      <p:pic>
        <p:nvPicPr>
          <p:cNvPr id="7" name="Picture 4" descr="Ник Вуйчич – биография, фото, болезнь, семья, жизнь, семья, жена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1012825"/>
            <a:ext cx="1178275" cy="753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8" name="Picture 6" descr="Сюжеты из моей жизни: Человек - леген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5" y="174625"/>
            <a:ext cx="2748605" cy="27565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52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err="1" smtClean="0"/>
              <a:t>Шухрат</a:t>
            </a:r>
            <a:r>
              <a:rPr lang="ru-RU" dirty="0" smtClean="0"/>
              <a:t> </a:t>
            </a:r>
            <a:r>
              <a:rPr lang="ru-RU" dirty="0" err="1" smtClean="0"/>
              <a:t>Уринбоев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7" t="10444" b="2000"/>
          <a:stretch/>
        </p:blipFill>
        <p:spPr>
          <a:xfrm>
            <a:off x="2425700" y="538673"/>
            <a:ext cx="3184730" cy="2514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987"/>
          <a:stretch/>
        </p:blipFill>
        <p:spPr>
          <a:xfrm>
            <a:off x="1016414" y="1106421"/>
            <a:ext cx="1794273" cy="1954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6395" b="11947"/>
          <a:stretch/>
        </p:blipFill>
        <p:spPr>
          <a:xfrm>
            <a:off x="227622" y="708025"/>
            <a:ext cx="1493435" cy="15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02" t="16248" r="13102" b="7543"/>
          <a:stretch/>
        </p:blipFill>
        <p:spPr>
          <a:xfrm>
            <a:off x="3949700" y="71685"/>
            <a:ext cx="1578332" cy="120985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39700" y="1165225"/>
            <a:ext cx="5562599" cy="2260456"/>
          </a:xfrm>
        </p:spPr>
        <p:txBody>
          <a:bodyPr>
            <a:normAutofit/>
          </a:bodyPr>
          <a:lstStyle/>
          <a:p>
            <a:r>
              <a:rPr lang="ru-RU" sz="946" dirty="0" err="1"/>
              <a:t>Шухрат</a:t>
            </a:r>
            <a:r>
              <a:rPr lang="ru-RU" sz="946" dirty="0"/>
              <a:t> </a:t>
            </a:r>
            <a:r>
              <a:rPr lang="ru-RU" sz="946" dirty="0" err="1"/>
              <a:t>Уринбоев</a:t>
            </a:r>
            <a:r>
              <a:rPr lang="ru-RU" sz="946" dirty="0"/>
              <a:t> проживает в Ферганской области. Он родился без рук и ног. </a:t>
            </a:r>
            <a:br>
              <a:rPr lang="ru-RU" sz="946" dirty="0"/>
            </a:br>
            <a:r>
              <a:rPr lang="ru-RU" sz="946" dirty="0"/>
              <a:t>поступил </a:t>
            </a:r>
            <a:r>
              <a:rPr lang="ru-RU" sz="946" dirty="0"/>
              <a:t>в Ферганский государственный университет на факультет изобразительного искусства. Рисунки </a:t>
            </a:r>
            <a:r>
              <a:rPr lang="ru-RU" sz="946" dirty="0" err="1"/>
              <a:t>Шухрата</a:t>
            </a:r>
            <a:r>
              <a:rPr lang="ru-RU" sz="946" dirty="0"/>
              <a:t> вызывают у всех восторг. В 1999 году он занимает первое место на художественном фестивале среди участников из стран Центральной Азии.</a:t>
            </a:r>
            <a:br>
              <a:rPr lang="ru-RU" sz="946" dirty="0"/>
            </a:br>
            <a:r>
              <a:rPr lang="ru-RU" sz="946" dirty="0"/>
              <a:t/>
            </a:r>
            <a:br>
              <a:rPr lang="ru-RU" sz="946" dirty="0"/>
            </a:br>
            <a:r>
              <a:rPr lang="ru-RU" sz="946" dirty="0"/>
              <a:t>Благодаря </a:t>
            </a:r>
            <a:r>
              <a:rPr lang="ru-RU" sz="946" dirty="0"/>
              <a:t>своему стремлению, </a:t>
            </a:r>
            <a:r>
              <a:rPr lang="ru-RU" sz="946" dirty="0" err="1"/>
              <a:t>Шухрат</a:t>
            </a:r>
            <a:r>
              <a:rPr lang="ru-RU" sz="946" dirty="0"/>
              <a:t> смог не только рисовать без рук, но и выполнять все действия, которые выполняем мы двумя руками. Для </a:t>
            </a:r>
            <a:r>
              <a:rPr lang="ru-RU" sz="946" dirty="0" err="1"/>
              <a:t>Шухрата</a:t>
            </a:r>
            <a:r>
              <a:rPr lang="ru-RU" sz="946" dirty="0"/>
              <a:t> не сложно написать SMS и вообще пользоваться всеми функциями мобильного телефона.</a:t>
            </a:r>
            <a:br>
              <a:rPr lang="ru-RU" sz="946" dirty="0"/>
            </a:br>
            <a:r>
              <a:rPr lang="ru-RU" sz="946" dirty="0"/>
              <a:t/>
            </a:r>
            <a:br>
              <a:rPr lang="ru-RU" sz="946" dirty="0"/>
            </a:br>
            <a:r>
              <a:rPr lang="ru-RU" sz="946" dirty="0"/>
              <a:t>У </a:t>
            </a:r>
            <a:r>
              <a:rPr lang="ru-RU" sz="946" dirty="0" err="1"/>
              <a:t>Шухрата</a:t>
            </a:r>
            <a:r>
              <a:rPr lang="ru-RU" sz="946" dirty="0"/>
              <a:t> прекрасная семья. У него двое детей и все они здоровы. По рассказам нашего героя, он очень сильно переживал за здоровье своих детей.</a:t>
            </a:r>
            <a:br>
              <a:rPr lang="ru-RU" sz="946" dirty="0"/>
            </a:br>
            <a:r>
              <a:rPr lang="ru-RU" sz="946" dirty="0"/>
              <a:t/>
            </a:r>
            <a:br>
              <a:rPr lang="ru-RU" sz="946" dirty="0"/>
            </a:br>
            <a:r>
              <a:rPr lang="ru-RU" sz="946" dirty="0"/>
              <a:t>Сегодня </a:t>
            </a:r>
            <a:r>
              <a:rPr lang="ru-RU" sz="946" dirty="0" err="1"/>
              <a:t>Шухрат</a:t>
            </a:r>
            <a:r>
              <a:rPr lang="ru-RU" sz="946" dirty="0"/>
              <a:t> учит маленьких ребят рисовать. У него большие цели. </a:t>
            </a:r>
            <a:br>
              <a:rPr lang="ru-RU" sz="946" dirty="0"/>
            </a:br>
            <a:endParaRPr lang="ru-RU" sz="946" dirty="0"/>
          </a:p>
        </p:txBody>
      </p:sp>
      <p:pic>
        <p:nvPicPr>
          <p:cNvPr id="3074" name="Picture 2" descr="https://avatars.mds.yandex.net/get-zen_doc/119454/pub_5bcc2f53a452a000ab754042_5bcc2f5b76b8a500abb4447d/scale_24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3162" r="41520" b="-3162"/>
          <a:stretch/>
        </p:blipFill>
        <p:spPr bwMode="auto">
          <a:xfrm>
            <a:off x="196561" y="71683"/>
            <a:ext cx="1699130" cy="12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049" t="26448" r="15265" b="-6368"/>
          <a:stretch/>
        </p:blipFill>
        <p:spPr>
          <a:xfrm>
            <a:off x="2233684" y="158703"/>
            <a:ext cx="1185920" cy="10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26" y="411348"/>
            <a:ext cx="5117148" cy="465640"/>
          </a:xfrm>
        </p:spPr>
        <p:txBody>
          <a:bodyPr/>
          <a:lstStyle/>
          <a:p>
            <a:r>
              <a:rPr lang="ru-RU" dirty="0" smtClean="0"/>
              <a:t>Параолимпийская</a:t>
            </a:r>
            <a:br>
              <a:rPr lang="ru-RU" dirty="0" smtClean="0"/>
            </a:br>
            <a:r>
              <a:rPr lang="ru-RU" dirty="0" smtClean="0"/>
              <a:t>Футбольная команда</a:t>
            </a:r>
            <a:endParaRPr lang="ru-RU" dirty="0"/>
          </a:p>
        </p:txBody>
      </p:sp>
      <p:pic>
        <p:nvPicPr>
          <p:cNvPr id="2054" name="Picture 6" descr="Предсмертное интервью тренера чемпионов мира по футболу сред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t="18303" r="416" b="4672"/>
          <a:stretch/>
        </p:blipFill>
        <p:spPr bwMode="auto">
          <a:xfrm>
            <a:off x="3267255" y="247943"/>
            <a:ext cx="2468847" cy="17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1700" y="2090333"/>
            <a:ext cx="3429000" cy="64633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PT Sans"/>
              </a:rPr>
              <a:t>Захид</a:t>
            </a:r>
            <a:r>
              <a:rPr lang="ru-RU" sz="1200" dirty="0">
                <a:solidFill>
                  <a:schemeClr val="bg1"/>
                </a:solidFill>
                <a:latin typeface="PT Sans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PT Sans"/>
              </a:rPr>
              <a:t>— вратарь самой смелой команды футболистов Узбекистана — клуба «</a:t>
            </a:r>
            <a:r>
              <a:rPr lang="ru-RU" sz="1200" dirty="0" err="1">
                <a:solidFill>
                  <a:schemeClr val="bg1"/>
                </a:solidFill>
                <a:latin typeface="PT Sans"/>
              </a:rPr>
              <a:t>Матонат</a:t>
            </a:r>
            <a:r>
              <a:rPr lang="ru-RU" sz="1200" dirty="0">
                <a:solidFill>
                  <a:schemeClr val="bg1"/>
                </a:solidFill>
                <a:latin typeface="PT Sans"/>
              </a:rPr>
              <a:t>» («Мужество») для </a:t>
            </a:r>
            <a:r>
              <a:rPr lang="ru-RU" sz="1200" dirty="0" err="1">
                <a:solidFill>
                  <a:schemeClr val="bg1"/>
                </a:solidFill>
                <a:latin typeface="PT Sans"/>
              </a:rPr>
              <a:t>ампутантов</a:t>
            </a:r>
            <a:r>
              <a:rPr lang="ru-RU" sz="1200" dirty="0">
                <a:solidFill>
                  <a:schemeClr val="bg1"/>
                </a:solidFill>
                <a:latin typeface="PT Sans"/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056" name="Picture 8" descr="Футбольная команда под названием «Мужество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3" y="247943"/>
            <a:ext cx="3010802" cy="17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АРАЛИМПИЙСКУЮ СБОРНУЮ УЗБЕКИСТАНА ТОРЖЕСТВЕННО ВСТРЕТИЛИ НА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32127" r="507" b="13364"/>
          <a:stretch/>
        </p:blipFill>
        <p:spPr bwMode="auto">
          <a:xfrm>
            <a:off x="139700" y="250825"/>
            <a:ext cx="549970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2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7" y="174625"/>
            <a:ext cx="5715000" cy="276999"/>
          </a:xfrm>
        </p:spPr>
        <p:txBody>
          <a:bodyPr/>
          <a:lstStyle/>
          <a:p>
            <a:pPr algn="ctr"/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7225" y="501803"/>
            <a:ext cx="4935243" cy="1231106"/>
          </a:xfrm>
        </p:spPr>
        <p:txBody>
          <a:bodyPr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Прочитайте внимательно </a:t>
            </a:r>
            <a:r>
              <a:rPr lang="ru-RU" sz="1600" dirty="0" smtClean="0"/>
              <a:t>2 </a:t>
            </a:r>
            <a:r>
              <a:rPr lang="ru-RU" sz="1600" dirty="0" smtClean="0"/>
              <a:t>часть </a:t>
            </a:r>
            <a:r>
              <a:rPr lang="ru-RU" sz="1600" dirty="0" smtClean="0"/>
              <a:t>и ответьте на вопросы по тексту письменно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 smtClean="0"/>
              <a:t>Посмотрите фильм.</a:t>
            </a:r>
            <a:r>
              <a:rPr lang="ru-RU" sz="1600" dirty="0" smtClean="0"/>
              <a:t> </a:t>
            </a:r>
            <a:endParaRPr lang="ru-RU" sz="1600" dirty="0" smtClean="0"/>
          </a:p>
          <a:p>
            <a:pPr algn="ctr"/>
            <a:endParaRPr lang="ru-RU" sz="1600" dirty="0"/>
          </a:p>
        </p:txBody>
      </p:sp>
      <p:pic>
        <p:nvPicPr>
          <p:cNvPr id="4" name="Picture 6" descr="Полев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446" y="1460523"/>
            <a:ext cx="2590800" cy="15960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3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07777"/>
          </a:xfrm>
        </p:spPr>
        <p:txBody>
          <a:bodyPr/>
          <a:lstStyle/>
          <a:p>
            <a:pPr algn="ctr"/>
            <a:r>
              <a:rPr lang="ru-RU" sz="2000" dirty="0"/>
              <a:t>Полевой </a:t>
            </a:r>
            <a:r>
              <a:rPr lang="ru-RU" sz="2000" dirty="0" smtClean="0"/>
              <a:t> </a:t>
            </a:r>
            <a:r>
              <a:rPr lang="ru-RU" sz="2000" dirty="0"/>
              <a:t>Борис Николаевич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0661"/>
            <a:ext cx="3581400" cy="2708434"/>
          </a:xfrm>
        </p:spPr>
        <p:txBody>
          <a:bodyPr/>
          <a:lstStyle/>
          <a:p>
            <a:r>
              <a:rPr lang="ru-RU" sz="1600" dirty="0" smtClean="0"/>
              <a:t>Какая настоящая фамилия писателя Полевого?</a:t>
            </a:r>
          </a:p>
          <a:p>
            <a:endParaRPr lang="ru-RU" sz="1600" dirty="0" smtClean="0"/>
          </a:p>
          <a:p>
            <a:r>
              <a:rPr lang="ru-RU" sz="1600" dirty="0" smtClean="0"/>
              <a:t>В каком году он родился?</a:t>
            </a:r>
          </a:p>
          <a:p>
            <a:endParaRPr lang="ru-RU" sz="1600" dirty="0"/>
          </a:p>
          <a:p>
            <a:r>
              <a:rPr lang="ru-RU" sz="1600" dirty="0" smtClean="0"/>
              <a:t>Писатель  придумал эту историю?</a:t>
            </a:r>
          </a:p>
          <a:p>
            <a:endParaRPr lang="ru-RU" sz="1600" dirty="0"/>
          </a:p>
          <a:p>
            <a:r>
              <a:rPr lang="ru-RU" sz="1600" dirty="0" smtClean="0"/>
              <a:t>Кто является главным героем повести?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Picture 4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07" y="916590"/>
            <a:ext cx="1505540" cy="18288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16225" y="547258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(1908 - 1981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03" y="630661"/>
            <a:ext cx="1896347" cy="21894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5486400" cy="1371600"/>
          </a:xfrm>
          <a:prstGeom prst="rect">
            <a:avLst/>
          </a:prstGeom>
        </p:spPr>
      </p:pic>
      <p:pic>
        <p:nvPicPr>
          <p:cNvPr id="5" name="Picture 4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0" y="631825"/>
            <a:ext cx="5348445" cy="24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631825"/>
            <a:ext cx="533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ветлана\Documents\Мои результаты сканирования\сканирование0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7" y="555625"/>
            <a:ext cx="5105720" cy="25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6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4" y="2126897"/>
            <a:ext cx="5200650" cy="9906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324" y="652938"/>
            <a:ext cx="2848621" cy="14739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38" y="629577"/>
            <a:ext cx="2049994" cy="168678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ветлана\Documents\Мои результаты сканирования\сканирование0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9" y="631825"/>
            <a:ext cx="2835736" cy="14950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101599" y="555625"/>
            <a:ext cx="5562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9" y="936625"/>
            <a:ext cx="5482880" cy="1295400"/>
          </a:xfrm>
          <a:prstGeom prst="rect">
            <a:avLst/>
          </a:prstGeom>
        </p:spPr>
      </p:pic>
      <p:pic>
        <p:nvPicPr>
          <p:cNvPr id="5" name="Picture 2" descr="Картинки по запросу &quot;борис полевой повесть о настоящем человек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9" y="555625"/>
            <a:ext cx="5482880" cy="254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8768</TotalTime>
  <Words>413</Words>
  <Application>Microsoft Office PowerPoint</Application>
  <PresentationFormat>Произвольный</PresentationFormat>
  <Paragraphs>44</Paragraphs>
  <Slides>29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PT Sans</vt:lpstr>
      <vt:lpstr>Times New Roman</vt:lpstr>
      <vt:lpstr>Wingdings</vt:lpstr>
      <vt:lpstr>Office Theme</vt:lpstr>
      <vt:lpstr> Русский язык Литературное чтение</vt:lpstr>
      <vt:lpstr>Сегодня на уроке мы</vt:lpstr>
      <vt:lpstr>Полевой  Борис Николаевич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     РОЖДЁННЫЙ ТРИЖДЫ</vt:lpstr>
      <vt:lpstr>Презентация PowerPoint</vt:lpstr>
      <vt:lpstr>5 месяцев в школе тренировок</vt:lpstr>
      <vt:lpstr>Презентация PowerPoint</vt:lpstr>
      <vt:lpstr>ПОВЕСТЬ О НАСТОЯЩЕМ ЧЕЛОВЕКЕ</vt:lpstr>
      <vt:lpstr>Презентация PowerPoint</vt:lpstr>
      <vt:lpstr>Схватка с фашистским асом</vt:lpstr>
      <vt:lpstr>ЧИТАЕМ ВМЕСТЕ</vt:lpstr>
      <vt:lpstr>Ответьте на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Шухрат Уринбоев</vt:lpstr>
      <vt:lpstr>Презентация PowerPoint</vt:lpstr>
      <vt:lpstr>Параолимпийская Футбольная команда</vt:lpstr>
      <vt:lpstr>Презентация PowerPoint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WINDOWS 10</cp:lastModifiedBy>
  <cp:revision>533</cp:revision>
  <dcterms:created xsi:type="dcterms:W3CDTF">2020-04-13T08:06:06Z</dcterms:created>
  <dcterms:modified xsi:type="dcterms:W3CDTF">2021-03-27T07:59:59Z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