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  <p:sldMasterId id="2147483864" r:id="rId4"/>
  </p:sldMasterIdLst>
  <p:notesMasterIdLst>
    <p:notesMasterId r:id="rId18"/>
  </p:notesMasterIdLst>
  <p:handoutMasterIdLst>
    <p:handoutMasterId r:id="rId19"/>
  </p:handoutMasterIdLst>
  <p:sldIdLst>
    <p:sldId id="390" r:id="rId5"/>
    <p:sldId id="511" r:id="rId6"/>
    <p:sldId id="500" r:id="rId7"/>
    <p:sldId id="508" r:id="rId8"/>
    <p:sldId id="509" r:id="rId9"/>
    <p:sldId id="512" r:id="rId10"/>
    <p:sldId id="513" r:id="rId11"/>
    <p:sldId id="514" r:id="rId12"/>
    <p:sldId id="515" r:id="rId13"/>
    <p:sldId id="516" r:id="rId14"/>
    <p:sldId id="517" r:id="rId15"/>
    <p:sldId id="518" r:id="rId16"/>
    <p:sldId id="401" r:id="rId17"/>
  </p:sldIdLst>
  <p:sldSz cx="9144000" cy="5143500" type="screen16x9"/>
  <p:notesSz cx="6735763" cy="9866313"/>
  <p:defaultTextStyle>
    <a:defPPr>
      <a:defRPr lang="en-US"/>
    </a:defPPr>
    <a:lvl1pPr marL="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33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66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02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336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17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005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83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671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1116"/>
    <a:srgbClr val="CC3399"/>
    <a:srgbClr val="004F8A"/>
    <a:srgbClr val="005DA2"/>
    <a:srgbClr val="391A05"/>
    <a:srgbClr val="C75F09"/>
    <a:srgbClr val="008A3E"/>
    <a:srgbClr val="FF33CC"/>
    <a:srgbClr val="FFCCFF"/>
    <a:srgbClr val="8CEE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06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6015A7-0C91-4BA9-8886-142064518FFB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E54D604-3E79-4C4D-919A-A72B9B01C0FD}">
      <dgm:prSet phldrT="[Текст]"/>
      <dgm:spPr>
        <a:solidFill>
          <a:srgbClr val="751116"/>
        </a:solidFill>
      </dgm:spPr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So‘roq so‘zlar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12168B-326F-484E-8C2F-3162226953DE}" type="parTrans" cxnId="{81C30102-9B4C-4941-81D0-33D5620BB55F}">
      <dgm:prSet/>
      <dgm:spPr/>
      <dgm:t>
        <a:bodyPr/>
        <a:lstStyle/>
        <a:p>
          <a:endParaRPr lang="ru-RU"/>
        </a:p>
      </dgm:t>
    </dgm:pt>
    <dgm:pt modelId="{4867E6AF-289A-4336-A403-FF06446E46B9}" type="sibTrans" cxnId="{81C30102-9B4C-4941-81D0-33D5620BB55F}">
      <dgm:prSet/>
      <dgm:spPr/>
      <dgm:t>
        <a:bodyPr/>
        <a:lstStyle/>
        <a:p>
          <a:endParaRPr lang="ru-RU"/>
        </a:p>
      </dgm:t>
    </dgm:pt>
    <dgm:pt modelId="{4E003AA6-EF41-4A80-9F84-450F9BB0D8AC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Kim? Nima?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7759C9-9766-4CA4-80A7-DD2FF83EEF2F}" type="parTrans" cxnId="{5DB8CCFF-5A55-4DFD-BBC2-F00ADB88FEE6}">
      <dgm:prSet/>
      <dgm:spPr/>
      <dgm:t>
        <a:bodyPr/>
        <a:lstStyle/>
        <a:p>
          <a:endParaRPr lang="ru-RU"/>
        </a:p>
      </dgm:t>
    </dgm:pt>
    <dgm:pt modelId="{33B8DF36-07DB-4A32-BC6D-1B3647C5DA67}" type="sibTrans" cxnId="{5DB8CCFF-5A55-4DFD-BBC2-F00ADB88FEE6}">
      <dgm:prSet/>
      <dgm:spPr/>
      <dgm:t>
        <a:bodyPr/>
        <a:lstStyle/>
        <a:p>
          <a:endParaRPr lang="ru-RU"/>
        </a:p>
      </dgm:t>
    </dgm:pt>
    <dgm:pt modelId="{6B607EE5-163E-4BFD-A659-95564C805456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Qanday? Qancha?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6E5A77-DE08-401F-94D6-723DE16F2427}" type="parTrans" cxnId="{9861E9BA-14AD-4EDD-90A5-14B974E46806}">
      <dgm:prSet/>
      <dgm:spPr/>
      <dgm:t>
        <a:bodyPr/>
        <a:lstStyle/>
        <a:p>
          <a:endParaRPr lang="ru-RU"/>
        </a:p>
      </dgm:t>
    </dgm:pt>
    <dgm:pt modelId="{8EDDCDCA-03EE-4D3F-963E-C0B6B7151AF1}" type="sibTrans" cxnId="{9861E9BA-14AD-4EDD-90A5-14B974E46806}">
      <dgm:prSet/>
      <dgm:spPr/>
      <dgm:t>
        <a:bodyPr/>
        <a:lstStyle/>
        <a:p>
          <a:endParaRPr lang="ru-RU"/>
        </a:p>
      </dgm:t>
    </dgm:pt>
    <dgm:pt modelId="{075FC36F-61C2-46AD-BA58-2CEA072C4090}">
      <dgm:prSet phldrT="[Текст]"/>
      <dgm:spPr>
        <a:solidFill>
          <a:srgbClr val="751116"/>
        </a:solidFill>
      </dgm:spPr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So‘roq yuklamalari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A05E2F-EC9D-4256-ADD2-4CF5E0EF7E6D}" type="parTrans" cxnId="{A647AE9B-7205-47CC-AA9A-8291A2D40C71}">
      <dgm:prSet/>
      <dgm:spPr/>
      <dgm:t>
        <a:bodyPr/>
        <a:lstStyle/>
        <a:p>
          <a:endParaRPr lang="ru-RU"/>
        </a:p>
      </dgm:t>
    </dgm:pt>
    <dgm:pt modelId="{85BABE53-9FE3-45FD-A3F1-2953E6BF6CE7}" type="sibTrans" cxnId="{A647AE9B-7205-47CC-AA9A-8291A2D40C71}">
      <dgm:prSet/>
      <dgm:spPr/>
      <dgm:t>
        <a:bodyPr/>
        <a:lstStyle/>
        <a:p>
          <a:endParaRPr lang="ru-RU"/>
        </a:p>
      </dgm:t>
    </dgm:pt>
    <dgm:pt modelId="{4DC3EC74-A672-48E2-946A-E38B266EE140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-mi, -chi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47F666-1B9C-4C7C-AAA4-BC6F2BFDD377}" type="parTrans" cxnId="{0F03DF4A-7618-4876-BCAC-5CD1D940705D}">
      <dgm:prSet/>
      <dgm:spPr/>
      <dgm:t>
        <a:bodyPr/>
        <a:lstStyle/>
        <a:p>
          <a:endParaRPr lang="ru-RU"/>
        </a:p>
      </dgm:t>
    </dgm:pt>
    <dgm:pt modelId="{CC3A4473-A284-4624-8AC3-6A287F5CC0DE}" type="sibTrans" cxnId="{0F03DF4A-7618-4876-BCAC-5CD1D940705D}">
      <dgm:prSet/>
      <dgm:spPr/>
      <dgm:t>
        <a:bodyPr/>
        <a:lstStyle/>
        <a:p>
          <a:endParaRPr lang="ru-RU"/>
        </a:p>
      </dgm:t>
    </dgm:pt>
    <dgm:pt modelId="{8DF922FD-AB6E-4E10-B6E9-22E1C385FA39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-a, -ya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7C8B72-E423-4568-8015-C68E5C44DCC2}" type="parTrans" cxnId="{3CB8D7CE-A502-4CDB-BADF-0CEEFB4808E6}">
      <dgm:prSet/>
      <dgm:spPr/>
      <dgm:t>
        <a:bodyPr/>
        <a:lstStyle/>
        <a:p>
          <a:endParaRPr lang="ru-RU"/>
        </a:p>
      </dgm:t>
    </dgm:pt>
    <dgm:pt modelId="{1211024D-908D-4F43-AF5B-27AD8EC32D1C}" type="sibTrans" cxnId="{3CB8D7CE-A502-4CDB-BADF-0CEEFB4808E6}">
      <dgm:prSet/>
      <dgm:spPr/>
      <dgm:t>
        <a:bodyPr/>
        <a:lstStyle/>
        <a:p>
          <a:endParaRPr lang="ru-RU"/>
        </a:p>
      </dgm:t>
    </dgm:pt>
    <dgm:pt modelId="{AAA6319C-9626-4657-B0F8-5BCE1F59F5CC}" type="pres">
      <dgm:prSet presAssocID="{EC6015A7-0C91-4BA9-8886-142064518FF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0CAA5A3-C6C5-4700-A0D8-96413D96632F}" type="pres">
      <dgm:prSet presAssocID="{4E54D604-3E79-4C4D-919A-A72B9B01C0FD}" presName="root" presStyleCnt="0"/>
      <dgm:spPr/>
    </dgm:pt>
    <dgm:pt modelId="{D76E55CA-CEE3-4842-A571-DCEC89ACA215}" type="pres">
      <dgm:prSet presAssocID="{4E54D604-3E79-4C4D-919A-A72B9B01C0FD}" presName="rootComposite" presStyleCnt="0"/>
      <dgm:spPr/>
    </dgm:pt>
    <dgm:pt modelId="{133199FE-5FA6-4D51-BDE1-832E7AC84DA1}" type="pres">
      <dgm:prSet presAssocID="{4E54D604-3E79-4C4D-919A-A72B9B01C0FD}" presName="rootText" presStyleLbl="node1" presStyleIdx="0" presStyleCnt="2" custScaleX="125896"/>
      <dgm:spPr/>
      <dgm:t>
        <a:bodyPr/>
        <a:lstStyle/>
        <a:p>
          <a:endParaRPr lang="ru-RU"/>
        </a:p>
      </dgm:t>
    </dgm:pt>
    <dgm:pt modelId="{9140C380-DA1F-4871-BF9C-FE12D6F2789A}" type="pres">
      <dgm:prSet presAssocID="{4E54D604-3E79-4C4D-919A-A72B9B01C0FD}" presName="rootConnector" presStyleLbl="node1" presStyleIdx="0" presStyleCnt="2"/>
      <dgm:spPr/>
      <dgm:t>
        <a:bodyPr/>
        <a:lstStyle/>
        <a:p>
          <a:endParaRPr lang="ru-RU"/>
        </a:p>
      </dgm:t>
    </dgm:pt>
    <dgm:pt modelId="{B446745E-98DD-4F68-8883-0A57105FA7A4}" type="pres">
      <dgm:prSet presAssocID="{4E54D604-3E79-4C4D-919A-A72B9B01C0FD}" presName="childShape" presStyleCnt="0"/>
      <dgm:spPr/>
    </dgm:pt>
    <dgm:pt modelId="{E8C38761-AD85-40CF-A4A4-4D4956E224F7}" type="pres">
      <dgm:prSet presAssocID="{FC7759C9-9766-4CA4-80A7-DD2FF83EEF2F}" presName="Name13" presStyleLbl="parChTrans1D2" presStyleIdx="0" presStyleCnt="4"/>
      <dgm:spPr/>
      <dgm:t>
        <a:bodyPr/>
        <a:lstStyle/>
        <a:p>
          <a:endParaRPr lang="ru-RU"/>
        </a:p>
      </dgm:t>
    </dgm:pt>
    <dgm:pt modelId="{A0BC2F44-DE78-4147-ACD4-DFE1D70BD2A8}" type="pres">
      <dgm:prSet presAssocID="{4E003AA6-EF41-4A80-9F84-450F9BB0D8AC}" presName="childText" presStyleLbl="bgAcc1" presStyleIdx="0" presStyleCnt="4" custScaleX="1372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0BB3CC-5686-4D58-A2E0-05E35E7CECA0}" type="pres">
      <dgm:prSet presAssocID="{6D6E5A77-DE08-401F-94D6-723DE16F2427}" presName="Name13" presStyleLbl="parChTrans1D2" presStyleIdx="1" presStyleCnt="4"/>
      <dgm:spPr/>
      <dgm:t>
        <a:bodyPr/>
        <a:lstStyle/>
        <a:p>
          <a:endParaRPr lang="ru-RU"/>
        </a:p>
      </dgm:t>
    </dgm:pt>
    <dgm:pt modelId="{1CA16A57-2329-4303-A664-7C09617A6D58}" type="pres">
      <dgm:prSet presAssocID="{6B607EE5-163E-4BFD-A659-95564C805456}" presName="childText" presStyleLbl="bgAcc1" presStyleIdx="1" presStyleCnt="4" custScaleX="1473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E707B5-3BC5-49F1-A3EB-579E05D84EB9}" type="pres">
      <dgm:prSet presAssocID="{075FC36F-61C2-46AD-BA58-2CEA072C4090}" presName="root" presStyleCnt="0"/>
      <dgm:spPr/>
    </dgm:pt>
    <dgm:pt modelId="{FEDDFF3E-CB29-4E05-9682-05DDCC029622}" type="pres">
      <dgm:prSet presAssocID="{075FC36F-61C2-46AD-BA58-2CEA072C4090}" presName="rootComposite" presStyleCnt="0"/>
      <dgm:spPr/>
    </dgm:pt>
    <dgm:pt modelId="{ED30B5A5-E19B-4363-AC88-FE66DDAB2593}" type="pres">
      <dgm:prSet presAssocID="{075FC36F-61C2-46AD-BA58-2CEA072C4090}" presName="rootText" presStyleLbl="node1" presStyleIdx="1" presStyleCnt="2" custScaleX="130334"/>
      <dgm:spPr/>
      <dgm:t>
        <a:bodyPr/>
        <a:lstStyle/>
        <a:p>
          <a:endParaRPr lang="ru-RU"/>
        </a:p>
      </dgm:t>
    </dgm:pt>
    <dgm:pt modelId="{2DDB27BD-1C0C-4A7D-8E26-8296008E4A07}" type="pres">
      <dgm:prSet presAssocID="{075FC36F-61C2-46AD-BA58-2CEA072C4090}" presName="rootConnector" presStyleLbl="node1" presStyleIdx="1" presStyleCnt="2"/>
      <dgm:spPr/>
      <dgm:t>
        <a:bodyPr/>
        <a:lstStyle/>
        <a:p>
          <a:endParaRPr lang="ru-RU"/>
        </a:p>
      </dgm:t>
    </dgm:pt>
    <dgm:pt modelId="{750285D2-43C1-4199-84FE-D9A9AEC7E219}" type="pres">
      <dgm:prSet presAssocID="{075FC36F-61C2-46AD-BA58-2CEA072C4090}" presName="childShape" presStyleCnt="0"/>
      <dgm:spPr/>
    </dgm:pt>
    <dgm:pt modelId="{B5D13EAF-530E-4056-B281-1D7A51582F72}" type="pres">
      <dgm:prSet presAssocID="{8F47F666-1B9C-4C7C-AAA4-BC6F2BFDD377}" presName="Name13" presStyleLbl="parChTrans1D2" presStyleIdx="2" presStyleCnt="4"/>
      <dgm:spPr/>
      <dgm:t>
        <a:bodyPr/>
        <a:lstStyle/>
        <a:p>
          <a:endParaRPr lang="ru-RU"/>
        </a:p>
      </dgm:t>
    </dgm:pt>
    <dgm:pt modelId="{2AF0493C-A12B-405E-926E-75F76633B338}" type="pres">
      <dgm:prSet presAssocID="{4DC3EC74-A672-48E2-946A-E38B266EE140}" presName="childText" presStyleLbl="bgAcc1" presStyleIdx="2" presStyleCnt="4" custScaleX="132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570B66-D0B5-475D-88E5-D46866813B34}" type="pres">
      <dgm:prSet presAssocID="{7E7C8B72-E423-4568-8015-C68E5C44DCC2}" presName="Name13" presStyleLbl="parChTrans1D2" presStyleIdx="3" presStyleCnt="4"/>
      <dgm:spPr/>
      <dgm:t>
        <a:bodyPr/>
        <a:lstStyle/>
        <a:p>
          <a:endParaRPr lang="ru-RU"/>
        </a:p>
      </dgm:t>
    </dgm:pt>
    <dgm:pt modelId="{CB4382BE-3D6E-4745-9985-17D2CA35D958}" type="pres">
      <dgm:prSet presAssocID="{8DF922FD-AB6E-4E10-B6E9-22E1C385FA39}" presName="childText" presStyleLbl="bgAcc1" presStyleIdx="3" presStyleCnt="4" custScaleX="140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B51A28-276F-4CBC-803A-F417BFC3E6B3}" type="presOf" srcId="{FC7759C9-9766-4CA4-80A7-DD2FF83EEF2F}" destId="{E8C38761-AD85-40CF-A4A4-4D4956E224F7}" srcOrd="0" destOrd="0" presId="urn:microsoft.com/office/officeart/2005/8/layout/hierarchy3"/>
    <dgm:cxn modelId="{81C30102-9B4C-4941-81D0-33D5620BB55F}" srcId="{EC6015A7-0C91-4BA9-8886-142064518FFB}" destId="{4E54D604-3E79-4C4D-919A-A72B9B01C0FD}" srcOrd="0" destOrd="0" parTransId="{4212168B-326F-484E-8C2F-3162226953DE}" sibTransId="{4867E6AF-289A-4336-A403-FF06446E46B9}"/>
    <dgm:cxn modelId="{A647AE9B-7205-47CC-AA9A-8291A2D40C71}" srcId="{EC6015A7-0C91-4BA9-8886-142064518FFB}" destId="{075FC36F-61C2-46AD-BA58-2CEA072C4090}" srcOrd="1" destOrd="0" parTransId="{08A05E2F-EC9D-4256-ADD2-4CF5E0EF7E6D}" sibTransId="{85BABE53-9FE3-45FD-A3F1-2953E6BF6CE7}"/>
    <dgm:cxn modelId="{6B6E7A44-EADE-4C7B-87FE-288270716294}" type="presOf" srcId="{8DF922FD-AB6E-4E10-B6E9-22E1C385FA39}" destId="{CB4382BE-3D6E-4745-9985-17D2CA35D958}" srcOrd="0" destOrd="0" presId="urn:microsoft.com/office/officeart/2005/8/layout/hierarchy3"/>
    <dgm:cxn modelId="{9861E9BA-14AD-4EDD-90A5-14B974E46806}" srcId="{4E54D604-3E79-4C4D-919A-A72B9B01C0FD}" destId="{6B607EE5-163E-4BFD-A659-95564C805456}" srcOrd="1" destOrd="0" parTransId="{6D6E5A77-DE08-401F-94D6-723DE16F2427}" sibTransId="{8EDDCDCA-03EE-4D3F-963E-C0B6B7151AF1}"/>
    <dgm:cxn modelId="{5DB8CCFF-5A55-4DFD-BBC2-F00ADB88FEE6}" srcId="{4E54D604-3E79-4C4D-919A-A72B9B01C0FD}" destId="{4E003AA6-EF41-4A80-9F84-450F9BB0D8AC}" srcOrd="0" destOrd="0" parTransId="{FC7759C9-9766-4CA4-80A7-DD2FF83EEF2F}" sibTransId="{33B8DF36-07DB-4A32-BC6D-1B3647C5DA67}"/>
    <dgm:cxn modelId="{3D8D693C-6EF2-4FB3-B0DE-0ED1E939CD9E}" type="presOf" srcId="{8F47F666-1B9C-4C7C-AAA4-BC6F2BFDD377}" destId="{B5D13EAF-530E-4056-B281-1D7A51582F72}" srcOrd="0" destOrd="0" presId="urn:microsoft.com/office/officeart/2005/8/layout/hierarchy3"/>
    <dgm:cxn modelId="{B4EF5B4E-330C-46F9-ADDE-1A7F4735C25B}" type="presOf" srcId="{4E54D604-3E79-4C4D-919A-A72B9B01C0FD}" destId="{9140C380-DA1F-4871-BF9C-FE12D6F2789A}" srcOrd="1" destOrd="0" presId="urn:microsoft.com/office/officeart/2005/8/layout/hierarchy3"/>
    <dgm:cxn modelId="{1842208B-D8AF-4138-9EDB-4A41B4128E32}" type="presOf" srcId="{6B607EE5-163E-4BFD-A659-95564C805456}" destId="{1CA16A57-2329-4303-A664-7C09617A6D58}" srcOrd="0" destOrd="0" presId="urn:microsoft.com/office/officeart/2005/8/layout/hierarchy3"/>
    <dgm:cxn modelId="{6E974894-F0BE-4245-9E0A-E8E0811FCDB1}" type="presOf" srcId="{075FC36F-61C2-46AD-BA58-2CEA072C4090}" destId="{ED30B5A5-E19B-4363-AC88-FE66DDAB2593}" srcOrd="0" destOrd="0" presId="urn:microsoft.com/office/officeart/2005/8/layout/hierarchy3"/>
    <dgm:cxn modelId="{3CB8D7CE-A502-4CDB-BADF-0CEEFB4808E6}" srcId="{075FC36F-61C2-46AD-BA58-2CEA072C4090}" destId="{8DF922FD-AB6E-4E10-B6E9-22E1C385FA39}" srcOrd="1" destOrd="0" parTransId="{7E7C8B72-E423-4568-8015-C68E5C44DCC2}" sibTransId="{1211024D-908D-4F43-AF5B-27AD8EC32D1C}"/>
    <dgm:cxn modelId="{0F03DF4A-7618-4876-BCAC-5CD1D940705D}" srcId="{075FC36F-61C2-46AD-BA58-2CEA072C4090}" destId="{4DC3EC74-A672-48E2-946A-E38B266EE140}" srcOrd="0" destOrd="0" parTransId="{8F47F666-1B9C-4C7C-AAA4-BC6F2BFDD377}" sibTransId="{CC3A4473-A284-4624-8AC3-6A287F5CC0DE}"/>
    <dgm:cxn modelId="{A33C0627-BFA5-4AF3-AF65-487095DB1AA5}" type="presOf" srcId="{4E54D604-3E79-4C4D-919A-A72B9B01C0FD}" destId="{133199FE-5FA6-4D51-BDE1-832E7AC84DA1}" srcOrd="0" destOrd="0" presId="urn:microsoft.com/office/officeart/2005/8/layout/hierarchy3"/>
    <dgm:cxn modelId="{55C3A081-E8AB-49B8-90BF-8CE7EF2A00CD}" type="presOf" srcId="{4DC3EC74-A672-48E2-946A-E38B266EE140}" destId="{2AF0493C-A12B-405E-926E-75F76633B338}" srcOrd="0" destOrd="0" presId="urn:microsoft.com/office/officeart/2005/8/layout/hierarchy3"/>
    <dgm:cxn modelId="{6193A95C-2324-49F6-85E9-35112E2F5391}" type="presOf" srcId="{4E003AA6-EF41-4A80-9F84-450F9BB0D8AC}" destId="{A0BC2F44-DE78-4147-ACD4-DFE1D70BD2A8}" srcOrd="0" destOrd="0" presId="urn:microsoft.com/office/officeart/2005/8/layout/hierarchy3"/>
    <dgm:cxn modelId="{F2F435F5-5090-4B2F-B64D-16B5341F5F9D}" type="presOf" srcId="{EC6015A7-0C91-4BA9-8886-142064518FFB}" destId="{AAA6319C-9626-4657-B0F8-5BCE1F59F5CC}" srcOrd="0" destOrd="0" presId="urn:microsoft.com/office/officeart/2005/8/layout/hierarchy3"/>
    <dgm:cxn modelId="{D1DF13D5-AD39-4FDD-BBC3-66B0AB6F4A5F}" type="presOf" srcId="{7E7C8B72-E423-4568-8015-C68E5C44DCC2}" destId="{97570B66-D0B5-475D-88E5-D46866813B34}" srcOrd="0" destOrd="0" presId="urn:microsoft.com/office/officeart/2005/8/layout/hierarchy3"/>
    <dgm:cxn modelId="{9BBBB92B-1F11-424C-91D7-780A942F9882}" type="presOf" srcId="{075FC36F-61C2-46AD-BA58-2CEA072C4090}" destId="{2DDB27BD-1C0C-4A7D-8E26-8296008E4A07}" srcOrd="1" destOrd="0" presId="urn:microsoft.com/office/officeart/2005/8/layout/hierarchy3"/>
    <dgm:cxn modelId="{A2A5291D-50CD-4B05-BF3F-31A7CD129F6C}" type="presOf" srcId="{6D6E5A77-DE08-401F-94D6-723DE16F2427}" destId="{700BB3CC-5686-4D58-A2E0-05E35E7CECA0}" srcOrd="0" destOrd="0" presId="urn:microsoft.com/office/officeart/2005/8/layout/hierarchy3"/>
    <dgm:cxn modelId="{3CDF2091-B304-417D-BF5D-26B0905A5CC6}" type="presParOf" srcId="{AAA6319C-9626-4657-B0F8-5BCE1F59F5CC}" destId="{F0CAA5A3-C6C5-4700-A0D8-96413D96632F}" srcOrd="0" destOrd="0" presId="urn:microsoft.com/office/officeart/2005/8/layout/hierarchy3"/>
    <dgm:cxn modelId="{3DDB22A7-FAAF-479B-9C29-BFC1F459A7E5}" type="presParOf" srcId="{F0CAA5A3-C6C5-4700-A0D8-96413D96632F}" destId="{D76E55CA-CEE3-4842-A571-DCEC89ACA215}" srcOrd="0" destOrd="0" presId="urn:microsoft.com/office/officeart/2005/8/layout/hierarchy3"/>
    <dgm:cxn modelId="{CF004555-34E5-4068-AF17-5316E2B061E6}" type="presParOf" srcId="{D76E55CA-CEE3-4842-A571-DCEC89ACA215}" destId="{133199FE-5FA6-4D51-BDE1-832E7AC84DA1}" srcOrd="0" destOrd="0" presId="urn:microsoft.com/office/officeart/2005/8/layout/hierarchy3"/>
    <dgm:cxn modelId="{68FF66DF-FA0E-488A-8EC3-A3351F81596E}" type="presParOf" srcId="{D76E55CA-CEE3-4842-A571-DCEC89ACA215}" destId="{9140C380-DA1F-4871-BF9C-FE12D6F2789A}" srcOrd="1" destOrd="0" presId="urn:microsoft.com/office/officeart/2005/8/layout/hierarchy3"/>
    <dgm:cxn modelId="{2D72E0C9-B0B6-42A4-9801-010EA87CF6C7}" type="presParOf" srcId="{F0CAA5A3-C6C5-4700-A0D8-96413D96632F}" destId="{B446745E-98DD-4F68-8883-0A57105FA7A4}" srcOrd="1" destOrd="0" presId="urn:microsoft.com/office/officeart/2005/8/layout/hierarchy3"/>
    <dgm:cxn modelId="{01899820-ADDC-4A8F-8BD6-2BD32780AA91}" type="presParOf" srcId="{B446745E-98DD-4F68-8883-0A57105FA7A4}" destId="{E8C38761-AD85-40CF-A4A4-4D4956E224F7}" srcOrd="0" destOrd="0" presId="urn:microsoft.com/office/officeart/2005/8/layout/hierarchy3"/>
    <dgm:cxn modelId="{E5322C14-B6F8-4E99-BD7F-F98163BED829}" type="presParOf" srcId="{B446745E-98DD-4F68-8883-0A57105FA7A4}" destId="{A0BC2F44-DE78-4147-ACD4-DFE1D70BD2A8}" srcOrd="1" destOrd="0" presId="urn:microsoft.com/office/officeart/2005/8/layout/hierarchy3"/>
    <dgm:cxn modelId="{70B118C9-1655-48A7-A237-B5714C018E8A}" type="presParOf" srcId="{B446745E-98DD-4F68-8883-0A57105FA7A4}" destId="{700BB3CC-5686-4D58-A2E0-05E35E7CECA0}" srcOrd="2" destOrd="0" presId="urn:microsoft.com/office/officeart/2005/8/layout/hierarchy3"/>
    <dgm:cxn modelId="{9304919D-420E-4164-89AF-57A01FE7DCDC}" type="presParOf" srcId="{B446745E-98DD-4F68-8883-0A57105FA7A4}" destId="{1CA16A57-2329-4303-A664-7C09617A6D58}" srcOrd="3" destOrd="0" presId="urn:microsoft.com/office/officeart/2005/8/layout/hierarchy3"/>
    <dgm:cxn modelId="{27059EA8-FBD4-406D-B65C-E4498EAA2074}" type="presParOf" srcId="{AAA6319C-9626-4657-B0F8-5BCE1F59F5CC}" destId="{37E707B5-3BC5-49F1-A3EB-579E05D84EB9}" srcOrd="1" destOrd="0" presId="urn:microsoft.com/office/officeart/2005/8/layout/hierarchy3"/>
    <dgm:cxn modelId="{FE520AA1-DD2F-44A5-B4C8-D9BBD2079B82}" type="presParOf" srcId="{37E707B5-3BC5-49F1-A3EB-579E05D84EB9}" destId="{FEDDFF3E-CB29-4E05-9682-05DDCC029622}" srcOrd="0" destOrd="0" presId="urn:microsoft.com/office/officeart/2005/8/layout/hierarchy3"/>
    <dgm:cxn modelId="{0BCC7756-8E32-45D6-B7A5-D2A4BB00FF6F}" type="presParOf" srcId="{FEDDFF3E-CB29-4E05-9682-05DDCC029622}" destId="{ED30B5A5-E19B-4363-AC88-FE66DDAB2593}" srcOrd="0" destOrd="0" presId="urn:microsoft.com/office/officeart/2005/8/layout/hierarchy3"/>
    <dgm:cxn modelId="{1FB498EA-AB70-49EE-A601-7A0C3A012522}" type="presParOf" srcId="{FEDDFF3E-CB29-4E05-9682-05DDCC029622}" destId="{2DDB27BD-1C0C-4A7D-8E26-8296008E4A07}" srcOrd="1" destOrd="0" presId="urn:microsoft.com/office/officeart/2005/8/layout/hierarchy3"/>
    <dgm:cxn modelId="{38D10D0A-B7BD-4369-A59D-AFE6DC6C9343}" type="presParOf" srcId="{37E707B5-3BC5-49F1-A3EB-579E05D84EB9}" destId="{750285D2-43C1-4199-84FE-D9A9AEC7E219}" srcOrd="1" destOrd="0" presId="urn:microsoft.com/office/officeart/2005/8/layout/hierarchy3"/>
    <dgm:cxn modelId="{AFA10CA0-099A-4107-BDEE-B1F335026237}" type="presParOf" srcId="{750285D2-43C1-4199-84FE-D9A9AEC7E219}" destId="{B5D13EAF-530E-4056-B281-1D7A51582F72}" srcOrd="0" destOrd="0" presId="urn:microsoft.com/office/officeart/2005/8/layout/hierarchy3"/>
    <dgm:cxn modelId="{5AE400FA-2A9F-457A-B8A7-C1C2B86FEA46}" type="presParOf" srcId="{750285D2-43C1-4199-84FE-D9A9AEC7E219}" destId="{2AF0493C-A12B-405E-926E-75F76633B338}" srcOrd="1" destOrd="0" presId="urn:microsoft.com/office/officeart/2005/8/layout/hierarchy3"/>
    <dgm:cxn modelId="{4B8D853C-4380-48EE-92A2-2183319B6F0A}" type="presParOf" srcId="{750285D2-43C1-4199-84FE-D9A9AEC7E219}" destId="{97570B66-D0B5-475D-88E5-D46866813B34}" srcOrd="2" destOrd="0" presId="urn:microsoft.com/office/officeart/2005/8/layout/hierarchy3"/>
    <dgm:cxn modelId="{9168719D-7753-4906-A930-3A840D55206A}" type="presParOf" srcId="{750285D2-43C1-4199-84FE-D9A9AEC7E219}" destId="{CB4382BE-3D6E-4745-9985-17D2CA35D958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3199FE-5FA6-4D51-BDE1-832E7AC84DA1}">
      <dsp:nvSpPr>
        <dsp:cNvPr id="0" name=""/>
        <dsp:cNvSpPr/>
      </dsp:nvSpPr>
      <dsp:spPr>
        <a:xfrm>
          <a:off x="328364" y="763"/>
          <a:ext cx="2069967" cy="822094"/>
        </a:xfrm>
        <a:prstGeom prst="roundRect">
          <a:avLst>
            <a:gd name="adj" fmla="val 10000"/>
          </a:avLst>
        </a:prstGeom>
        <a:solidFill>
          <a:srgbClr val="75111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So‘roq so‘zlar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2442" y="24841"/>
        <a:ext cx="2021811" cy="773938"/>
      </dsp:txXfrm>
    </dsp:sp>
    <dsp:sp modelId="{E8C38761-AD85-40CF-A4A4-4D4956E224F7}">
      <dsp:nvSpPr>
        <dsp:cNvPr id="0" name=""/>
        <dsp:cNvSpPr/>
      </dsp:nvSpPr>
      <dsp:spPr>
        <a:xfrm>
          <a:off x="535361" y="822858"/>
          <a:ext cx="206996" cy="6165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6570"/>
              </a:lnTo>
              <a:lnTo>
                <a:pt x="206996" y="6165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BC2F44-DE78-4147-ACD4-DFE1D70BD2A8}">
      <dsp:nvSpPr>
        <dsp:cNvPr id="0" name=""/>
        <dsp:cNvSpPr/>
      </dsp:nvSpPr>
      <dsp:spPr>
        <a:xfrm>
          <a:off x="742358" y="1028381"/>
          <a:ext cx="1805200" cy="8220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Kim? Nima?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6436" y="1052459"/>
        <a:ext cx="1757044" cy="773938"/>
      </dsp:txXfrm>
    </dsp:sp>
    <dsp:sp modelId="{700BB3CC-5686-4D58-A2E0-05E35E7CECA0}">
      <dsp:nvSpPr>
        <dsp:cNvPr id="0" name=""/>
        <dsp:cNvSpPr/>
      </dsp:nvSpPr>
      <dsp:spPr>
        <a:xfrm>
          <a:off x="535361" y="822858"/>
          <a:ext cx="206996" cy="16441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4188"/>
              </a:lnTo>
              <a:lnTo>
                <a:pt x="206996" y="16441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A16A57-2329-4303-A664-7C09617A6D58}">
      <dsp:nvSpPr>
        <dsp:cNvPr id="0" name=""/>
        <dsp:cNvSpPr/>
      </dsp:nvSpPr>
      <dsp:spPr>
        <a:xfrm>
          <a:off x="742358" y="2055999"/>
          <a:ext cx="1938800" cy="8220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Qanday? Qancha?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6436" y="2080077"/>
        <a:ext cx="1890644" cy="773938"/>
      </dsp:txXfrm>
    </dsp:sp>
    <dsp:sp modelId="{ED30B5A5-E19B-4363-AC88-FE66DDAB2593}">
      <dsp:nvSpPr>
        <dsp:cNvPr id="0" name=""/>
        <dsp:cNvSpPr/>
      </dsp:nvSpPr>
      <dsp:spPr>
        <a:xfrm>
          <a:off x="2809379" y="763"/>
          <a:ext cx="2142936" cy="822094"/>
        </a:xfrm>
        <a:prstGeom prst="roundRect">
          <a:avLst>
            <a:gd name="adj" fmla="val 10000"/>
          </a:avLst>
        </a:prstGeom>
        <a:solidFill>
          <a:srgbClr val="75111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So‘roq yuklamalari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33457" y="24841"/>
        <a:ext cx="2094780" cy="773938"/>
      </dsp:txXfrm>
    </dsp:sp>
    <dsp:sp modelId="{B5D13EAF-530E-4056-B281-1D7A51582F72}">
      <dsp:nvSpPr>
        <dsp:cNvPr id="0" name=""/>
        <dsp:cNvSpPr/>
      </dsp:nvSpPr>
      <dsp:spPr>
        <a:xfrm>
          <a:off x="3023673" y="822858"/>
          <a:ext cx="214293" cy="6165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6570"/>
              </a:lnTo>
              <a:lnTo>
                <a:pt x="214293" y="6165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F0493C-A12B-405E-926E-75F76633B338}">
      <dsp:nvSpPr>
        <dsp:cNvPr id="0" name=""/>
        <dsp:cNvSpPr/>
      </dsp:nvSpPr>
      <dsp:spPr>
        <a:xfrm>
          <a:off x="3237966" y="1028381"/>
          <a:ext cx="1739275" cy="8220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-mi, -chi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62044" y="1052459"/>
        <a:ext cx="1691119" cy="773938"/>
      </dsp:txXfrm>
    </dsp:sp>
    <dsp:sp modelId="{97570B66-D0B5-475D-88E5-D46866813B34}">
      <dsp:nvSpPr>
        <dsp:cNvPr id="0" name=""/>
        <dsp:cNvSpPr/>
      </dsp:nvSpPr>
      <dsp:spPr>
        <a:xfrm>
          <a:off x="3023673" y="822858"/>
          <a:ext cx="214293" cy="16441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4188"/>
              </a:lnTo>
              <a:lnTo>
                <a:pt x="214293" y="16441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4382BE-3D6E-4745-9985-17D2CA35D958}">
      <dsp:nvSpPr>
        <dsp:cNvPr id="0" name=""/>
        <dsp:cNvSpPr/>
      </dsp:nvSpPr>
      <dsp:spPr>
        <a:xfrm>
          <a:off x="3237966" y="2055999"/>
          <a:ext cx="1847331" cy="8220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-a, -ya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62044" y="2080077"/>
        <a:ext cx="1799175" cy="7739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13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2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36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448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56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671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8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895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388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4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8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5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25088969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29911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0159390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660278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503173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64841405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0084149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7115134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929578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1557056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4074113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617372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7600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7377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175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9346907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0103210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8107155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8293295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5811642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0549674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3576861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730196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3851234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6175294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6523506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9329167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4047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5820528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68383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2781841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249968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23783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50461559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0682767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25385805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0879962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8280908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2626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566908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5477382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593825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36458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0646876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2501643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1025510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858706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260116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0359042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384611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345472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15190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5723501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297890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6407407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0367431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40598232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68" indent="-18567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86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4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91" indent="-13264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86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26" Type="http://schemas.openxmlformats.org/officeDocument/2006/relationships/slideLayout" Target="../slideLayouts/slideLayout146.xml"/><Relationship Id="rId39" Type="http://schemas.openxmlformats.org/officeDocument/2006/relationships/slideLayout" Target="../slideLayouts/slideLayout159.xml"/><Relationship Id="rId21" Type="http://schemas.openxmlformats.org/officeDocument/2006/relationships/slideLayout" Target="../slideLayouts/slideLayout141.xml"/><Relationship Id="rId34" Type="http://schemas.openxmlformats.org/officeDocument/2006/relationships/slideLayout" Target="../slideLayouts/slideLayout154.xml"/><Relationship Id="rId42" Type="http://schemas.openxmlformats.org/officeDocument/2006/relationships/slideLayout" Target="../slideLayouts/slideLayout162.xml"/><Relationship Id="rId47" Type="http://schemas.openxmlformats.org/officeDocument/2006/relationships/slideLayout" Target="../slideLayouts/slideLayout167.xml"/><Relationship Id="rId50" Type="http://schemas.openxmlformats.org/officeDocument/2006/relationships/slideLayout" Target="../slideLayouts/slideLayout170.xml"/><Relationship Id="rId55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49.xml"/><Relationship Id="rId4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24" Type="http://schemas.openxmlformats.org/officeDocument/2006/relationships/slideLayout" Target="../slideLayouts/slideLayout144.xml"/><Relationship Id="rId32" Type="http://schemas.openxmlformats.org/officeDocument/2006/relationships/slideLayout" Target="../slideLayouts/slideLayout152.xml"/><Relationship Id="rId37" Type="http://schemas.openxmlformats.org/officeDocument/2006/relationships/slideLayout" Target="../slideLayouts/slideLayout157.xml"/><Relationship Id="rId40" Type="http://schemas.openxmlformats.org/officeDocument/2006/relationships/slideLayout" Target="../slideLayouts/slideLayout160.xml"/><Relationship Id="rId45" Type="http://schemas.openxmlformats.org/officeDocument/2006/relationships/slideLayout" Target="../slideLayouts/slideLayout165.xml"/><Relationship Id="rId53" Type="http://schemas.openxmlformats.org/officeDocument/2006/relationships/slideLayout" Target="../slideLayouts/slideLayout173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23" Type="http://schemas.openxmlformats.org/officeDocument/2006/relationships/slideLayout" Target="../slideLayouts/slideLayout143.xml"/><Relationship Id="rId28" Type="http://schemas.openxmlformats.org/officeDocument/2006/relationships/slideLayout" Target="../slideLayouts/slideLayout148.xml"/><Relationship Id="rId36" Type="http://schemas.openxmlformats.org/officeDocument/2006/relationships/slideLayout" Target="../slideLayouts/slideLayout156.xml"/><Relationship Id="rId49" Type="http://schemas.openxmlformats.org/officeDocument/2006/relationships/slideLayout" Target="../slideLayouts/slideLayout169.xml"/><Relationship Id="rId57" Type="http://schemas.openxmlformats.org/officeDocument/2006/relationships/slideLayout" Target="../slideLayouts/slideLayout17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31" Type="http://schemas.openxmlformats.org/officeDocument/2006/relationships/slideLayout" Target="../slideLayouts/slideLayout151.xml"/><Relationship Id="rId44" Type="http://schemas.openxmlformats.org/officeDocument/2006/relationships/slideLayout" Target="../slideLayouts/slideLayout164.xml"/><Relationship Id="rId52" Type="http://schemas.openxmlformats.org/officeDocument/2006/relationships/slideLayout" Target="../slideLayouts/slideLayout17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Relationship Id="rId22" Type="http://schemas.openxmlformats.org/officeDocument/2006/relationships/slideLayout" Target="../slideLayouts/slideLayout142.xml"/><Relationship Id="rId27" Type="http://schemas.openxmlformats.org/officeDocument/2006/relationships/slideLayout" Target="../slideLayouts/slideLayout147.xml"/><Relationship Id="rId30" Type="http://schemas.openxmlformats.org/officeDocument/2006/relationships/slideLayout" Target="../slideLayouts/slideLayout150.xml"/><Relationship Id="rId35" Type="http://schemas.openxmlformats.org/officeDocument/2006/relationships/slideLayout" Target="../slideLayouts/slideLayout155.xml"/><Relationship Id="rId43" Type="http://schemas.openxmlformats.org/officeDocument/2006/relationships/slideLayout" Target="../slideLayouts/slideLayout163.xml"/><Relationship Id="rId48" Type="http://schemas.openxmlformats.org/officeDocument/2006/relationships/slideLayout" Target="../slideLayouts/slideLayout168.xml"/><Relationship Id="rId56" Type="http://schemas.openxmlformats.org/officeDocument/2006/relationships/slideLayout" Target="../slideLayouts/slideLayout176.xml"/><Relationship Id="rId8" Type="http://schemas.openxmlformats.org/officeDocument/2006/relationships/slideLayout" Target="../slideLayouts/slideLayout128.xml"/><Relationship Id="rId51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5" Type="http://schemas.openxmlformats.org/officeDocument/2006/relationships/slideLayout" Target="../slideLayouts/slideLayout145.xml"/><Relationship Id="rId33" Type="http://schemas.openxmlformats.org/officeDocument/2006/relationships/slideLayout" Target="../slideLayouts/slideLayout153.xml"/><Relationship Id="rId38" Type="http://schemas.openxmlformats.org/officeDocument/2006/relationships/slideLayout" Target="../slideLayouts/slideLayout158.xml"/><Relationship Id="rId46" Type="http://schemas.openxmlformats.org/officeDocument/2006/relationships/slideLayout" Target="../slideLayouts/slideLayout166.xml"/><Relationship Id="rId59" Type="http://schemas.openxmlformats.org/officeDocument/2006/relationships/hyperlink" Target="https://www.facebook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6"/>
            <a:ext cx="1620957" cy="400081"/>
          </a:xfrm>
          <a:prstGeom prst="rect">
            <a:avLst/>
          </a:prstGeom>
        </p:spPr>
        <p:txBody>
          <a:bodyPr vert="horz" wrap="square" lIns="91413" tIns="45706" rIns="91413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91413" tIns="45706" rIns="91413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094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1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72" indent="-172980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64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57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50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75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03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51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9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8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4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4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6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32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9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25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73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3788"/>
            <a:ext cx="1620957" cy="158277"/>
          </a:xfrm>
          <a:prstGeom prst="rect">
            <a:avLst/>
          </a:prstGeom>
        </p:spPr>
        <p:txBody>
          <a:bodyPr vert="horz" wrap="square" lIns="65310" tIns="32653" rIns="65310" bIns="3265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65310" tIns="32653" rIns="65310" bIns="3265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028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4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6020" indent="-123576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46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906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350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828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2341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857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5369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2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41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057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569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085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59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1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6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3/2/2021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  <p:sldLayoutId id="2147483882" r:id="rId18"/>
    <p:sldLayoutId id="2147483883" r:id="rId19"/>
    <p:sldLayoutId id="2147483884" r:id="rId20"/>
    <p:sldLayoutId id="2147483885" r:id="rId21"/>
    <p:sldLayoutId id="2147483886" r:id="rId22"/>
    <p:sldLayoutId id="2147483887" r:id="rId23"/>
    <p:sldLayoutId id="2147483888" r:id="rId24"/>
    <p:sldLayoutId id="2147483889" r:id="rId25"/>
    <p:sldLayoutId id="2147483890" r:id="rId26"/>
    <p:sldLayoutId id="2147483891" r:id="rId27"/>
    <p:sldLayoutId id="2147483892" r:id="rId28"/>
    <p:sldLayoutId id="2147483893" r:id="rId29"/>
    <p:sldLayoutId id="2147483894" r:id="rId30"/>
    <p:sldLayoutId id="2147483895" r:id="rId31"/>
    <p:sldLayoutId id="2147483896" r:id="rId32"/>
    <p:sldLayoutId id="2147483897" r:id="rId33"/>
    <p:sldLayoutId id="2147483898" r:id="rId34"/>
    <p:sldLayoutId id="2147483899" r:id="rId35"/>
    <p:sldLayoutId id="2147483900" r:id="rId36"/>
    <p:sldLayoutId id="2147483901" r:id="rId37"/>
    <p:sldLayoutId id="2147483902" r:id="rId38"/>
    <p:sldLayoutId id="2147483903" r:id="rId39"/>
    <p:sldLayoutId id="2147483904" r:id="rId40"/>
    <p:sldLayoutId id="2147483905" r:id="rId41"/>
    <p:sldLayoutId id="2147483906" r:id="rId42"/>
    <p:sldLayoutId id="2147483907" r:id="rId43"/>
    <p:sldLayoutId id="2147483908" r:id="rId44"/>
    <p:sldLayoutId id="2147483909" r:id="rId45"/>
    <p:sldLayoutId id="2147483910" r:id="rId46"/>
    <p:sldLayoutId id="2147483911" r:id="rId47"/>
    <p:sldLayoutId id="2147483912" r:id="rId48"/>
    <p:sldLayoutId id="2147483913" r:id="rId49"/>
    <p:sldLayoutId id="2147483914" r:id="rId50"/>
    <p:sldLayoutId id="2147483915" r:id="rId51"/>
    <p:sldLayoutId id="2147483916" r:id="rId52"/>
    <p:sldLayoutId id="2147483917" r:id="rId53"/>
    <p:sldLayoutId id="2147483918" r:id="rId54"/>
    <p:sldLayoutId id="2147483919" r:id="rId55"/>
    <p:sldLayoutId id="2147483920" r:id="rId56"/>
    <p:sldLayoutId id="2147483921" r:id="rId57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6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" y="1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60331" y="292427"/>
            <a:ext cx="4771767" cy="940026"/>
          </a:xfrm>
          <a:prstGeom prst="rect">
            <a:avLst/>
          </a:prstGeom>
        </p:spPr>
        <p:txBody>
          <a:bodyPr vert="horz" wrap="square" lIns="0" tIns="16535" rIns="0" bIns="0" rtlCol="0" anchor="ctr">
            <a:spAutoFit/>
          </a:bodyPr>
          <a:lstStyle/>
          <a:p>
            <a:pPr marL="14380" algn="l">
              <a:lnSpc>
                <a:spcPct val="100000"/>
              </a:lnSpc>
              <a:spcBef>
                <a:spcPts val="129"/>
              </a:spcBef>
            </a:pPr>
            <a:r>
              <a:rPr lang="ru-RU" sz="6000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6000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60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51528" y="1421519"/>
            <a:ext cx="7287975" cy="2798786"/>
          </a:xfrm>
          <a:prstGeom prst="rect">
            <a:avLst/>
          </a:prstGeom>
        </p:spPr>
        <p:txBody>
          <a:bodyPr vert="horz" wrap="square" lIns="0" tIns="15818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MAVZU:</a:t>
            </a:r>
            <a:r>
              <a:rPr lang="uz-Latn-UZ" sz="40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uz-Latn-UZ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 BELGISINI ISHLATILISHI</a:t>
            </a:r>
            <a:endParaRPr lang="en-US" sz="4000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849" algn="ctr" defTabSz="652982">
              <a:lnSpc>
                <a:spcPct val="150000"/>
              </a:lnSpc>
              <a:spcBef>
                <a:spcPts val="125"/>
              </a:spcBef>
            </a:pPr>
            <a:endParaRPr lang="uz-Latn-UZ" sz="4000" b="1" i="1" dirty="0">
              <a:solidFill>
                <a:schemeClr val="accent6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3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496504" y="394652"/>
            <a:ext cx="1315286" cy="572148"/>
          </a:xfrm>
          <a:prstGeom prst="rect">
            <a:avLst/>
          </a:prstGeom>
        </p:spPr>
        <p:txBody>
          <a:bodyPr vert="horz" wrap="square" lIns="0" tIns="17975" rIns="0" bIns="0" rtlCol="0">
            <a:spAutoFit/>
          </a:bodyPr>
          <a:lstStyle/>
          <a:p>
            <a:pPr defTabSz="652982">
              <a:spcBef>
                <a:spcPts val="141"/>
              </a:spcBef>
            </a:pPr>
            <a:r>
              <a:rPr lang="ru-RU" sz="3600" b="1" spc="1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uz-Latn-UZ" sz="3600" b="1" spc="11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3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2117" y="1787235"/>
            <a:ext cx="488373" cy="136120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22116" y="3378046"/>
            <a:ext cx="488373" cy="136120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11"/>
          <p:cNvSpPr>
            <a:spLocks/>
          </p:cNvSpPr>
          <p:nvPr/>
        </p:nvSpPr>
        <p:spPr bwMode="auto">
          <a:xfrm>
            <a:off x="490289" y="259570"/>
            <a:ext cx="837592" cy="686004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954861" fontAlgn="base">
              <a:spcBef>
                <a:spcPct val="0"/>
              </a:spcBef>
              <a:spcAft>
                <a:spcPct val="0"/>
              </a:spcAft>
            </a:pPr>
            <a:endParaRPr lang="ru-RU" sz="19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2050" name="Picture 2" descr="Ламан отвечает на вопросы: образование, ДЭИР, КОБ и др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388" y="3341324"/>
            <a:ext cx="2813969" cy="167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ьная выноска 2"/>
          <p:cNvSpPr/>
          <p:nvPr/>
        </p:nvSpPr>
        <p:spPr>
          <a:xfrm>
            <a:off x="5922819" y="4177441"/>
            <a:ext cx="914400" cy="612648"/>
          </a:xfrm>
          <a:prstGeom prst="wedgeEllipseCallout">
            <a:avLst>
              <a:gd name="adj1" fmla="val -51515"/>
              <a:gd name="adj2" fmla="val 74372"/>
            </a:avLst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b="1" dirty="0" smtClean="0"/>
              <a:t>?</a:t>
            </a:r>
            <a:endParaRPr lang="ru-RU" sz="4000" b="1" dirty="0"/>
          </a:p>
        </p:txBody>
      </p:sp>
      <p:sp>
        <p:nvSpPr>
          <p:cNvPr id="16" name="Овальная выноска 15"/>
          <p:cNvSpPr/>
          <p:nvPr/>
        </p:nvSpPr>
        <p:spPr>
          <a:xfrm>
            <a:off x="2489988" y="4115888"/>
            <a:ext cx="914400" cy="612648"/>
          </a:xfrm>
          <a:prstGeom prst="wedgeEllipseCallout">
            <a:avLst>
              <a:gd name="adj1" fmla="val 67803"/>
              <a:gd name="adj2" fmla="val 72676"/>
            </a:avLst>
          </a:prstGeom>
          <a:solidFill>
            <a:srgbClr val="CC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b="1" dirty="0" smtClean="0"/>
              <a:t>?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428-mashq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7646" y="917396"/>
            <a:ext cx="8329543" cy="861774"/>
          </a:xfrm>
        </p:spPr>
        <p:txBody>
          <a:bodyPr/>
          <a:lstStyle/>
          <a:p>
            <a:r>
              <a:rPr lang="en-US" sz="2800" dirty="0" err="1"/>
              <a:t>Ushbu</a:t>
            </a:r>
            <a:r>
              <a:rPr lang="en-US" sz="2800" dirty="0"/>
              <a:t> </a:t>
            </a:r>
            <a:r>
              <a:rPr lang="en-US" sz="2800" dirty="0" err="1"/>
              <a:t>gaplarni</a:t>
            </a:r>
            <a:r>
              <a:rPr lang="en-US" sz="2800" dirty="0"/>
              <a:t> </a:t>
            </a:r>
            <a:r>
              <a:rPr lang="en-US" sz="2800" dirty="0" err="1"/>
              <a:t>so‘roq</a:t>
            </a:r>
            <a:r>
              <a:rPr lang="en-US" sz="2800" dirty="0"/>
              <a:t> </a:t>
            </a:r>
            <a:r>
              <a:rPr lang="en-US" sz="2800" dirty="0" err="1"/>
              <a:t>gaplarga</a:t>
            </a:r>
            <a:r>
              <a:rPr lang="en-US" sz="2800" dirty="0"/>
              <a:t> </a:t>
            </a:r>
            <a:r>
              <a:rPr lang="en-US" sz="2800" dirty="0" err="1"/>
              <a:t>aylantirib</a:t>
            </a:r>
            <a:r>
              <a:rPr lang="en-US" sz="2800" dirty="0"/>
              <a:t> </a:t>
            </a:r>
            <a:r>
              <a:rPr lang="en-US" sz="2800" dirty="0" err="1"/>
              <a:t>ko‘chiring</a:t>
            </a:r>
            <a:r>
              <a:rPr lang="en-US" sz="2800" dirty="0"/>
              <a:t>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3014" y="2271936"/>
            <a:ext cx="4410941" cy="18158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3.	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lahzasi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Umrning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g‘animat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Obidjon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23955" y="2268577"/>
            <a:ext cx="4384963" cy="18158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Nimalarning har lahzasi go‘zal, har dami g‘animat?</a:t>
            </a:r>
          </a:p>
          <a:p>
            <a:pPr algn="ctr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184564" y="1517073"/>
            <a:ext cx="2213264" cy="612648"/>
          </a:xfrm>
          <a:prstGeom prst="wedgeRoundRectCallout">
            <a:avLst>
              <a:gd name="adj1" fmla="val -64965"/>
              <a:gd name="adj2" fmla="val 57412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Darak gap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5673436" y="1517073"/>
            <a:ext cx="2213264" cy="612648"/>
          </a:xfrm>
          <a:prstGeom prst="wedgeRoundRectCallout">
            <a:avLst>
              <a:gd name="adj1" fmla="val -68721"/>
              <a:gd name="adj2" fmla="val 64196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So‘roq gap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293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429-mashq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39" y="1291469"/>
            <a:ext cx="6261752" cy="3016210"/>
          </a:xfrm>
        </p:spPr>
        <p:txBody>
          <a:bodyPr/>
          <a:lstStyle/>
          <a:p>
            <a:r>
              <a:rPr lang="uz-Latn-UZ" sz="2800" dirty="0" smtClean="0"/>
              <a:t>1. </a:t>
            </a:r>
            <a:r>
              <a:rPr lang="es-ES" sz="2800" dirty="0" smtClean="0"/>
              <a:t>Dengizi </a:t>
            </a:r>
            <a:r>
              <a:rPr lang="es-ES" sz="2800" dirty="0"/>
              <a:t>bor – suvi yo‘q, </a:t>
            </a:r>
            <a:endParaRPr lang="uz-Latn-UZ" sz="2800" dirty="0" smtClean="0"/>
          </a:p>
          <a:p>
            <a:r>
              <a:rPr lang="uz-Latn-UZ" sz="2800" dirty="0" smtClean="0"/>
              <a:t>    </a:t>
            </a:r>
            <a:r>
              <a:rPr lang="es-ES" sz="2800" dirty="0" smtClean="0"/>
              <a:t>Yo‘llari </a:t>
            </a:r>
            <a:r>
              <a:rPr lang="es-ES" sz="2800" dirty="0"/>
              <a:t>bor – izi yo‘q. U nima</a:t>
            </a:r>
            <a:r>
              <a:rPr lang="es-ES" sz="2800" dirty="0" smtClean="0"/>
              <a:t>?</a:t>
            </a:r>
            <a:endParaRPr lang="uz-Latn-UZ" sz="2800" dirty="0" smtClean="0"/>
          </a:p>
          <a:p>
            <a:endParaRPr lang="uz-Latn-UZ" sz="2800" dirty="0" smtClean="0"/>
          </a:p>
          <a:p>
            <a:r>
              <a:rPr lang="fi-FI" sz="2800" dirty="0" smtClean="0"/>
              <a:t>2.“</a:t>
            </a:r>
            <a:r>
              <a:rPr lang="fi-FI" sz="2800" dirty="0"/>
              <a:t>Kun yuzini ko‘rmadim” degan kim</a:t>
            </a:r>
            <a:r>
              <a:rPr lang="fi-FI" sz="2800" dirty="0" smtClean="0"/>
              <a:t>?</a:t>
            </a:r>
            <a:endParaRPr lang="uz-Latn-UZ" sz="2800" dirty="0" smtClean="0"/>
          </a:p>
          <a:p>
            <a:endParaRPr lang="uz-Latn-UZ" sz="2800" dirty="0" smtClean="0"/>
          </a:p>
          <a:p>
            <a:r>
              <a:rPr lang="uz-Latn-UZ" sz="2800" dirty="0" smtClean="0"/>
              <a:t>3. </a:t>
            </a:r>
            <a:r>
              <a:rPr lang="en-US" sz="2800" dirty="0" err="1" smtClean="0"/>
              <a:t>Ko‘kda</a:t>
            </a:r>
            <a:r>
              <a:rPr lang="en-US" sz="2800" dirty="0" smtClean="0"/>
              <a:t> </a:t>
            </a:r>
            <a:r>
              <a:rPr lang="en-US" sz="2800" dirty="0" err="1"/>
              <a:t>ko‘rdim</a:t>
            </a:r>
            <a:r>
              <a:rPr lang="en-US" sz="2800" dirty="0"/>
              <a:t> </a:t>
            </a:r>
            <a:r>
              <a:rPr lang="en-US" sz="2800" dirty="0" err="1"/>
              <a:t>ko‘prik</a:t>
            </a:r>
            <a:r>
              <a:rPr lang="en-US" sz="2800" dirty="0" smtClean="0"/>
              <a:t>,</a:t>
            </a:r>
            <a:endParaRPr lang="uz-Latn-UZ" sz="2800" dirty="0" smtClean="0"/>
          </a:p>
          <a:p>
            <a:r>
              <a:rPr lang="uz-Latn-UZ" sz="2800" dirty="0"/>
              <a:t> </a:t>
            </a:r>
            <a:r>
              <a:rPr lang="uz-Latn-UZ" sz="2800" dirty="0" smtClean="0"/>
              <a:t>  </a:t>
            </a:r>
            <a:r>
              <a:rPr lang="en-US" sz="2800" dirty="0" smtClean="0"/>
              <a:t> </a:t>
            </a:r>
            <a:r>
              <a:rPr lang="en-US" sz="2800" dirty="0" err="1"/>
              <a:t>Rangi</a:t>
            </a:r>
            <a:r>
              <a:rPr lang="en-US" sz="2800" dirty="0"/>
              <a:t> </a:t>
            </a:r>
            <a:r>
              <a:rPr lang="en-US" sz="2800" dirty="0" err="1"/>
              <a:t>yetti</a:t>
            </a:r>
            <a:r>
              <a:rPr lang="en-US" sz="2800" dirty="0"/>
              <a:t> </a:t>
            </a:r>
            <a:r>
              <a:rPr lang="en-US" sz="2800" dirty="0" err="1"/>
              <a:t>turlik</a:t>
            </a:r>
            <a:r>
              <a:rPr lang="en-US" sz="2800" dirty="0"/>
              <a:t>. Bu </a:t>
            </a:r>
            <a:r>
              <a:rPr lang="en-US" sz="2800" dirty="0" err="1"/>
              <a:t>nima</a:t>
            </a:r>
            <a:r>
              <a:rPr lang="en-US" sz="2800" dirty="0"/>
              <a:t>?</a:t>
            </a:r>
            <a:endParaRPr lang="ru-RU" sz="2800" dirty="0"/>
          </a:p>
        </p:txBody>
      </p:sp>
      <p:pic>
        <p:nvPicPr>
          <p:cNvPr id="8194" name="Picture 2" descr="Карта 742162 - Канцелярские товары | Sho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3" b="11826"/>
          <a:stretch/>
        </p:blipFill>
        <p:spPr bwMode="auto">
          <a:xfrm>
            <a:off x="7240329" y="935181"/>
            <a:ext cx="1730199" cy="100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лето середина лета ночь звездное небо девушка, белая кошка, пастбищные  угодья, рукописные Иллюстрация Изображение на Pngtree, Роялти-фр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222" y="2002629"/>
            <a:ext cx="1581551" cy="1231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Поэтапное изображение радуг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401" y="3396138"/>
            <a:ext cx="1686502" cy="1278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35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429-mashq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6475" y="1536139"/>
            <a:ext cx="5368134" cy="3016210"/>
          </a:xfrm>
        </p:spPr>
        <p:txBody>
          <a:bodyPr/>
          <a:lstStyle/>
          <a:p>
            <a:pPr marL="514350" indent="-514350">
              <a:buAutoNum type="arabicPeriod" startAt="4"/>
            </a:pPr>
            <a:r>
              <a:rPr lang="uz-Latn-UZ" sz="2800" dirty="0" smtClean="0"/>
              <a:t>Mevasini </a:t>
            </a:r>
            <a:r>
              <a:rPr lang="uz-Latn-UZ" sz="2800" dirty="0"/>
              <a:t>el olar</a:t>
            </a:r>
            <a:r>
              <a:rPr lang="uz-Latn-UZ" sz="2800" dirty="0" smtClean="0"/>
              <a:t>,</a:t>
            </a:r>
          </a:p>
          <a:p>
            <a:r>
              <a:rPr lang="uz-Latn-UZ" sz="2800" dirty="0"/>
              <a:t> </a:t>
            </a:r>
            <a:r>
              <a:rPr lang="uz-Latn-UZ" sz="2800" dirty="0" smtClean="0"/>
              <a:t>    </a:t>
            </a:r>
            <a:r>
              <a:rPr lang="uz-Latn-UZ" sz="2800" dirty="0"/>
              <a:t>Barglarini yel olar. Bu-chi</a:t>
            </a:r>
            <a:r>
              <a:rPr lang="uz-Latn-UZ" sz="2800" dirty="0" smtClean="0"/>
              <a:t>?</a:t>
            </a:r>
          </a:p>
          <a:p>
            <a:pPr marL="514350" indent="-514350">
              <a:buAutoNum type="arabicPeriod" startAt="4"/>
            </a:pPr>
            <a:endParaRPr lang="uz-Latn-UZ" sz="2800" dirty="0" smtClean="0"/>
          </a:p>
          <a:p>
            <a:pPr marL="514350" indent="-514350">
              <a:buAutoNum type="arabicPeriod" startAt="4"/>
            </a:pPr>
            <a:endParaRPr lang="uz-Latn-UZ" sz="2800" dirty="0"/>
          </a:p>
          <a:p>
            <a:r>
              <a:rPr lang="uz-Latn-UZ" sz="2800" dirty="0" smtClean="0"/>
              <a:t>5.  Bozordan </a:t>
            </a:r>
            <a:r>
              <a:rPr lang="uz-Latn-UZ" sz="2800" dirty="0"/>
              <a:t>oldim bir dona, </a:t>
            </a:r>
            <a:endParaRPr lang="uz-Latn-UZ" sz="2800" dirty="0" smtClean="0"/>
          </a:p>
          <a:p>
            <a:r>
              <a:rPr lang="uz-Latn-UZ" sz="2800" dirty="0"/>
              <a:t> </a:t>
            </a:r>
            <a:r>
              <a:rPr lang="uz-Latn-UZ" sz="2800" dirty="0" smtClean="0"/>
              <a:t>    Ochib </a:t>
            </a:r>
            <a:r>
              <a:rPr lang="uz-Latn-UZ" sz="2800" dirty="0"/>
              <a:t>qarasam, ming dona. </a:t>
            </a:r>
            <a:endParaRPr lang="uz-Latn-UZ" sz="2800" dirty="0" smtClean="0"/>
          </a:p>
          <a:p>
            <a:r>
              <a:rPr lang="uz-Latn-UZ" sz="2800" dirty="0"/>
              <a:t> </a:t>
            </a:r>
            <a:r>
              <a:rPr lang="uz-Latn-UZ" sz="2800" dirty="0" smtClean="0"/>
              <a:t>    Bu </a:t>
            </a:r>
            <a:r>
              <a:rPr lang="uz-Latn-UZ" sz="2800" dirty="0"/>
              <a:t>nima? </a:t>
            </a:r>
            <a:endParaRPr lang="uz-Latn-UZ" sz="2800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382" y="994068"/>
            <a:ext cx="1842652" cy="1842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Turli mamlakatlarda sevgi va sadoqat ramzlari. O'zingiz bajaring oilaviy  gerb. Qanday qilib kuchli oila ramzini tuzish va chizish kera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791" y="3021935"/>
            <a:ext cx="2057399" cy="154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76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24098"/>
            <a:ext cx="8073010" cy="661699"/>
          </a:xfrm>
          <a:prstGeom prst="rect">
            <a:avLst/>
          </a:prstGeom>
          <a:noFill/>
        </p:spPr>
        <p:txBody>
          <a:bodyPr wrap="none" lIns="91423" tIns="45710" rIns="91423" bIns="45710" rtlCol="0">
            <a:spAutoFit/>
          </a:bodyPr>
          <a:lstStyle/>
          <a:p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1374607"/>
            <a:ext cx="62064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7275" y="1384806"/>
            <a:ext cx="64826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430-mashq</a:t>
            </a:r>
            <a:r>
              <a:rPr lang="uz-Latn-UZ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Tasavvur qiling: siz eng mashhur sportchi – jahon chempioni bilan yuzma-yuz uchrashib qoldingiz. Unga 5 ta savol berish imkoniyatingiz bor. Undan nimalarni so‘ragan bo‘lar edingiz? Savollaringizni yozing.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493" y="1123950"/>
            <a:ext cx="169545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4293" y="1145996"/>
            <a:ext cx="6303316" cy="553998"/>
          </a:xfrm>
        </p:spPr>
        <p:txBody>
          <a:bodyPr/>
          <a:lstStyle/>
          <a:p>
            <a:pPr algn="ctr"/>
            <a:r>
              <a:rPr lang="en-US" sz="3600" dirty="0" err="1" smtClean="0"/>
              <a:t>Aqlli</a:t>
            </a:r>
            <a:r>
              <a:rPr lang="en-US" sz="3600" dirty="0" smtClean="0"/>
              <a:t> </a:t>
            </a:r>
            <a:r>
              <a:rPr lang="en-US" sz="3600" dirty="0" err="1"/>
              <a:t>bolaning</a:t>
            </a:r>
            <a:r>
              <a:rPr lang="en-US" sz="3600" dirty="0"/>
              <a:t> </a:t>
            </a:r>
            <a:r>
              <a:rPr lang="en-US" sz="3600" dirty="0" err="1"/>
              <a:t>javobi</a:t>
            </a:r>
            <a:endParaRPr lang="ru-R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2" t="10138" r="22580" b="9678"/>
          <a:stretch/>
        </p:blipFill>
        <p:spPr bwMode="auto">
          <a:xfrm>
            <a:off x="7578149" y="914400"/>
            <a:ext cx="1397398" cy="2078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Bola - odobi bilan aziz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513" y="1875559"/>
            <a:ext cx="1323109" cy="198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Саломлашиш одоблари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78" r="19734"/>
          <a:stretch/>
        </p:blipFill>
        <p:spPr bwMode="auto">
          <a:xfrm>
            <a:off x="446520" y="2400300"/>
            <a:ext cx="2461438" cy="2306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307468" y="2416094"/>
            <a:ext cx="883227" cy="550302"/>
          </a:xfrm>
          <a:prstGeom prst="wedgeRoundRectCallout">
            <a:avLst>
              <a:gd name="adj1" fmla="val -51515"/>
              <a:gd name="adj2" fmla="val 777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???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024731" y="2992582"/>
            <a:ext cx="883227" cy="550302"/>
          </a:xfrm>
          <a:prstGeom prst="wedgeRoundRectCallout">
            <a:avLst>
              <a:gd name="adj1" fmla="val -51515"/>
              <a:gd name="adj2" fmla="val 77765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Tosh Darvoza | Xiv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2" b="14313"/>
          <a:stretch/>
        </p:blipFill>
        <p:spPr bwMode="auto">
          <a:xfrm>
            <a:off x="3168939" y="3428999"/>
            <a:ext cx="1333933" cy="136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Tosh bilan erkaklar uzuklari - Confetissimo - ayollar blog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675" y="2416094"/>
            <a:ext cx="1604963" cy="160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017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426-mashq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5247" y="938179"/>
            <a:ext cx="8738753" cy="923330"/>
          </a:xfrm>
        </p:spPr>
        <p:txBody>
          <a:bodyPr/>
          <a:lstStyle/>
          <a:p>
            <a:pPr algn="l"/>
            <a:r>
              <a:rPr lang="uz-Latn-UZ" sz="2000" dirty="0" smtClean="0">
                <a:solidFill>
                  <a:schemeClr val="tx1"/>
                </a:solidFill>
              </a:rPr>
              <a:t>   </a:t>
            </a:r>
            <a:r>
              <a:rPr lang="en-US" sz="2000" dirty="0" err="1" smtClean="0">
                <a:solidFill>
                  <a:schemeClr val="tx1"/>
                </a:solidFill>
              </a:rPr>
              <a:t>Matnda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ishlatilgan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so‘roq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mazmunidagi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gaplarni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ko‘chiring</a:t>
            </a:r>
            <a:r>
              <a:rPr lang="en-US" sz="2000" dirty="0">
                <a:solidFill>
                  <a:schemeClr val="tx1"/>
                </a:solidFill>
              </a:rPr>
              <a:t>. Agar </a:t>
            </a:r>
            <a:r>
              <a:rPr lang="en-US" sz="2000" dirty="0" err="1">
                <a:solidFill>
                  <a:schemeClr val="tx1"/>
                </a:solidFill>
              </a:rPr>
              <a:t>siz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vazirning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o‘g‘li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o‘rnida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bo‘lganingizda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shu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savollarga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qanday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javob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bo‘lar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edingiz</a:t>
            </a:r>
            <a:r>
              <a:rPr lang="en-US" sz="2000" dirty="0">
                <a:solidFill>
                  <a:schemeClr val="tx1"/>
                </a:solidFill>
              </a:rPr>
              <a:t>? </a:t>
            </a:r>
            <a:r>
              <a:rPr lang="en-US" sz="2000" dirty="0" err="1">
                <a:solidFill>
                  <a:schemeClr val="tx1"/>
                </a:solidFill>
              </a:rPr>
              <a:t>O‘z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javobingizni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yozing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6026" y="2571749"/>
            <a:ext cx="457200" cy="52993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5634" y="3359728"/>
            <a:ext cx="457200" cy="53686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5634" y="4118263"/>
            <a:ext cx="457200" cy="53339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5813" y="2582140"/>
            <a:ext cx="66848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chiroylimi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otangnikimi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95813" y="3375344"/>
            <a:ext cx="70855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uzukdan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chiroylisini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ko‘rganmisan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72834" y="4118263"/>
            <a:ext cx="73068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podshoh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bo‘lishni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istaysanmi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698" y="1745673"/>
            <a:ext cx="1462078" cy="1467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4932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0163" y="1000522"/>
            <a:ext cx="8476674" cy="861774"/>
          </a:xfrm>
        </p:spPr>
        <p:txBody>
          <a:bodyPr/>
          <a:lstStyle/>
          <a:p>
            <a:pPr algn="ctr"/>
            <a:r>
              <a:rPr lang="en-US" sz="2800" dirty="0" err="1"/>
              <a:t>Savol</a:t>
            </a:r>
            <a:r>
              <a:rPr lang="en-US" sz="2800" dirty="0"/>
              <a:t> </a:t>
            </a:r>
            <a:r>
              <a:rPr lang="en-US" sz="2800" dirty="0" err="1"/>
              <a:t>mazmunidagi</a:t>
            </a:r>
            <a:r>
              <a:rPr lang="en-US" sz="2800" dirty="0"/>
              <a:t> </a:t>
            </a:r>
            <a:r>
              <a:rPr lang="en-US" sz="2800" dirty="0" err="1"/>
              <a:t>gaplar</a:t>
            </a:r>
            <a:r>
              <a:rPr lang="en-US" sz="2800" dirty="0"/>
              <a:t> </a:t>
            </a:r>
            <a:r>
              <a:rPr lang="en-US" sz="2800" dirty="0" err="1"/>
              <a:t>so‘roq</a:t>
            </a:r>
            <a:r>
              <a:rPr lang="en-US" sz="2800" dirty="0"/>
              <a:t> </a:t>
            </a:r>
            <a:r>
              <a:rPr lang="en-US" sz="2800" dirty="0" err="1"/>
              <a:t>gaplar</a:t>
            </a:r>
            <a:r>
              <a:rPr lang="en-US" sz="2800" dirty="0"/>
              <a:t> </a:t>
            </a:r>
            <a:r>
              <a:rPr lang="en-US" sz="2800" dirty="0" err="1"/>
              <a:t>hisoblanadi</a:t>
            </a:r>
            <a:r>
              <a:rPr lang="en-US" sz="2800" dirty="0"/>
              <a:t>. </a:t>
            </a:r>
            <a:endParaRPr lang="ru-RU" sz="2800" dirty="0"/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897902020"/>
              </p:ext>
            </p:extLst>
          </p:nvPr>
        </p:nvGraphicFramePr>
        <p:xfrm>
          <a:off x="312451" y="1741302"/>
          <a:ext cx="5413663" cy="2878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14" y="1623538"/>
            <a:ext cx="3176587" cy="2361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560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Diqqat qiling!</a:t>
            </a:r>
            <a:endParaRPr lang="ru-RU" sz="40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53348" y="1125214"/>
            <a:ext cx="7030680" cy="2369880"/>
          </a:xfrm>
        </p:spPr>
        <p:txBody>
          <a:bodyPr/>
          <a:lstStyle/>
          <a:p>
            <a:pPr algn="l"/>
            <a:r>
              <a:rPr lang="uz-Latn-UZ" sz="2800" dirty="0" smtClean="0"/>
              <a:t>  </a:t>
            </a:r>
            <a:r>
              <a:rPr lang="en-US" sz="2800" dirty="0" smtClean="0"/>
              <a:t>“</a:t>
            </a:r>
            <a:r>
              <a:rPr lang="en-US" sz="2800" dirty="0" err="1" smtClean="0"/>
              <a:t>Meniyam</a:t>
            </a:r>
            <a:r>
              <a:rPr lang="uz-Latn-UZ" sz="2800" dirty="0" smtClean="0"/>
              <a:t> </a:t>
            </a:r>
            <a:r>
              <a:rPr lang="en-US" sz="2800" dirty="0" err="1" smtClean="0"/>
              <a:t>kitob</a:t>
            </a:r>
            <a:r>
              <a:rPr lang="en-US" sz="2800" dirty="0" smtClean="0"/>
              <a:t> </a:t>
            </a:r>
            <a:r>
              <a:rPr lang="en-US" sz="2800" dirty="0" err="1"/>
              <a:t>qilib</a:t>
            </a:r>
            <a:r>
              <a:rPr lang="en-US" sz="2800" dirty="0"/>
              <a:t> </a:t>
            </a:r>
            <a:r>
              <a:rPr lang="en-US" sz="2800" dirty="0" err="1"/>
              <a:t>yozsang</a:t>
            </a:r>
            <a:r>
              <a:rPr lang="en-US" sz="2800" dirty="0">
                <a:solidFill>
                  <a:srgbClr val="FF0000"/>
                </a:solidFill>
              </a:rPr>
              <a:t>-chi</a:t>
            </a:r>
            <a:r>
              <a:rPr lang="en-US" sz="2800" dirty="0"/>
              <a:t>?” – </a:t>
            </a:r>
            <a:r>
              <a:rPr lang="en-US" sz="2800" dirty="0" err="1"/>
              <a:t>degan</a:t>
            </a:r>
            <a:r>
              <a:rPr lang="en-US" sz="2800" dirty="0"/>
              <a:t> </a:t>
            </a:r>
            <a:r>
              <a:rPr lang="en-US" sz="2800" dirty="0" err="1"/>
              <a:t>edingiz</a:t>
            </a:r>
            <a:r>
              <a:rPr lang="en-US" sz="2800" dirty="0"/>
              <a:t>.</a:t>
            </a:r>
          </a:p>
          <a:p>
            <a:pPr algn="l"/>
            <a:r>
              <a:rPr lang="uz-Latn-UZ" sz="2800" dirty="0" smtClean="0"/>
              <a:t>  </a:t>
            </a:r>
            <a:r>
              <a:rPr lang="en-US" sz="2800" dirty="0" smtClean="0"/>
              <a:t>“</a:t>
            </a:r>
            <a:r>
              <a:rPr lang="en-US" sz="2800" dirty="0" err="1"/>
              <a:t>Sizning</a:t>
            </a:r>
            <a:r>
              <a:rPr lang="en-US" sz="2800" dirty="0"/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nimangizni</a:t>
            </a:r>
            <a:r>
              <a:rPr lang="uz-Latn-UZ" sz="2800" dirty="0" smtClean="0"/>
              <a:t> </a:t>
            </a:r>
            <a:r>
              <a:rPr lang="en-US" sz="2800" dirty="0" err="1" smtClean="0"/>
              <a:t>kitob</a:t>
            </a:r>
            <a:r>
              <a:rPr lang="en-US" sz="2800" dirty="0" smtClean="0"/>
              <a:t> </a:t>
            </a:r>
            <a:r>
              <a:rPr lang="en-US" sz="2800" dirty="0" err="1"/>
              <a:t>qilaman</a:t>
            </a:r>
            <a:r>
              <a:rPr lang="en-US" sz="2800" dirty="0"/>
              <a:t>, </a:t>
            </a:r>
            <a:r>
              <a:rPr lang="en-US" sz="2800" dirty="0" err="1"/>
              <a:t>oyi</a:t>
            </a:r>
            <a:r>
              <a:rPr lang="en-US" sz="2800" dirty="0"/>
              <a:t>?” – </a:t>
            </a:r>
            <a:r>
              <a:rPr lang="en-US" sz="2800" dirty="0" err="1" smtClean="0"/>
              <a:t>degan</a:t>
            </a:r>
            <a:r>
              <a:rPr lang="uz-Latn-UZ" sz="2800" dirty="0" smtClean="0"/>
              <a:t> </a:t>
            </a:r>
            <a:r>
              <a:rPr lang="en-US" sz="2800" dirty="0" err="1" smtClean="0"/>
              <a:t>edim</a:t>
            </a:r>
            <a:r>
              <a:rPr lang="uz-Latn-UZ" sz="2800" dirty="0"/>
              <a:t> </a:t>
            </a:r>
            <a:r>
              <a:rPr lang="en-US" sz="2800" dirty="0" smtClean="0"/>
              <a:t>men.   </a:t>
            </a:r>
            <a:r>
              <a:rPr lang="uz-Latn-UZ" sz="2800" dirty="0" smtClean="0"/>
              <a:t>                                     </a:t>
            </a:r>
            <a:r>
              <a:rPr lang="en-US" sz="2800" dirty="0" smtClean="0"/>
              <a:t> </a:t>
            </a:r>
            <a:r>
              <a:rPr lang="uz-Latn-UZ" sz="2800" dirty="0" smtClean="0"/>
              <a:t>          </a:t>
            </a:r>
          </a:p>
          <a:p>
            <a:pPr algn="l"/>
            <a:r>
              <a:rPr lang="uz-Latn-UZ" sz="2800" dirty="0"/>
              <a:t> </a:t>
            </a:r>
            <a:r>
              <a:rPr lang="uz-Latn-UZ" sz="2800" dirty="0" smtClean="0"/>
              <a:t>                                      </a:t>
            </a:r>
            <a:r>
              <a:rPr lang="en-US" sz="2800" dirty="0" smtClean="0"/>
              <a:t>(</a:t>
            </a:r>
            <a:r>
              <a:rPr lang="en-US" sz="2800" dirty="0" err="1"/>
              <a:t>O‘tkir</a:t>
            </a:r>
            <a:r>
              <a:rPr lang="en-US" sz="2800" dirty="0"/>
              <a:t> </a:t>
            </a:r>
            <a:r>
              <a:rPr lang="en-US" sz="2800" dirty="0" err="1"/>
              <a:t>Hoshimov</a:t>
            </a:r>
            <a:r>
              <a:rPr lang="en-US" sz="2800" dirty="0"/>
              <a:t>)</a:t>
            </a:r>
          </a:p>
          <a:p>
            <a:pPr algn="l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42899" y="3832410"/>
            <a:ext cx="69429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Siz  o‘zingizni kitobxon deb hisoblaysiz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Dunyoning ishlari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266" y="987136"/>
            <a:ext cx="1393608" cy="209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88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Diqqat qiling!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6474" y="1384987"/>
            <a:ext cx="5957743" cy="3016210"/>
          </a:xfrm>
        </p:spPr>
        <p:txBody>
          <a:bodyPr/>
          <a:lstStyle/>
          <a:p>
            <a:r>
              <a:rPr lang="uz-Latn-UZ" sz="2800" dirty="0" smtClean="0"/>
              <a:t>   </a:t>
            </a:r>
            <a:r>
              <a:rPr lang="en-US" sz="2800" dirty="0" err="1" smtClean="0"/>
              <a:t>Ko‘pincha</a:t>
            </a:r>
            <a:r>
              <a:rPr lang="en-US" sz="2800" dirty="0" smtClean="0"/>
              <a:t> </a:t>
            </a:r>
            <a:r>
              <a:rPr lang="en-US" sz="2800" dirty="0" err="1"/>
              <a:t>kim</a:t>
            </a:r>
            <a:r>
              <a:rPr lang="en-US" sz="2800" dirty="0"/>
              <a:t>?, </a:t>
            </a:r>
            <a:r>
              <a:rPr lang="en-US" sz="2800" dirty="0" err="1"/>
              <a:t>nima</a:t>
            </a:r>
            <a:r>
              <a:rPr lang="en-US" sz="2800" dirty="0"/>
              <a:t>?, </a:t>
            </a:r>
            <a:r>
              <a:rPr lang="en-US" sz="2800" dirty="0" err="1"/>
              <a:t>qanday</a:t>
            </a:r>
            <a:r>
              <a:rPr lang="en-US" sz="2800" dirty="0"/>
              <a:t>?, </a:t>
            </a:r>
            <a:r>
              <a:rPr lang="en-US" sz="2800" dirty="0" err="1"/>
              <a:t>qancha</a:t>
            </a:r>
            <a:r>
              <a:rPr lang="en-US" sz="2800" dirty="0"/>
              <a:t>?, </a:t>
            </a:r>
            <a:r>
              <a:rPr lang="en-US" sz="2800" dirty="0" err="1"/>
              <a:t>nima</a:t>
            </a:r>
            <a:r>
              <a:rPr lang="en-US" sz="2800" dirty="0"/>
              <a:t> </a:t>
            </a:r>
            <a:r>
              <a:rPr lang="en-US" sz="2800" dirty="0" err="1"/>
              <a:t>qilmoq</a:t>
            </a:r>
            <a:r>
              <a:rPr lang="en-US" sz="2800" dirty="0"/>
              <a:t>? </a:t>
            </a:r>
            <a:r>
              <a:rPr lang="en-US" sz="2800" dirty="0" err="1"/>
              <a:t>so‘zlari</a:t>
            </a:r>
            <a:r>
              <a:rPr lang="en-US" sz="2800" dirty="0"/>
              <a:t> gap </a:t>
            </a:r>
            <a:r>
              <a:rPr lang="en-US" sz="2800" dirty="0" err="1"/>
              <a:t>ichida</a:t>
            </a:r>
            <a:r>
              <a:rPr lang="en-US" sz="2800" dirty="0"/>
              <a:t> </a:t>
            </a:r>
            <a:r>
              <a:rPr lang="en-US" sz="2800" dirty="0" err="1"/>
              <a:t>qo‘llanganda</a:t>
            </a:r>
            <a:r>
              <a:rPr lang="en-US" sz="2800" dirty="0"/>
              <a:t> </a:t>
            </a:r>
            <a:r>
              <a:rPr lang="en-US" sz="2800" dirty="0" err="1"/>
              <a:t>ular</a:t>
            </a:r>
            <a:r>
              <a:rPr lang="en-US" sz="2800" dirty="0"/>
              <a:t> </a:t>
            </a:r>
            <a:r>
              <a:rPr lang="en-US" sz="2800" dirty="0" err="1"/>
              <a:t>ortidan</a:t>
            </a:r>
            <a:r>
              <a:rPr lang="en-US" sz="2800" dirty="0"/>
              <a:t> </a:t>
            </a:r>
            <a:r>
              <a:rPr lang="en-US" sz="2800" dirty="0" err="1"/>
              <a:t>so‘roq</a:t>
            </a:r>
            <a:r>
              <a:rPr lang="en-US" sz="2800" dirty="0"/>
              <a:t> </a:t>
            </a:r>
            <a:r>
              <a:rPr lang="en-US" sz="2800" dirty="0" err="1"/>
              <a:t>belgisi</a:t>
            </a:r>
            <a:r>
              <a:rPr lang="en-US" sz="2800" dirty="0"/>
              <a:t> </a:t>
            </a:r>
            <a:r>
              <a:rPr lang="en-US" sz="2800" dirty="0" err="1"/>
              <a:t>qo‘yiladi</a:t>
            </a:r>
            <a:r>
              <a:rPr lang="en-US" sz="2800" dirty="0"/>
              <a:t>: </a:t>
            </a:r>
            <a:endParaRPr lang="uz-Latn-UZ" sz="2800" dirty="0" smtClean="0"/>
          </a:p>
          <a:p>
            <a:r>
              <a:rPr lang="uz-Latn-UZ" sz="2800" dirty="0" smtClean="0">
                <a:solidFill>
                  <a:srgbClr val="7030A0"/>
                </a:solidFill>
              </a:rPr>
              <a:t>  </a:t>
            </a:r>
            <a:r>
              <a:rPr lang="en-US" sz="2800" dirty="0" err="1" smtClean="0">
                <a:solidFill>
                  <a:srgbClr val="7030A0"/>
                </a:solidFill>
              </a:rPr>
              <a:t>Sifat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turkumiga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oid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so‘zlar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qanday</a:t>
            </a:r>
            <a:r>
              <a:rPr lang="en-US" sz="2800" dirty="0">
                <a:solidFill>
                  <a:srgbClr val="7030A0"/>
                </a:solidFill>
              </a:rPr>
              <a:t>?, </a:t>
            </a:r>
            <a:r>
              <a:rPr lang="en-US" sz="2800" dirty="0" err="1">
                <a:solidFill>
                  <a:srgbClr val="7030A0"/>
                </a:solidFill>
              </a:rPr>
              <a:t>qanaqa</a:t>
            </a:r>
            <a:r>
              <a:rPr lang="en-US" sz="2800" dirty="0">
                <a:solidFill>
                  <a:srgbClr val="7030A0"/>
                </a:solidFill>
              </a:rPr>
              <a:t>?, </a:t>
            </a:r>
            <a:r>
              <a:rPr lang="en-US" sz="2800" dirty="0" err="1">
                <a:solidFill>
                  <a:srgbClr val="7030A0"/>
                </a:solidFill>
              </a:rPr>
              <a:t>qaysi</a:t>
            </a:r>
            <a:r>
              <a:rPr lang="en-US" sz="2800" dirty="0">
                <a:solidFill>
                  <a:srgbClr val="7030A0"/>
                </a:solidFill>
              </a:rPr>
              <a:t>? </a:t>
            </a:r>
            <a:r>
              <a:rPr lang="en-US" sz="2800" dirty="0" err="1">
                <a:solidFill>
                  <a:srgbClr val="7030A0"/>
                </a:solidFill>
              </a:rPr>
              <a:t>so‘roqlariga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javob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bo‘ladi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218" y="1249795"/>
            <a:ext cx="2644561" cy="2449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786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427-mashq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1941868"/>
              </p:ext>
            </p:extLst>
          </p:nvPr>
        </p:nvGraphicFramePr>
        <p:xfrm>
          <a:off x="187035" y="1308677"/>
          <a:ext cx="8821882" cy="2473615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2054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5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53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54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4723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Kim? Nima?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Qanday?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Qancha?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 qilmoq?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723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repititsiya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batafsil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birmuncha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voyvoylamoq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723"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723"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723"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61801" y="2305560"/>
            <a:ext cx="15199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krossvord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1801" y="2791248"/>
            <a:ext cx="11785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diyonat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33871" y="2335295"/>
            <a:ext cx="11448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zalvarli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33870" y="2796960"/>
            <a:ext cx="11448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ibtidoiy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98382" y="2304337"/>
            <a:ext cx="22236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ancha-muncha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8382" y="2769825"/>
            <a:ext cx="14350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yigirmata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43347" y="2335295"/>
            <a:ext cx="15568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jilovlamoq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22068" y="2810594"/>
            <a:ext cx="20024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shu’lalanmoq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2" t="11085" r="12155" b="11902"/>
          <a:stretch/>
        </p:blipFill>
        <p:spPr bwMode="auto">
          <a:xfrm>
            <a:off x="763132" y="3849301"/>
            <a:ext cx="842017" cy="84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2" t="11085" r="12155" b="11902"/>
          <a:stretch/>
        </p:blipFill>
        <p:spPr bwMode="auto">
          <a:xfrm>
            <a:off x="2972154" y="3802364"/>
            <a:ext cx="842017" cy="84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2" t="11085" r="12155" b="11902"/>
          <a:stretch/>
        </p:blipFill>
        <p:spPr bwMode="auto">
          <a:xfrm>
            <a:off x="5215886" y="3802364"/>
            <a:ext cx="842017" cy="84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2" t="11085" r="12155" b="11902"/>
          <a:stretch/>
        </p:blipFill>
        <p:spPr bwMode="auto">
          <a:xfrm>
            <a:off x="7458166" y="3896237"/>
            <a:ext cx="842017" cy="84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0967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428-mashq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7646" y="917396"/>
            <a:ext cx="8329543" cy="861774"/>
          </a:xfrm>
        </p:spPr>
        <p:txBody>
          <a:bodyPr/>
          <a:lstStyle/>
          <a:p>
            <a:r>
              <a:rPr lang="en-US" sz="2800" dirty="0" err="1"/>
              <a:t>Ushbu</a:t>
            </a:r>
            <a:r>
              <a:rPr lang="en-US" sz="2800" dirty="0"/>
              <a:t> </a:t>
            </a:r>
            <a:r>
              <a:rPr lang="en-US" sz="2800" dirty="0" err="1"/>
              <a:t>gaplarni</a:t>
            </a:r>
            <a:r>
              <a:rPr lang="en-US" sz="2800" dirty="0"/>
              <a:t> </a:t>
            </a:r>
            <a:r>
              <a:rPr lang="en-US" sz="2800" dirty="0" err="1"/>
              <a:t>so‘roq</a:t>
            </a:r>
            <a:r>
              <a:rPr lang="en-US" sz="2800" dirty="0"/>
              <a:t> </a:t>
            </a:r>
            <a:r>
              <a:rPr lang="en-US" sz="2800" dirty="0" err="1"/>
              <a:t>gaplarga</a:t>
            </a:r>
            <a:r>
              <a:rPr lang="en-US" sz="2800" dirty="0"/>
              <a:t> </a:t>
            </a:r>
            <a:r>
              <a:rPr lang="en-US" sz="2800" dirty="0" err="1"/>
              <a:t>aylantirib</a:t>
            </a:r>
            <a:r>
              <a:rPr lang="en-US" sz="2800" dirty="0"/>
              <a:t> </a:t>
            </a:r>
            <a:r>
              <a:rPr lang="en-US" sz="2800" dirty="0" err="1"/>
              <a:t>ko‘chiring</a:t>
            </a:r>
            <a:r>
              <a:rPr lang="en-US" sz="2800" dirty="0"/>
              <a:t>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1841" y="2271936"/>
            <a:ext cx="4421331" cy="18158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Yaxshilikdan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so‘zlagan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foyda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gapirgan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gunohkor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Luqmoni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Hakim)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07082" y="2268577"/>
            <a:ext cx="4197927" cy="18158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Nima haqida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so‘zlagan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foyda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gapirgan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gunohkor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184564" y="1517073"/>
            <a:ext cx="2213264" cy="612648"/>
          </a:xfrm>
          <a:prstGeom prst="wedgeRoundRectCallout">
            <a:avLst>
              <a:gd name="adj1" fmla="val -64965"/>
              <a:gd name="adj2" fmla="val 57412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Darak gap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5673436" y="1517073"/>
            <a:ext cx="2213264" cy="612648"/>
          </a:xfrm>
          <a:prstGeom prst="wedgeRoundRectCallout">
            <a:avLst>
              <a:gd name="adj1" fmla="val -68721"/>
              <a:gd name="adj2" fmla="val 64196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So‘roq gap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2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428-mashq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7646" y="917396"/>
            <a:ext cx="8329543" cy="861774"/>
          </a:xfrm>
        </p:spPr>
        <p:txBody>
          <a:bodyPr/>
          <a:lstStyle/>
          <a:p>
            <a:r>
              <a:rPr lang="en-US" sz="2800" dirty="0" err="1"/>
              <a:t>Ushbu</a:t>
            </a:r>
            <a:r>
              <a:rPr lang="en-US" sz="2800" dirty="0"/>
              <a:t> </a:t>
            </a:r>
            <a:r>
              <a:rPr lang="en-US" sz="2800" dirty="0" err="1"/>
              <a:t>gaplarni</a:t>
            </a:r>
            <a:r>
              <a:rPr lang="en-US" sz="2800" dirty="0"/>
              <a:t> </a:t>
            </a:r>
            <a:r>
              <a:rPr lang="en-US" sz="2800" dirty="0" err="1"/>
              <a:t>so‘roq</a:t>
            </a:r>
            <a:r>
              <a:rPr lang="en-US" sz="2800" dirty="0"/>
              <a:t> </a:t>
            </a:r>
            <a:r>
              <a:rPr lang="en-US" sz="2800" dirty="0" err="1"/>
              <a:t>gaplarga</a:t>
            </a:r>
            <a:r>
              <a:rPr lang="en-US" sz="2800" dirty="0"/>
              <a:t> </a:t>
            </a:r>
            <a:r>
              <a:rPr lang="en-US" sz="2800" dirty="0" err="1"/>
              <a:t>aylantirib</a:t>
            </a:r>
            <a:r>
              <a:rPr lang="en-US" sz="2800" dirty="0"/>
              <a:t> </a:t>
            </a:r>
            <a:r>
              <a:rPr lang="en-US" sz="2800" dirty="0" err="1"/>
              <a:t>ko‘chiring</a:t>
            </a:r>
            <a:r>
              <a:rPr lang="en-US" sz="2800" dirty="0"/>
              <a:t>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3014" y="2271936"/>
            <a:ext cx="4410941" cy="18158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2.	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Boshqalarni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odamgina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hurmatga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loyiq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Suxomlinskiy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07082" y="2268577"/>
            <a:ext cx="4197927" cy="18158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Qanday odam hurmatga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loyi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q?</a:t>
            </a:r>
          </a:p>
          <a:p>
            <a:pPr algn="ctr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184564" y="1517073"/>
            <a:ext cx="2213264" cy="612648"/>
          </a:xfrm>
          <a:prstGeom prst="wedgeRoundRectCallout">
            <a:avLst>
              <a:gd name="adj1" fmla="val -64965"/>
              <a:gd name="adj2" fmla="val 57412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Darak gap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5673436" y="1517073"/>
            <a:ext cx="2213264" cy="612648"/>
          </a:xfrm>
          <a:prstGeom prst="wedgeRoundRectCallout">
            <a:avLst>
              <a:gd name="adj1" fmla="val -68721"/>
              <a:gd name="adj2" fmla="val 64196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So‘roq gap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73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8016</TotalTime>
  <Words>401</Words>
  <Application>Microsoft Office PowerPoint</Application>
  <PresentationFormat>Экран (16:9)</PresentationFormat>
  <Paragraphs>90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     ONA TILI</vt:lpstr>
      <vt:lpstr>TOPSHIRIQ</vt:lpstr>
      <vt:lpstr>426-mashq</vt:lpstr>
      <vt:lpstr>Bilib oling!</vt:lpstr>
      <vt:lpstr>Diqqat qiling!</vt:lpstr>
      <vt:lpstr>Diqqat qiling!</vt:lpstr>
      <vt:lpstr>427-mashq</vt:lpstr>
      <vt:lpstr>428-mashq</vt:lpstr>
      <vt:lpstr>428-mashq</vt:lpstr>
      <vt:lpstr>428-mashq</vt:lpstr>
      <vt:lpstr>429-mashq</vt:lpstr>
      <vt:lpstr>429-mashq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743</cp:revision>
  <cp:lastPrinted>2020-08-26T14:48:01Z</cp:lastPrinted>
  <dcterms:created xsi:type="dcterms:W3CDTF">2020-04-11T16:25:36Z</dcterms:created>
  <dcterms:modified xsi:type="dcterms:W3CDTF">2021-03-02T05:45:02Z</dcterms:modified>
</cp:coreProperties>
</file>