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</p:sldMasterIdLst>
  <p:notesMasterIdLst>
    <p:notesMasterId r:id="rId15"/>
  </p:notesMasterIdLst>
  <p:handoutMasterIdLst>
    <p:handoutMasterId r:id="rId16"/>
  </p:handoutMasterIdLst>
  <p:sldIdLst>
    <p:sldId id="390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401" r:id="rId14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  <a:srgbClr val="008A3E"/>
    <a:srgbClr val="004F8A"/>
    <a:srgbClr val="005DA2"/>
    <a:srgbClr val="391A05"/>
    <a:srgbClr val="C75F09"/>
    <a:srgbClr val="FFCCFF"/>
    <a:srgbClr val="8CEE4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7880" y="1689529"/>
            <a:ext cx="6777411" cy="1690790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PUNKTUATSIYA BO‘LIMI HAQIDA MA’LUMOT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49207" y="394651"/>
            <a:ext cx="1368223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6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11"/>
          <p:cNvSpPr>
            <a:spLocks/>
          </p:cNvSpPr>
          <p:nvPr/>
        </p:nvSpPr>
        <p:spPr bwMode="auto">
          <a:xfrm>
            <a:off x="490289" y="259570"/>
            <a:ext cx="837592" cy="686004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8" name="Picture 4" descr="Знаки препинания в заголовках: какие выбрать и как поставить | Текстономи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3138"/>
          <a:stretch/>
        </p:blipFill>
        <p:spPr bwMode="auto">
          <a:xfrm>
            <a:off x="3493593" y="3081903"/>
            <a:ext cx="2445981" cy="18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09" y="937299"/>
            <a:ext cx="8623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Boshqa shahar yoki qishloqda yashayotgan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tengdoshingizga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maktub yozing. Maktubingizda o‘z joyingizda amalga oshirilayotgan bunyodkorlik va yaratuvchanlik ishlari haqida gapiring.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40" y="3016177"/>
            <a:ext cx="17922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0" y="2961253"/>
            <a:ext cx="1959432" cy="19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416-mashq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511" y="958960"/>
            <a:ext cx="7826818" cy="369332"/>
          </a:xfrm>
        </p:spPr>
        <p:txBody>
          <a:bodyPr/>
          <a:lstStyle/>
          <a:p>
            <a:pPr algn="ctr"/>
            <a:r>
              <a:rPr lang="uz-Latn-UZ" sz="2400" dirty="0" smtClean="0">
                <a:solidFill>
                  <a:srgbClr val="391A05"/>
                </a:solidFill>
              </a:rPr>
              <a:t>She’rni o‘qing</a:t>
            </a:r>
            <a:endParaRPr lang="ru-RU" sz="2400" dirty="0">
              <a:solidFill>
                <a:srgbClr val="391A0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03796"/>
            <a:ext cx="42525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Tinish belgi –bizga o‘rtoq,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Matnda u yo‘lchiroq.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 birining o‘rni bo‘lak,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Savodxonlikka saboq.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1625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095" y="1239529"/>
            <a:ext cx="1221884" cy="20119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r="10628"/>
          <a:stretch/>
        </p:blipFill>
        <p:spPr bwMode="auto">
          <a:xfrm>
            <a:off x="7284026" y="1122527"/>
            <a:ext cx="1579419" cy="201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271" y="3439390"/>
            <a:ext cx="7907419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Munosabat bildiring.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Nega tinish belgilari svetaforga o‘xshatilyapti?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Ularning yozma ishlardagi o‘rni haqida gapiring.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417-mashq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45" y="1062870"/>
            <a:ext cx="8001000" cy="615553"/>
          </a:xfrm>
        </p:spPr>
        <p:txBody>
          <a:bodyPr/>
          <a:lstStyle/>
          <a:p>
            <a:r>
              <a:rPr lang="uz-Latn-UZ" sz="2000" dirty="0" smtClean="0"/>
              <a:t>   </a:t>
            </a:r>
            <a:r>
              <a:rPr lang="en-US" sz="2000" dirty="0" err="1" smtClean="0">
                <a:solidFill>
                  <a:schemeClr val="tx1"/>
                </a:solidFill>
              </a:rPr>
              <a:t>Quyidagi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tinish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belgilariga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e’tibor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berib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ma’nosida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qanday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farq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sezdingiz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913" y="1866415"/>
            <a:ext cx="59220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yo‘llarda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yo‘llarda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xavfli emas.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913" y="3488123"/>
            <a:ext cx="51074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Soliha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4" y="1671782"/>
            <a:ext cx="2042968" cy="20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9482" y="2845271"/>
            <a:ext cx="310399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To‘g‘ri – kirish so‘z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111" y="4430212"/>
            <a:ext cx="296587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Soliha – undalma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857" y="1811014"/>
            <a:ext cx="5575952" cy="2369880"/>
          </a:xfrm>
        </p:spPr>
        <p:txBody>
          <a:bodyPr/>
          <a:lstStyle/>
          <a:p>
            <a:r>
              <a:rPr lang="sv-SE" sz="2800" dirty="0" smtClean="0">
                <a:solidFill>
                  <a:schemeClr val="tx1"/>
                </a:solidFill>
              </a:rPr>
              <a:t>1.</a:t>
            </a:r>
            <a:r>
              <a:rPr lang="uz-Latn-UZ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smtClean="0">
                <a:solidFill>
                  <a:schemeClr val="tx1"/>
                </a:solidFill>
              </a:rPr>
              <a:t>Umarjonning</a:t>
            </a:r>
            <a:r>
              <a:rPr lang="sv-SE" sz="2800" dirty="0">
                <a:solidFill>
                  <a:schemeClr val="tx1"/>
                </a:solidFill>
              </a:rPr>
              <a:t>, Ominaning ukasining mikrosxemali roboti bor.</a:t>
            </a:r>
          </a:p>
          <a:p>
            <a:endParaRPr lang="uz-Latn-UZ" sz="2800" dirty="0" smtClean="0">
              <a:solidFill>
                <a:schemeClr val="tx1"/>
              </a:solidFill>
            </a:endParaRPr>
          </a:p>
          <a:p>
            <a:r>
              <a:rPr lang="sv-SE" sz="2800" dirty="0" smtClean="0">
                <a:solidFill>
                  <a:schemeClr val="tx1"/>
                </a:solidFill>
              </a:rPr>
              <a:t>2.</a:t>
            </a:r>
            <a:r>
              <a:rPr lang="uz-Latn-UZ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smtClean="0">
                <a:solidFill>
                  <a:schemeClr val="tx1"/>
                </a:solidFill>
              </a:rPr>
              <a:t>Umarjonning</a:t>
            </a:r>
            <a:r>
              <a:rPr lang="sv-SE" sz="2800" dirty="0">
                <a:solidFill>
                  <a:schemeClr val="tx1"/>
                </a:solidFill>
              </a:rPr>
              <a:t>, Ominaning ukasining, mikrosxemali roboti bor.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373" y="984509"/>
            <a:ext cx="749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Tinish belgisining ma’no farqlashiga diqqat qiling. Robot nechta?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50" y="2925907"/>
            <a:ext cx="1343891" cy="1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54" y="1356044"/>
            <a:ext cx="1651570" cy="16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96" y="1482671"/>
            <a:ext cx="1861487" cy="23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980" y="1042086"/>
            <a:ext cx="7826818" cy="430887"/>
          </a:xfrm>
        </p:spPr>
        <p:txBody>
          <a:bodyPr/>
          <a:lstStyle/>
          <a:p>
            <a:pPr algn="ctr"/>
            <a:r>
              <a:rPr lang="en-US" sz="2800" dirty="0" err="1"/>
              <a:t>Matnni</a:t>
            </a:r>
            <a:r>
              <a:rPr lang="en-US" sz="2800" dirty="0"/>
              <a:t> </a:t>
            </a:r>
            <a:r>
              <a:rPr lang="en-US" sz="2800" dirty="0" err="1"/>
              <a:t>o‘qing</a:t>
            </a:r>
            <a:r>
              <a:rPr lang="en-US" sz="2800" dirty="0"/>
              <a:t>, </a:t>
            </a:r>
            <a:r>
              <a:rPr lang="en-US" sz="2800" dirty="0" err="1"/>
              <a:t>tinish</a:t>
            </a:r>
            <a:r>
              <a:rPr lang="en-US" sz="2800" dirty="0"/>
              <a:t> </a:t>
            </a:r>
            <a:r>
              <a:rPr lang="en-US" sz="2800" dirty="0" err="1"/>
              <a:t>belgilariga</a:t>
            </a:r>
            <a:r>
              <a:rPr lang="en-US" sz="2800" dirty="0"/>
              <a:t> </a:t>
            </a:r>
            <a:r>
              <a:rPr lang="en-US" sz="2800" dirty="0" err="1"/>
              <a:t>e’tibor</a:t>
            </a:r>
            <a:r>
              <a:rPr lang="en-US" sz="2800" dirty="0"/>
              <a:t> </a:t>
            </a:r>
            <a:r>
              <a:rPr lang="en-US" sz="2800" dirty="0" err="1"/>
              <a:t>bering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979" y="3080776"/>
            <a:ext cx="6276109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urug‘ga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mahalla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tavof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e’zozlamoq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1963" y="1756062"/>
            <a:ext cx="150124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/>
          <a:stretch/>
        </p:blipFill>
        <p:spPr bwMode="auto">
          <a:xfrm>
            <a:off x="6754089" y="1849582"/>
            <a:ext cx="2256559" cy="17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75" y="948569"/>
            <a:ext cx="5264225" cy="4093428"/>
          </a:xfrm>
        </p:spPr>
        <p:txBody>
          <a:bodyPr/>
          <a:lstStyle/>
          <a:p>
            <a:pPr algn="just"/>
            <a:r>
              <a:rPr lang="uz-Latn-UZ" sz="2800" dirty="0" smtClean="0"/>
              <a:t>   T</a:t>
            </a:r>
            <a:r>
              <a:rPr lang="en-US" sz="2800" dirty="0" err="1" smtClean="0"/>
              <a:t>inish</a:t>
            </a:r>
            <a:r>
              <a:rPr lang="en-US" sz="2800" dirty="0" smtClean="0"/>
              <a:t> </a:t>
            </a:r>
            <a:r>
              <a:rPr lang="en-US" sz="2800" dirty="0" err="1"/>
              <a:t>belgilarining</a:t>
            </a:r>
            <a:r>
              <a:rPr lang="en-US" sz="2800" dirty="0"/>
              <a:t> </a:t>
            </a:r>
            <a:r>
              <a:rPr lang="en-US" sz="2800" dirty="0" err="1"/>
              <a:t>yozma</a:t>
            </a:r>
            <a:r>
              <a:rPr lang="en-US" sz="2800" dirty="0"/>
              <a:t> </a:t>
            </a:r>
            <a:r>
              <a:rPr lang="en-US" sz="2800" dirty="0" err="1"/>
              <a:t>nutqda</a:t>
            </a:r>
            <a:r>
              <a:rPr lang="en-US" sz="2800" dirty="0"/>
              <a:t> </a:t>
            </a:r>
            <a:r>
              <a:rPr lang="en-US" sz="2800" dirty="0" err="1"/>
              <a:t>qo‘llanish</a:t>
            </a:r>
            <a:r>
              <a:rPr lang="en-US" sz="2800" dirty="0"/>
              <a:t> </a:t>
            </a:r>
            <a:r>
              <a:rPr lang="en-US" sz="2800" dirty="0" err="1"/>
              <a:t>qoidalarini</a:t>
            </a:r>
            <a:r>
              <a:rPr lang="en-US" sz="2800" dirty="0"/>
              <a:t> </a:t>
            </a:r>
            <a:r>
              <a:rPr lang="en-US" sz="2800" dirty="0" err="1" smtClean="0"/>
              <a:t>o‘rganuvchi</a:t>
            </a:r>
            <a:r>
              <a:rPr lang="en-US" sz="2800" dirty="0" smtClean="0"/>
              <a:t> </a:t>
            </a:r>
            <a:r>
              <a:rPr lang="en-US" sz="2800" dirty="0" err="1"/>
              <a:t>bo‘lim</a:t>
            </a:r>
            <a:r>
              <a:rPr lang="en-US" sz="2800" dirty="0"/>
              <a:t> </a:t>
            </a:r>
            <a:r>
              <a:rPr lang="en-US" sz="2800" dirty="0" err="1"/>
              <a:t>punktuatsiya</a:t>
            </a:r>
            <a:r>
              <a:rPr lang="en-US" sz="2800" dirty="0"/>
              <a:t> </a:t>
            </a:r>
            <a:r>
              <a:rPr lang="en-US" sz="2800" dirty="0" err="1"/>
              <a:t>deyiladi</a:t>
            </a:r>
            <a:r>
              <a:rPr lang="en-US" sz="2800" dirty="0"/>
              <a:t>. </a:t>
            </a:r>
            <a:r>
              <a:rPr lang="en-US" sz="2800" dirty="0" err="1"/>
              <a:t>Savodxon</a:t>
            </a:r>
            <a:r>
              <a:rPr lang="en-US" sz="2800" dirty="0"/>
              <a:t> </a:t>
            </a:r>
            <a:r>
              <a:rPr lang="en-US" sz="2800" dirty="0" err="1"/>
              <a:t>bo‘lish</a:t>
            </a:r>
            <a:r>
              <a:rPr lang="en-US" sz="2800" dirty="0"/>
              <a:t>, </a:t>
            </a:r>
            <a:r>
              <a:rPr lang="en-US" sz="2800" dirty="0" err="1"/>
              <a:t>yozuv</a:t>
            </a:r>
            <a:r>
              <a:rPr lang="en-US" sz="2800" dirty="0"/>
              <a:t> </a:t>
            </a:r>
            <a:r>
              <a:rPr lang="en-US" sz="2800" dirty="0" err="1"/>
              <a:t>madaniyatini</a:t>
            </a:r>
            <a:r>
              <a:rPr lang="en-US" sz="2800" dirty="0"/>
              <a:t> </a:t>
            </a:r>
            <a:r>
              <a:rPr lang="en-US" sz="2800" dirty="0" err="1"/>
              <a:t>egallash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tinish</a:t>
            </a:r>
            <a:r>
              <a:rPr lang="en-US" sz="2800" dirty="0"/>
              <a:t> </a:t>
            </a:r>
            <a:r>
              <a:rPr lang="en-US" sz="2800" dirty="0" err="1"/>
              <a:t>belgilarini</a:t>
            </a:r>
            <a:r>
              <a:rPr lang="en-US" sz="2800" dirty="0"/>
              <a:t> </a:t>
            </a:r>
            <a:r>
              <a:rPr lang="en-US" sz="2800" dirty="0" err="1"/>
              <a:t>to‘g‘ri</a:t>
            </a:r>
            <a:r>
              <a:rPr lang="en-US" sz="2800" dirty="0"/>
              <a:t> </a:t>
            </a:r>
            <a:r>
              <a:rPr lang="en-US" sz="2800" dirty="0" err="1"/>
              <a:t>qo‘llay</a:t>
            </a:r>
            <a:r>
              <a:rPr lang="en-US" sz="2800" dirty="0"/>
              <a:t> </a:t>
            </a:r>
            <a:r>
              <a:rPr lang="en-US" sz="2800" dirty="0" err="1"/>
              <a:t>bilish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. </a:t>
            </a:r>
          </a:p>
          <a:p>
            <a:pPr algn="just"/>
            <a:r>
              <a:rPr lang="uz-Latn-UZ" sz="2800" dirty="0" smtClean="0"/>
              <a:t>  </a:t>
            </a:r>
            <a:r>
              <a:rPr lang="en-US" sz="2800" dirty="0" err="1" smtClean="0"/>
              <a:t>O‘zbek</a:t>
            </a:r>
            <a:r>
              <a:rPr lang="en-US" sz="2800" dirty="0" smtClean="0"/>
              <a:t> </a:t>
            </a:r>
            <a:r>
              <a:rPr lang="en-US" sz="2800" dirty="0" err="1"/>
              <a:t>tilida</a:t>
            </a:r>
            <a:r>
              <a:rPr lang="en-US" sz="2800" dirty="0"/>
              <a:t> 10 ta </a:t>
            </a:r>
            <a:r>
              <a:rPr lang="en-US" sz="2800" dirty="0" err="1"/>
              <a:t>tinish</a:t>
            </a:r>
            <a:r>
              <a:rPr lang="en-US" sz="2800" dirty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r>
              <a:rPr lang="en-US" sz="2800" dirty="0" err="1" smtClean="0"/>
              <a:t>mavjud</a:t>
            </a:r>
            <a:r>
              <a:rPr lang="uz-Latn-UZ" sz="2800" dirty="0" smtClean="0"/>
              <a:t>.</a:t>
            </a:r>
            <a:endParaRPr lang="en-US" sz="2800" dirty="0"/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38151" y="935181"/>
            <a:ext cx="2693366" cy="37856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8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8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uz-Latn-UZ" sz="8000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uz-Latn-UZ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uz-Latn-UZ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z-Latn-UZ" sz="8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“” </a:t>
            </a:r>
            <a:r>
              <a:rPr lang="uz-Latn-UZ" sz="8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775" y="990132"/>
            <a:ext cx="7826818" cy="615553"/>
          </a:xfrm>
        </p:spPr>
        <p:txBody>
          <a:bodyPr/>
          <a:lstStyle/>
          <a:p>
            <a:r>
              <a:rPr lang="ru-RU" sz="2000" dirty="0" smtClean="0"/>
              <a:t>    </a:t>
            </a:r>
            <a:r>
              <a:rPr lang="en-US" sz="2000" dirty="0" err="1" smtClean="0"/>
              <a:t>Mashqni</a:t>
            </a:r>
            <a:r>
              <a:rPr lang="en-US" sz="2000" dirty="0" smtClean="0"/>
              <a:t> </a:t>
            </a:r>
            <a:r>
              <a:rPr lang="en-US" sz="2000" dirty="0" err="1"/>
              <a:t>ko‘chiring</a:t>
            </a:r>
            <a:r>
              <a:rPr lang="en-US" sz="2000" dirty="0"/>
              <a:t>. 1- </a:t>
            </a:r>
            <a:r>
              <a:rPr lang="en-US" sz="2000" dirty="0" err="1"/>
              <a:t>va</a:t>
            </a:r>
            <a:r>
              <a:rPr lang="en-US" sz="2000" dirty="0"/>
              <a:t> 3-gaplardagi </a:t>
            </a:r>
            <a:r>
              <a:rPr lang="en-US" sz="2000" dirty="0" err="1"/>
              <a:t>tirening</a:t>
            </a:r>
            <a:r>
              <a:rPr lang="en-US" sz="2000" dirty="0"/>
              <a:t>, 2- </a:t>
            </a:r>
            <a:r>
              <a:rPr lang="en-US" sz="2000" dirty="0" err="1"/>
              <a:t>va</a:t>
            </a:r>
            <a:r>
              <a:rPr lang="en-US" sz="2000" dirty="0"/>
              <a:t> 4-gaplardagi </a:t>
            </a:r>
            <a:r>
              <a:rPr lang="en-US" sz="2000" dirty="0" err="1"/>
              <a:t>chiziqchaning</a:t>
            </a:r>
            <a:r>
              <a:rPr lang="en-US" sz="2000" dirty="0"/>
              <a:t> </a:t>
            </a:r>
            <a:r>
              <a:rPr lang="en-US" sz="2000" dirty="0" err="1"/>
              <a:t>ishlatilishiga</a:t>
            </a:r>
            <a:r>
              <a:rPr lang="en-US" sz="2000" dirty="0"/>
              <a:t> </a:t>
            </a:r>
            <a:r>
              <a:rPr lang="en-US" sz="2000" dirty="0" err="1"/>
              <a:t>diqqat</a:t>
            </a:r>
            <a:r>
              <a:rPr lang="en-US" sz="2000" dirty="0"/>
              <a:t> </a:t>
            </a:r>
            <a:r>
              <a:rPr lang="en-US" sz="2000" dirty="0" err="1"/>
              <a:t>qiling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3078" name="Picture 6" descr="Итак», «и так», «так и так», «и так и так» - как писать? | Cartoon clip  art, School wall art, Girly draw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r="15244"/>
          <a:stretch/>
        </p:blipFill>
        <p:spPr bwMode="auto">
          <a:xfrm>
            <a:off x="7922892" y="1565352"/>
            <a:ext cx="1175235" cy="18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163" y="1939425"/>
            <a:ext cx="7778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vayronasi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g‘amxonasi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3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	El-u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bo‘lmasin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9122" y="2491980"/>
            <a:ext cx="44005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Ega va  ot kesim o‘rtasida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168" y="4026371"/>
            <a:ext cx="20024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Juft so‘zda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BILIB OLING!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556" y="1436941"/>
            <a:ext cx="5607126" cy="2769989"/>
          </a:xfrm>
        </p:spPr>
        <p:txBody>
          <a:bodyPr/>
          <a:lstStyle/>
          <a:p>
            <a:pPr algn="just"/>
            <a:r>
              <a:rPr lang="uz-Latn-UZ" sz="3200" dirty="0" smtClean="0"/>
              <a:t>        </a:t>
            </a:r>
            <a:r>
              <a:rPr lang="en-US" sz="3600" dirty="0" smtClean="0"/>
              <a:t>Tire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–</a:t>
            </a:r>
            <a:r>
              <a:rPr lang="en-US" sz="3600" dirty="0"/>
              <a:t>) </a:t>
            </a:r>
            <a:r>
              <a:rPr lang="en-US" sz="3600" dirty="0" err="1"/>
              <a:t>bilan</a:t>
            </a:r>
            <a:r>
              <a:rPr lang="en-US" sz="3600" dirty="0"/>
              <a:t> </a:t>
            </a:r>
            <a:r>
              <a:rPr lang="en-US" sz="3600" dirty="0" err="1"/>
              <a:t>chiziqcha</a:t>
            </a:r>
            <a:r>
              <a:rPr lang="en-US" sz="3600" dirty="0"/>
              <a:t> ( </a:t>
            </a:r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/>
              <a:t> )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farqlash</a:t>
            </a:r>
            <a:r>
              <a:rPr lang="en-US" sz="3600" dirty="0"/>
              <a:t> </a:t>
            </a:r>
            <a:r>
              <a:rPr lang="en-US" sz="3600" dirty="0" err="1"/>
              <a:t>lozim</a:t>
            </a:r>
            <a:r>
              <a:rPr lang="en-US" sz="3600" dirty="0"/>
              <a:t>. Tire </a:t>
            </a:r>
            <a:r>
              <a:rPr lang="en-US" sz="3600" dirty="0" err="1"/>
              <a:t>tinish</a:t>
            </a:r>
            <a:r>
              <a:rPr lang="en-US" sz="3600" dirty="0"/>
              <a:t> </a:t>
            </a:r>
            <a:r>
              <a:rPr lang="en-US" sz="3600" dirty="0" err="1"/>
              <a:t>belgisi</a:t>
            </a:r>
            <a:r>
              <a:rPr lang="en-US" sz="3600" dirty="0"/>
              <a:t>, </a:t>
            </a:r>
            <a:r>
              <a:rPr lang="en-US" sz="3600" dirty="0" err="1"/>
              <a:t>chiziqcha</a:t>
            </a:r>
            <a:r>
              <a:rPr lang="en-US" sz="3600" dirty="0"/>
              <a:t> (</a:t>
            </a:r>
            <a:r>
              <a:rPr lang="en-US" sz="3600" dirty="0" err="1" smtClean="0"/>
              <a:t>defis</a:t>
            </a:r>
            <a:r>
              <a:rPr lang="en-US" sz="3600" dirty="0"/>
              <a:t>) </a:t>
            </a:r>
            <a:r>
              <a:rPr lang="en-US" sz="3600" dirty="0" err="1"/>
              <a:t>esa</a:t>
            </a:r>
            <a:r>
              <a:rPr lang="en-US" sz="3600" dirty="0"/>
              <a:t> </a:t>
            </a:r>
            <a:r>
              <a:rPr lang="en-US" sz="3600" dirty="0" err="1"/>
              <a:t>imlo</a:t>
            </a:r>
            <a:r>
              <a:rPr lang="en-US" sz="3600" dirty="0"/>
              <a:t> </a:t>
            </a:r>
            <a:r>
              <a:rPr lang="en-US" sz="3600" dirty="0" err="1"/>
              <a:t>qoidalarida</a:t>
            </a:r>
            <a:r>
              <a:rPr lang="en-US" sz="3600" dirty="0"/>
              <a:t> </a:t>
            </a:r>
            <a:r>
              <a:rPr lang="en-US" sz="3600" dirty="0" err="1"/>
              <a:t>o‘rganiladigan</a:t>
            </a:r>
            <a:r>
              <a:rPr lang="en-US" sz="3600" dirty="0"/>
              <a:t> </a:t>
            </a:r>
            <a:r>
              <a:rPr lang="en-US" sz="3600" dirty="0" err="1"/>
              <a:t>belgidir</a:t>
            </a:r>
            <a:r>
              <a:rPr lang="en-US" sz="3600" dirty="0"/>
              <a:t>. 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27" y="1371600"/>
            <a:ext cx="1539255" cy="21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420-mashq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8820" y="938178"/>
            <a:ext cx="8319152" cy="615553"/>
          </a:xfrm>
        </p:spPr>
        <p:txBody>
          <a:bodyPr/>
          <a:lstStyle/>
          <a:p>
            <a:r>
              <a:rPr lang="en-US" sz="2000" dirty="0" err="1"/>
              <a:t>Hikmatni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, </a:t>
            </a:r>
            <a:r>
              <a:rPr lang="en-US" sz="2000" dirty="0" err="1"/>
              <a:t>undagi</a:t>
            </a:r>
            <a:r>
              <a:rPr lang="en-US" sz="2000" dirty="0"/>
              <a:t> tire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chiziqchaning</a:t>
            </a:r>
            <a:r>
              <a:rPr lang="en-US" sz="2000" dirty="0"/>
              <a:t> </a:t>
            </a:r>
            <a:r>
              <a:rPr lang="en-US" sz="2000" dirty="0" err="1"/>
              <a:t>qo‘yilishiga</a:t>
            </a:r>
            <a:r>
              <a:rPr lang="en-US" sz="2000" dirty="0"/>
              <a:t> </a:t>
            </a:r>
            <a:r>
              <a:rPr lang="en-US" sz="2000" dirty="0" err="1"/>
              <a:t>e’tibor</a:t>
            </a:r>
            <a:r>
              <a:rPr lang="en-US" sz="2000" dirty="0"/>
              <a:t> </a:t>
            </a:r>
            <a:r>
              <a:rPr lang="en-US" sz="2000" dirty="0" err="1"/>
              <a:t>bering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336" y="1821451"/>
            <a:ext cx="6899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Uquv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13164" y="2327564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87337" y="2327564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7337" y="2445328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05746" y="2327564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55673" y="2324101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55673" y="2445328"/>
            <a:ext cx="644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66556" y="3158837"/>
            <a:ext cx="758536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8327" y="1404032"/>
            <a:ext cx="1393247" cy="18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24501" y="3388506"/>
            <a:ext cx="3085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(Yusuf 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Hojib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7956</TotalTime>
  <Words>340</Words>
  <Application>Microsoft Office PowerPoint</Application>
  <PresentationFormat>Экран (16:9)</PresentationFormat>
  <Paragraphs>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     ONA TILI</vt:lpstr>
      <vt:lpstr>416-mashq</vt:lpstr>
      <vt:lpstr>417-mashq</vt:lpstr>
      <vt:lpstr>418-mashq</vt:lpstr>
      <vt:lpstr>TOPSHIRIQ</vt:lpstr>
      <vt:lpstr>BILIB OLING!</vt:lpstr>
      <vt:lpstr>419-mashq</vt:lpstr>
      <vt:lpstr>BILIB OLING!</vt:lpstr>
      <vt:lpstr>420-mashq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744</cp:revision>
  <cp:lastPrinted>2020-08-26T14:48:01Z</cp:lastPrinted>
  <dcterms:created xsi:type="dcterms:W3CDTF">2020-04-11T16:25:36Z</dcterms:created>
  <dcterms:modified xsi:type="dcterms:W3CDTF">2021-03-02T05:12:12Z</dcterms:modified>
</cp:coreProperties>
</file>