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20" r:id="rId2"/>
    <p:sldId id="346" r:id="rId3"/>
    <p:sldId id="345" r:id="rId4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127" d="100"/>
          <a:sy n="127" d="100"/>
        </p:scale>
        <p:origin x="816" y="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02/03/2021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0" y="-15289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59952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1900" spc="-5" dirty="0"/>
              <a:t>INFORMATIKA VA AXBOROT TEXNOLOGIYALARI</a:t>
            </a:r>
            <a:endParaRPr lang="en-US" sz="19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635500" y="212867"/>
            <a:ext cx="995327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604636" y="343135"/>
            <a:ext cx="105156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uz-Cyrl-UZ" sz="2000" b="1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ru-RU" sz="200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000" b="1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977900" y="1241425"/>
            <a:ext cx="4429764" cy="47448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ctr">
              <a:spcAft>
                <a:spcPts val="1200"/>
              </a:spcAft>
            </a:pPr>
            <a:r>
              <a:rPr lang="en-US" sz="2800" b="1" spc="-10" dirty="0" err="1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2800" b="1" spc="-10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en-US" sz="2800" b="1" spc="-10" dirty="0" err="1" smtClean="0">
                <a:solidFill>
                  <a:srgbClr val="002060"/>
                </a:solidFill>
                <a:latin typeface="Arial"/>
                <a:cs typeface="Arial"/>
              </a:rPr>
              <a:t>Mustahkamlash</a:t>
            </a:r>
            <a:endParaRPr lang="ru-RU" sz="2800" b="1" spc="-1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52ECB0-D4A8-48AE-BD57-BEB0858D3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1927225"/>
            <a:ext cx="1209358" cy="112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55E32-AA01-4789-B6EA-781F0CF8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AD8099-AA5B-432E-9DF3-400C70CCD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8-dars">
            <a:hlinkClick r:id="" action="ppaction://media"/>
            <a:extLst>
              <a:ext uri="{FF2B5EF4-FFF2-40B4-BE49-F238E27FC236}">
                <a16:creationId xmlns:a16="http://schemas.microsoft.com/office/drawing/2014/main" id="{EB721287-10ED-4848-8DD5-54C07AD621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6" y="0"/>
            <a:ext cx="554672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0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2A73E-4295-4EBF-BF71-540DED80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2150"/>
            <a:ext cx="5164320" cy="315471"/>
          </a:xfrm>
        </p:spPr>
        <p:txBody>
          <a:bodyPr/>
          <a:lstStyle/>
          <a:p>
            <a:pPr algn="ctr"/>
            <a:r>
              <a:rPr lang="en-US" dirty="0" err="1" smtClean="0"/>
              <a:t>Mustaqil</a:t>
            </a:r>
            <a:r>
              <a:rPr lang="en-US" dirty="0" smtClean="0"/>
              <a:t> </a:t>
            </a:r>
            <a:r>
              <a:rPr lang="en-US" dirty="0" err="1" smtClean="0"/>
              <a:t>bajarish</a:t>
            </a:r>
            <a:r>
              <a:rPr lang="en-US" dirty="0" smtClean="0"/>
              <a:t> </a:t>
            </a:r>
            <a:r>
              <a:rPr lang="en-US" dirty="0" err="1" smtClean="0"/>
              <a:t>uchun</a:t>
            </a:r>
            <a:r>
              <a:rPr lang="en-US" dirty="0" smtClean="0"/>
              <a:t> </a:t>
            </a:r>
            <a:r>
              <a:rPr lang="en-US" dirty="0" err="1" smtClean="0"/>
              <a:t>topshiriq</a:t>
            </a:r>
            <a:r>
              <a:rPr lang="en-US" dirty="0" smtClean="0"/>
              <a:t>:</a:t>
            </a:r>
            <a:endParaRPr lang="en-GB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55139033-2104-42A0-8449-B4C06CAE7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/>
          <a:stretch/>
        </p:blipFill>
        <p:spPr bwMode="auto">
          <a:xfrm>
            <a:off x="4468352" y="1920794"/>
            <a:ext cx="1200006" cy="12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87AC5905-1566-4C97-B09E-665255306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7900" y="1012825"/>
            <a:ext cx="4308457" cy="738664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sz="2400" i="0" dirty="0" err="1">
                <a:solidFill>
                  <a:srgbClr val="002060"/>
                </a:solidFill>
              </a:rPr>
              <a:t>Darslikning</a:t>
            </a:r>
            <a:r>
              <a:rPr lang="en-US" sz="2400" i="0" dirty="0">
                <a:solidFill>
                  <a:srgbClr val="002060"/>
                </a:solidFill>
              </a:rPr>
              <a:t> </a:t>
            </a:r>
            <a:r>
              <a:rPr lang="en-US" sz="2400" i="0" dirty="0" smtClean="0">
                <a:solidFill>
                  <a:srgbClr val="002060"/>
                </a:solidFill>
              </a:rPr>
              <a:t>109-sahifasidagi </a:t>
            </a:r>
            <a:r>
              <a:rPr lang="en-US" sz="2400" i="0" dirty="0" err="1">
                <a:solidFill>
                  <a:srgbClr val="002060"/>
                </a:solidFill>
              </a:rPr>
              <a:t>savollarga</a:t>
            </a:r>
            <a:r>
              <a:rPr lang="en-US" sz="2400" i="0" dirty="0">
                <a:solidFill>
                  <a:srgbClr val="002060"/>
                </a:solidFill>
              </a:rPr>
              <a:t> </a:t>
            </a:r>
            <a:r>
              <a:rPr lang="en-US" sz="2400" i="0" dirty="0" err="1">
                <a:solidFill>
                  <a:srgbClr val="002060"/>
                </a:solidFill>
              </a:rPr>
              <a:t>javob</a:t>
            </a:r>
            <a:r>
              <a:rPr lang="en-US" sz="2400" i="0" dirty="0">
                <a:solidFill>
                  <a:srgbClr val="002060"/>
                </a:solidFill>
              </a:rPr>
              <a:t> </a:t>
            </a:r>
            <a:r>
              <a:rPr lang="en-US" sz="2400" i="0" dirty="0" err="1">
                <a:solidFill>
                  <a:srgbClr val="002060"/>
                </a:solidFill>
              </a:rPr>
              <a:t>yozing</a:t>
            </a:r>
            <a:r>
              <a:rPr lang="en-US" sz="2400" i="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9218F4-1D61-4FCF-B7D5-7F9F7864F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09" y="678578"/>
            <a:ext cx="676203" cy="6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28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6881</TotalTime>
  <Words>21</Words>
  <Application>Microsoft Office PowerPoint</Application>
  <PresentationFormat>Произвольный</PresentationFormat>
  <Paragraphs>5</Paragraphs>
  <Slides>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INFORMATIKA VA AXBOROT TEXNOLOGIYALARI</vt:lpstr>
      <vt:lpstr>Презентация PowerPoint</vt:lpstr>
      <vt:lpstr>Mustaqil bajarish uchun topshiriq: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Пользователь</cp:lastModifiedBy>
  <cp:revision>1072</cp:revision>
  <dcterms:created xsi:type="dcterms:W3CDTF">2020-04-13T08:05:16Z</dcterms:created>
  <dcterms:modified xsi:type="dcterms:W3CDTF">2021-03-02T11:37:22Z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