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20" r:id="rId2"/>
    <p:sldId id="346" r:id="rId3"/>
    <p:sldId id="347" r:id="rId4"/>
    <p:sldId id="348" r:id="rId5"/>
    <p:sldId id="349" r:id="rId6"/>
    <p:sldId id="351" r:id="rId7"/>
    <p:sldId id="350" r:id="rId8"/>
    <p:sldId id="352" r:id="rId9"/>
    <p:sldId id="353" r:id="rId10"/>
    <p:sldId id="345" r:id="rId11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27" d="100"/>
          <a:sy n="127" d="100"/>
        </p:scale>
        <p:origin x="816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02/03/2021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59952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1900" spc="-5" dirty="0"/>
              <a:t>INFORMATIKA VA AXBOROT TEXNOLOGIYALARI</a:t>
            </a:r>
            <a:endParaRPr lang="en-US" sz="19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635500" y="212867"/>
            <a:ext cx="995327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4636" y="343135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uz-Cyrl-UZ" sz="2000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825500" y="1089025"/>
            <a:ext cx="4572000" cy="905376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spcAft>
                <a:spcPts val="1200"/>
              </a:spcAft>
            </a:pPr>
            <a:r>
              <a:rPr lang="en-US" sz="2800" b="1" spc="-10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800" b="1" spc="-10" dirty="0" smtClean="0">
                <a:solidFill>
                  <a:srgbClr val="002060"/>
                </a:solidFill>
                <a:latin typeface="Arial"/>
                <a:cs typeface="Arial"/>
              </a:rPr>
              <a:t>: Scratch </a:t>
            </a:r>
            <a:r>
              <a:rPr lang="en-US" sz="2800" b="1" spc="-10" dirty="0" err="1">
                <a:solidFill>
                  <a:srgbClr val="002060"/>
                </a:solidFill>
                <a:latin typeface="Arial"/>
                <a:cs typeface="Arial"/>
              </a:rPr>
              <a:t>muhitida</a:t>
            </a:r>
            <a:r>
              <a:rPr lang="en-US" sz="28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800" b="1" spc="-10" dirty="0" err="1">
                <a:solidFill>
                  <a:srgbClr val="002060"/>
                </a:solidFill>
                <a:latin typeface="Arial"/>
                <a:cs typeface="Arial"/>
              </a:rPr>
              <a:t>shakllar</a:t>
            </a:r>
            <a:r>
              <a:rPr lang="en-US" sz="28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800" b="1" spc="-10" dirty="0" err="1">
                <a:solidFill>
                  <a:srgbClr val="002060"/>
                </a:solidFill>
                <a:latin typeface="Arial"/>
                <a:cs typeface="Arial"/>
              </a:rPr>
              <a:t>yaratish</a:t>
            </a:r>
            <a:endParaRPr lang="ru-RU" sz="28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52ECB0-D4A8-48AE-BD57-BEB0858D3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2079625"/>
            <a:ext cx="1122977" cy="104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2A73E-4295-4EBF-BF71-540DED80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150"/>
            <a:ext cx="5164320" cy="315471"/>
          </a:xfrm>
        </p:spPr>
        <p:txBody>
          <a:bodyPr/>
          <a:lstStyle/>
          <a:p>
            <a:pPr algn="ctr"/>
            <a:r>
              <a:rPr lang="en-US" dirty="0" err="1" smtClean="0"/>
              <a:t>Mustaqil</a:t>
            </a:r>
            <a:r>
              <a:rPr lang="en-US" dirty="0" smtClean="0"/>
              <a:t> </a:t>
            </a:r>
            <a:r>
              <a:rPr lang="en-US" dirty="0" err="1" smtClean="0"/>
              <a:t>bajarish</a:t>
            </a:r>
            <a:r>
              <a:rPr lang="en-US" dirty="0" smtClean="0"/>
              <a:t> </a:t>
            </a:r>
            <a:r>
              <a:rPr lang="en-US" dirty="0" err="1" smtClean="0"/>
              <a:t>uchun</a:t>
            </a:r>
            <a:r>
              <a:rPr lang="en-US" dirty="0" smtClean="0"/>
              <a:t> </a:t>
            </a:r>
            <a:r>
              <a:rPr lang="en-US" dirty="0" err="1" smtClean="0"/>
              <a:t>topshiriqlar</a:t>
            </a:r>
            <a:r>
              <a:rPr lang="en-US" smtClean="0"/>
              <a:t>:</a:t>
            </a:r>
            <a:endParaRPr lang="en-GB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5139033-2104-42A0-8449-B4C06CAE7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"/>
          <a:stretch/>
        </p:blipFill>
        <p:spPr bwMode="auto">
          <a:xfrm>
            <a:off x="4624986" y="2079625"/>
            <a:ext cx="1043372" cy="105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87AC5905-1566-4C97-B09E-665255306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500" y="913385"/>
            <a:ext cx="4308457" cy="1615827"/>
          </a:xfrm>
        </p:spPr>
        <p:txBody>
          <a:bodyPr/>
          <a:lstStyle/>
          <a:p>
            <a:pPr marL="457200" indent="-457200" algn="l">
              <a:spcAft>
                <a:spcPts val="1200"/>
              </a:spcAft>
              <a:buAutoNum type="arabicParenR"/>
            </a:pPr>
            <a:r>
              <a:rPr lang="en-US" sz="1900" i="0" dirty="0"/>
              <a:t>Scratch </a:t>
            </a:r>
            <a:r>
              <a:rPr lang="en-US" sz="1900" i="0" dirty="0" err="1"/>
              <a:t>dasturida</a:t>
            </a:r>
            <a:r>
              <a:rPr lang="en-US" sz="1900" i="0" dirty="0"/>
              <a:t> </a:t>
            </a:r>
            <a:r>
              <a:rPr lang="en-US" sz="1900" i="0" dirty="0" err="1"/>
              <a:t>rasmlar</a:t>
            </a:r>
            <a:r>
              <a:rPr lang="en-US" sz="1900" i="0" dirty="0"/>
              <a:t> </a:t>
            </a:r>
            <a:r>
              <a:rPr lang="en-US" sz="1900" i="0" dirty="0" err="1"/>
              <a:t>yoki</a:t>
            </a:r>
            <a:r>
              <a:rPr lang="en-US" sz="1900" i="0" dirty="0"/>
              <a:t> </a:t>
            </a:r>
            <a:r>
              <a:rPr lang="en-US" sz="1900" i="0" dirty="0" err="1"/>
              <a:t>chizmalar</a:t>
            </a:r>
            <a:r>
              <a:rPr lang="en-US" sz="1900" i="0" dirty="0"/>
              <a:t> </a:t>
            </a:r>
            <a:r>
              <a:rPr lang="en-US" sz="1900" i="0" dirty="0" err="1"/>
              <a:t>hosil</a:t>
            </a:r>
            <a:r>
              <a:rPr lang="en-US" sz="1900" i="0" dirty="0"/>
              <a:t> </a:t>
            </a:r>
            <a:r>
              <a:rPr lang="en-US" sz="1900" i="0" dirty="0" err="1"/>
              <a:t>qilishni</a:t>
            </a:r>
            <a:r>
              <a:rPr lang="en-US" sz="1900" i="0" dirty="0"/>
              <a:t> </a:t>
            </a:r>
            <a:r>
              <a:rPr lang="en-US" sz="1900" i="0" dirty="0" err="1"/>
              <a:t>qanday</a:t>
            </a:r>
            <a:r>
              <a:rPr lang="en-US" sz="1900" i="0" dirty="0"/>
              <a:t> </a:t>
            </a:r>
            <a:r>
              <a:rPr lang="en-US" sz="1900" i="0" dirty="0" err="1"/>
              <a:t>usullari</a:t>
            </a:r>
            <a:r>
              <a:rPr lang="en-US" sz="1900" i="0" dirty="0"/>
              <a:t> </a:t>
            </a:r>
            <a:r>
              <a:rPr lang="en-US" sz="1900" i="0" dirty="0" err="1"/>
              <a:t>bor</a:t>
            </a:r>
            <a:r>
              <a:rPr lang="en-US" sz="1900" i="0" dirty="0"/>
              <a:t>?</a:t>
            </a:r>
          </a:p>
          <a:p>
            <a:pPr marL="457200" indent="-457200" algn="l">
              <a:spcAft>
                <a:spcPts val="1200"/>
              </a:spcAft>
              <a:buAutoNum type="arabicParenR"/>
            </a:pPr>
            <a:r>
              <a:rPr lang="en-US" sz="1900" i="0" dirty="0" err="1"/>
              <a:t>Chiziq</a:t>
            </a:r>
            <a:r>
              <a:rPr lang="en-US" sz="1900" i="0" dirty="0"/>
              <a:t> </a:t>
            </a:r>
            <a:r>
              <a:rPr lang="en-US" sz="1900" i="0" dirty="0" err="1"/>
              <a:t>rangi</a:t>
            </a:r>
            <a:r>
              <a:rPr lang="en-US" sz="1900" i="0" dirty="0"/>
              <a:t> </a:t>
            </a:r>
            <a:r>
              <a:rPr lang="en-US" sz="1900" i="0" dirty="0" err="1"/>
              <a:t>va</a:t>
            </a:r>
            <a:r>
              <a:rPr lang="en-US" sz="1900" i="0" dirty="0"/>
              <a:t> </a:t>
            </a:r>
            <a:r>
              <a:rPr lang="en-US" sz="1900" i="0" dirty="0" err="1"/>
              <a:t>o‘lchami</a:t>
            </a:r>
            <a:r>
              <a:rPr lang="en-US" sz="1900" i="0"/>
              <a:t> qanqay</a:t>
            </a:r>
            <a:r>
              <a:rPr lang="en-US" sz="1900" i="0" dirty="0"/>
              <a:t> </a:t>
            </a:r>
            <a:r>
              <a:rPr lang="en-US" sz="1900" i="0" dirty="0" err="1"/>
              <a:t>bloklar</a:t>
            </a:r>
            <a:r>
              <a:rPr lang="en-US" sz="1900" i="0" dirty="0"/>
              <a:t> </a:t>
            </a:r>
            <a:r>
              <a:rPr lang="en-US" sz="1900" i="0" dirty="0" err="1"/>
              <a:t>yordamida</a:t>
            </a:r>
            <a:r>
              <a:rPr lang="en-US" sz="1900" i="0" dirty="0"/>
              <a:t> </a:t>
            </a:r>
            <a:r>
              <a:rPr lang="en-US" sz="1900" i="0" dirty="0" err="1"/>
              <a:t>o‘zgartiriladi</a:t>
            </a:r>
            <a:r>
              <a:rPr lang="en-US" sz="1900" i="0" dirty="0"/>
              <a:t>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9218F4-1D61-4FCF-B7D5-7F9F7864F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7" y="678578"/>
            <a:ext cx="676203" cy="6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0AAD7-E353-4E4A-BA32-3D95FD3F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Kompyuter</a:t>
            </a:r>
            <a:r>
              <a:rPr lang="en-US" dirty="0"/>
              <a:t> </a:t>
            </a:r>
            <a:r>
              <a:rPr lang="en-US" dirty="0" err="1"/>
              <a:t>grafikasi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2A1C4E-81A3-47E8-B3B8-340D8D641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708025"/>
            <a:ext cx="4893589" cy="2215991"/>
          </a:xfrm>
        </p:spPr>
        <p:txBody>
          <a:bodyPr/>
          <a:lstStyle/>
          <a:p>
            <a:pPr algn="just"/>
            <a:r>
              <a:rPr lang="en-US" sz="1800" i="0" dirty="0"/>
              <a:t>      </a:t>
            </a:r>
            <a:r>
              <a:rPr lang="en-US" sz="1800" i="0" dirty="0" err="1"/>
              <a:t>Informatika</a:t>
            </a:r>
            <a:r>
              <a:rPr lang="en-US" sz="1800" i="0" dirty="0"/>
              <a:t> </a:t>
            </a:r>
            <a:r>
              <a:rPr lang="en-US" sz="1800" i="0" dirty="0" err="1"/>
              <a:t>fanini</a:t>
            </a:r>
            <a:r>
              <a:rPr lang="en-US" sz="1800" i="0" dirty="0"/>
              <a:t> </a:t>
            </a:r>
            <a:r>
              <a:rPr lang="en-US" sz="1800" i="0" dirty="0" err="1"/>
              <a:t>o‘rganishda</a:t>
            </a:r>
            <a:r>
              <a:rPr lang="en-US" sz="1800" i="0" dirty="0"/>
              <a:t> </a:t>
            </a:r>
            <a:r>
              <a:rPr lang="en-US" sz="1800" i="0" dirty="0" err="1"/>
              <a:t>bolalar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o‘smirlar</a:t>
            </a:r>
            <a:r>
              <a:rPr lang="en-US" sz="1800" i="0" dirty="0"/>
              <a:t> </a:t>
            </a:r>
            <a:r>
              <a:rPr lang="en-US" sz="1800" i="0" dirty="0" err="1"/>
              <a:t>uchun</a:t>
            </a:r>
            <a:r>
              <a:rPr lang="en-US" sz="1800" i="0" dirty="0"/>
              <a:t> </a:t>
            </a:r>
            <a:r>
              <a:rPr lang="en-US" sz="1800" i="0" dirty="0" err="1"/>
              <a:t>eng</a:t>
            </a:r>
            <a:r>
              <a:rPr lang="en-US" sz="1800" i="0" dirty="0"/>
              <a:t> </a:t>
            </a:r>
            <a:r>
              <a:rPr lang="en-US" sz="1800" i="0" dirty="0" err="1"/>
              <a:t>qiziqarli</a:t>
            </a:r>
            <a:r>
              <a:rPr lang="en-US" sz="1800" i="0" dirty="0"/>
              <a:t> </a:t>
            </a:r>
            <a:r>
              <a:rPr lang="en-US" sz="1800" i="0" dirty="0" err="1"/>
              <a:t>mavzulardan</a:t>
            </a:r>
            <a:r>
              <a:rPr lang="en-US" sz="1800" i="0" dirty="0"/>
              <a:t> </a:t>
            </a:r>
            <a:r>
              <a:rPr lang="en-US" sz="1800" i="0" dirty="0" err="1"/>
              <a:t>biri</a:t>
            </a:r>
            <a:r>
              <a:rPr lang="en-US" sz="1800" i="0" dirty="0"/>
              <a:t> </a:t>
            </a:r>
            <a:r>
              <a:rPr lang="en-US" sz="1800" i="0" dirty="0" err="1"/>
              <a:t>bu</a:t>
            </a:r>
            <a:r>
              <a:rPr lang="en-US" sz="1800" i="0" dirty="0"/>
              <a:t> – “</a:t>
            </a:r>
            <a:r>
              <a:rPr lang="en-US" sz="1800" b="1" i="0" dirty="0" err="1"/>
              <a:t>Kompyuter</a:t>
            </a:r>
            <a:r>
              <a:rPr lang="en-US" sz="1800" b="1" i="0" dirty="0"/>
              <a:t> </a:t>
            </a:r>
            <a:r>
              <a:rPr lang="en-US" sz="1800" b="1" i="0" dirty="0" err="1"/>
              <a:t>garafikasi</a:t>
            </a:r>
            <a:r>
              <a:rPr lang="en-US" sz="1800" i="0" dirty="0"/>
              <a:t>”. </a:t>
            </a:r>
            <a:r>
              <a:rPr lang="en-US" sz="1800" i="0" dirty="0" err="1"/>
              <a:t>Bundan</a:t>
            </a:r>
            <a:r>
              <a:rPr lang="en-US" sz="1800" i="0" dirty="0"/>
              <a:t> </a:t>
            </a:r>
            <a:r>
              <a:rPr lang="en-US" sz="1800" i="0" dirty="0" err="1"/>
              <a:t>avvalgi</a:t>
            </a:r>
            <a:r>
              <a:rPr lang="en-US" sz="1800" i="0" dirty="0"/>
              <a:t> </a:t>
            </a:r>
            <a:r>
              <a:rPr lang="en-US" sz="1800" i="0" dirty="0" err="1"/>
              <a:t>boblarda</a:t>
            </a:r>
            <a:r>
              <a:rPr lang="en-US" sz="1800" i="0" dirty="0"/>
              <a:t> </a:t>
            </a:r>
            <a:r>
              <a:rPr lang="en-US" sz="1800" i="0" dirty="0" err="1"/>
              <a:t>sizlar</a:t>
            </a:r>
            <a:r>
              <a:rPr lang="en-US" sz="1800" i="0" dirty="0"/>
              <a:t> </a:t>
            </a:r>
            <a:r>
              <a:rPr lang="en-US" sz="1800" i="0" dirty="0" err="1"/>
              <a:t>bilan</a:t>
            </a:r>
            <a:r>
              <a:rPr lang="en-US" sz="1800" i="0" dirty="0"/>
              <a:t> </a:t>
            </a:r>
            <a:r>
              <a:rPr lang="en-US" sz="1800" b="1" i="0" dirty="0" err="1">
                <a:solidFill>
                  <a:srgbClr val="0070C0"/>
                </a:solidFill>
              </a:rPr>
              <a:t>Paint.Net</a:t>
            </a:r>
            <a:r>
              <a:rPr lang="en-US" sz="1800" i="0" dirty="0"/>
              <a:t> </a:t>
            </a:r>
            <a:r>
              <a:rPr lang="en-US" sz="1800" i="0" dirty="0" err="1"/>
              <a:t>grafik</a:t>
            </a:r>
            <a:r>
              <a:rPr lang="en-US" sz="1800" i="0" dirty="0"/>
              <a:t> </a:t>
            </a:r>
            <a:r>
              <a:rPr lang="en-US" sz="1800" i="0" dirty="0" err="1"/>
              <a:t>muharririda</a:t>
            </a:r>
            <a:r>
              <a:rPr lang="en-US" sz="1800" i="0" dirty="0"/>
              <a:t> </a:t>
            </a:r>
            <a:r>
              <a:rPr lang="en-US" sz="1800" i="0" dirty="0" err="1"/>
              <a:t>rasm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tasvirlarni</a:t>
            </a:r>
            <a:r>
              <a:rPr lang="en-US" sz="1800" i="0" dirty="0"/>
              <a:t> </a:t>
            </a:r>
            <a:r>
              <a:rPr lang="en-US" sz="1800" i="0" dirty="0" err="1"/>
              <a:t>hosil</a:t>
            </a:r>
            <a:r>
              <a:rPr lang="en-US" sz="1800" i="0" dirty="0"/>
              <a:t> </a:t>
            </a:r>
            <a:r>
              <a:rPr lang="en-US" sz="1800" i="0" dirty="0" err="1"/>
              <a:t>qilish</a:t>
            </a:r>
            <a:r>
              <a:rPr lang="en-US" sz="1800" i="0" dirty="0"/>
              <a:t> </a:t>
            </a:r>
            <a:r>
              <a:rPr lang="en-US" sz="1800" i="0" dirty="0" err="1"/>
              <a:t>ko‘nikmalariga</a:t>
            </a:r>
            <a:r>
              <a:rPr lang="en-US" sz="1800" i="0" dirty="0"/>
              <a:t> </a:t>
            </a:r>
            <a:r>
              <a:rPr lang="en-US" sz="1800" i="0" dirty="0" err="1"/>
              <a:t>ega</a:t>
            </a:r>
            <a:r>
              <a:rPr lang="en-US" sz="1800" i="0" dirty="0"/>
              <a:t> </a:t>
            </a:r>
            <a:r>
              <a:rPr lang="en-US" sz="1800" i="0" dirty="0" err="1"/>
              <a:t>bo‘ldik</a:t>
            </a:r>
            <a:r>
              <a:rPr lang="en-US" sz="1800" i="0" dirty="0"/>
              <a:t>.</a:t>
            </a:r>
            <a:r>
              <a:rPr lang="en-GB" sz="1800" i="0" dirty="0"/>
              <a:t> </a:t>
            </a:r>
            <a:r>
              <a:rPr lang="en-GB" sz="1800" i="0" dirty="0" err="1"/>
              <a:t>Rasm</a:t>
            </a:r>
            <a:r>
              <a:rPr lang="en-GB" sz="1800" i="0" dirty="0"/>
              <a:t> </a:t>
            </a:r>
            <a:r>
              <a:rPr lang="en-GB" sz="1800" i="0" dirty="0" err="1"/>
              <a:t>yaratishda</a:t>
            </a:r>
            <a:r>
              <a:rPr lang="en-GB" sz="1800" i="0" dirty="0"/>
              <a:t> biz </a:t>
            </a:r>
            <a:r>
              <a:rPr lang="en-GB" sz="1800" i="0" dirty="0" err="1"/>
              <a:t>dasturning</a:t>
            </a:r>
            <a:r>
              <a:rPr lang="en-GB" sz="1800" i="0" dirty="0"/>
              <a:t> </a:t>
            </a:r>
            <a:r>
              <a:rPr lang="en-GB" sz="1800" i="0" dirty="0" err="1"/>
              <a:t>maxsus</a:t>
            </a:r>
            <a:r>
              <a:rPr lang="en-GB" sz="1800" i="0" dirty="0"/>
              <a:t> </a:t>
            </a:r>
            <a:r>
              <a:rPr lang="en-GB" sz="1800" i="0" dirty="0" err="1"/>
              <a:t>uskunalari</a:t>
            </a:r>
            <a:r>
              <a:rPr lang="en-GB" sz="1800" i="0" dirty="0"/>
              <a:t> </a:t>
            </a:r>
            <a:r>
              <a:rPr lang="en-GB" sz="1800" i="0" dirty="0" err="1"/>
              <a:t>va</a:t>
            </a:r>
            <a:r>
              <a:rPr lang="en-GB" sz="1800" i="0" dirty="0"/>
              <a:t> </a:t>
            </a:r>
            <a:r>
              <a:rPr lang="en-GB" sz="1800" i="0" dirty="0" err="1"/>
              <a:t>imkoniyatlaridan</a:t>
            </a:r>
            <a:r>
              <a:rPr lang="en-GB" sz="1800" i="0" dirty="0"/>
              <a:t> </a:t>
            </a:r>
            <a:r>
              <a:rPr lang="en-GB" sz="1800" i="0" dirty="0" err="1"/>
              <a:t>foydalandik</a:t>
            </a:r>
            <a:r>
              <a:rPr lang="en-GB" sz="1800" i="0" dirty="0"/>
              <a:t>.</a:t>
            </a:r>
            <a:endParaRPr 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2829987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715BF-78A5-42DF-9C63-D3E5D756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Koordinatalar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398897-C311-4159-9401-838208115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708025"/>
            <a:ext cx="4885195" cy="1969770"/>
          </a:xfrm>
        </p:spPr>
        <p:txBody>
          <a:bodyPr/>
          <a:lstStyle/>
          <a:p>
            <a:pPr algn="just"/>
            <a:r>
              <a:rPr lang="en-US" sz="1600" i="0" dirty="0"/>
              <a:t>Scratch </a:t>
            </a:r>
            <a:r>
              <a:rPr lang="en-US" sz="1600" i="0" dirty="0" err="1"/>
              <a:t>muhitida</a:t>
            </a:r>
            <a:r>
              <a:rPr lang="en-US" sz="1600" i="0" dirty="0"/>
              <a:t> </a:t>
            </a:r>
            <a:r>
              <a:rPr lang="en-US" sz="1600" i="0" dirty="0" err="1"/>
              <a:t>yaratilgan</a:t>
            </a:r>
            <a:r>
              <a:rPr lang="en-US" sz="1600" i="0" dirty="0"/>
              <a:t> </a:t>
            </a:r>
            <a:r>
              <a:rPr lang="en-US" sz="1600" i="0" dirty="0" err="1"/>
              <a:t>grafikli</a:t>
            </a:r>
            <a:r>
              <a:rPr lang="en-US" sz="1600" i="0" dirty="0"/>
              <a:t> </a:t>
            </a:r>
            <a:r>
              <a:rPr lang="en-US" sz="1600" i="0" dirty="0" err="1"/>
              <a:t>dasturlar</a:t>
            </a:r>
            <a:r>
              <a:rPr lang="en-US" sz="1600" i="0" dirty="0"/>
              <a:t> </a:t>
            </a:r>
            <a:r>
              <a:rPr lang="en-US" sz="1600" i="0" dirty="0" err="1"/>
              <a:t>natijasi</a:t>
            </a:r>
            <a:r>
              <a:rPr lang="en-US" sz="1600" i="0" dirty="0"/>
              <a:t> ham </a:t>
            </a:r>
            <a:r>
              <a:rPr lang="en-US" sz="1600" i="0" dirty="0" err="1"/>
              <a:t>uning</a:t>
            </a:r>
            <a:r>
              <a:rPr lang="en-US" sz="1600" i="0" dirty="0"/>
              <a:t> </a:t>
            </a:r>
            <a:r>
              <a:rPr lang="en-US" sz="1600" i="0" dirty="0" err="1"/>
              <a:t>sahna</a:t>
            </a:r>
            <a:r>
              <a:rPr lang="en-US" sz="1600" i="0" dirty="0"/>
              <a:t> deb </a:t>
            </a:r>
            <a:r>
              <a:rPr lang="en-US" sz="1600" i="0" dirty="0" err="1"/>
              <a:t>atalgan</a:t>
            </a:r>
            <a:r>
              <a:rPr lang="en-US" sz="1600" i="0" dirty="0"/>
              <a:t> </a:t>
            </a:r>
            <a:r>
              <a:rPr lang="en-US" sz="1600" i="0" dirty="0" err="1"/>
              <a:t>maydonida</a:t>
            </a:r>
            <a:r>
              <a:rPr lang="en-US" sz="1600" i="0" dirty="0"/>
              <a:t> </a:t>
            </a:r>
            <a:r>
              <a:rPr lang="en-US" sz="1600" i="0" dirty="0" err="1"/>
              <a:t>namoyon</a:t>
            </a:r>
            <a:r>
              <a:rPr lang="en-US" sz="1600" i="0" dirty="0"/>
              <a:t> </a:t>
            </a:r>
            <a:r>
              <a:rPr lang="en-US" sz="1600" i="0" dirty="0" err="1"/>
              <a:t>bo‘ladi</a:t>
            </a:r>
            <a:r>
              <a:rPr lang="en-US" sz="1600" i="0" dirty="0"/>
              <a:t>. Shu </a:t>
            </a:r>
            <a:r>
              <a:rPr lang="en-US" sz="1600" i="0" dirty="0" err="1"/>
              <a:t>sababli</a:t>
            </a:r>
            <a:r>
              <a:rPr lang="en-US" sz="1600" i="0" dirty="0"/>
              <a:t> </a:t>
            </a:r>
            <a:r>
              <a:rPr lang="en-US" sz="1600" i="0" dirty="0" err="1"/>
              <a:t>endi</a:t>
            </a:r>
            <a:r>
              <a:rPr lang="en-US" sz="1600" i="0" dirty="0"/>
              <a:t> </a:t>
            </a:r>
            <a:r>
              <a:rPr lang="en-US" sz="1600" i="0" dirty="0" err="1"/>
              <a:t>sahna</a:t>
            </a:r>
            <a:r>
              <a:rPr lang="en-US" sz="1600" i="0" dirty="0"/>
              <a:t> </a:t>
            </a:r>
            <a:r>
              <a:rPr lang="en-US" sz="1600" i="0" dirty="0" err="1"/>
              <a:t>o‘lchamlari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koordinata</a:t>
            </a:r>
            <a:r>
              <a:rPr lang="en-US" sz="1600" i="0" dirty="0"/>
              <a:t> </a:t>
            </a:r>
            <a:r>
              <a:rPr lang="en-US" sz="1600" i="0" dirty="0" err="1"/>
              <a:t>tekisligi</a:t>
            </a:r>
            <a:r>
              <a:rPr lang="en-US" sz="1600" i="0" dirty="0"/>
              <a:t> </a:t>
            </a:r>
            <a:r>
              <a:rPr lang="en-US" sz="1600" i="0" dirty="0" err="1"/>
              <a:t>bilan</a:t>
            </a:r>
            <a:r>
              <a:rPr lang="en-US" sz="1600" i="0" dirty="0"/>
              <a:t> </a:t>
            </a:r>
            <a:r>
              <a:rPr lang="en-US" sz="1600" i="0" dirty="0" err="1"/>
              <a:t>tanishamiz</a:t>
            </a:r>
            <a:r>
              <a:rPr lang="en-US" sz="1600" i="0" dirty="0"/>
              <a:t>.</a:t>
            </a:r>
          </a:p>
          <a:p>
            <a:pPr algn="just"/>
            <a:r>
              <a:rPr lang="en-US" sz="1600" i="0" dirty="0"/>
              <a:t>Scratch </a:t>
            </a:r>
            <a:r>
              <a:rPr lang="en-US" sz="1600" i="0" dirty="0" err="1"/>
              <a:t>muhitida</a:t>
            </a:r>
            <a:r>
              <a:rPr lang="en-US" sz="1600" i="0" dirty="0"/>
              <a:t> </a:t>
            </a:r>
            <a:r>
              <a:rPr lang="en-US" sz="1600" i="0" dirty="0" err="1"/>
              <a:t>dastur</a:t>
            </a:r>
            <a:r>
              <a:rPr lang="en-US" sz="1600" i="0" dirty="0"/>
              <a:t> </a:t>
            </a:r>
            <a:r>
              <a:rPr lang="en-US" sz="1600" i="0" dirty="0" err="1"/>
              <a:t>ishga</a:t>
            </a:r>
            <a:r>
              <a:rPr lang="en-US" sz="1600" i="0" dirty="0"/>
              <a:t> </a:t>
            </a:r>
            <a:r>
              <a:rPr lang="en-US" sz="1600" i="0" dirty="0" err="1"/>
              <a:t>tushirilganda</a:t>
            </a:r>
            <a:r>
              <a:rPr lang="en-US" sz="1600" i="0" dirty="0"/>
              <a:t>, </a:t>
            </a:r>
            <a:r>
              <a:rPr lang="en-US" sz="1600" i="0" dirty="0" err="1"/>
              <a:t>sprayt</a:t>
            </a:r>
            <a:r>
              <a:rPr lang="en-US" sz="1600" i="0" dirty="0"/>
              <a:t> (</a:t>
            </a:r>
            <a:r>
              <a:rPr lang="en-US" sz="1600" i="0" dirty="0" err="1"/>
              <a:t>obyekt</a:t>
            </a:r>
            <a:r>
              <a:rPr lang="en-US" sz="1600" i="0" dirty="0"/>
              <a:t>) </a:t>
            </a:r>
            <a:r>
              <a:rPr lang="en-US" sz="1600" i="0" dirty="0" err="1"/>
              <a:t>sahna</a:t>
            </a:r>
            <a:r>
              <a:rPr lang="en-US" sz="1600" i="0" dirty="0"/>
              <a:t> </a:t>
            </a:r>
            <a:r>
              <a:rPr lang="en-US" sz="1600" i="0" dirty="0" err="1"/>
              <a:t>o‘rtasida</a:t>
            </a:r>
            <a:r>
              <a:rPr lang="en-US" sz="1600" i="0" dirty="0"/>
              <a:t> </a:t>
            </a:r>
            <a:r>
              <a:rPr lang="en-US" sz="1600" i="0" dirty="0" err="1"/>
              <a:t>joylashadi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koordinata</a:t>
            </a:r>
            <a:r>
              <a:rPr lang="en-US" sz="1600" i="0" dirty="0"/>
              <a:t> </a:t>
            </a:r>
            <a:r>
              <a:rPr lang="en-US" sz="1600" i="0" dirty="0" err="1"/>
              <a:t>boshi</a:t>
            </a:r>
            <a:r>
              <a:rPr lang="en-US" sz="1600" i="0" dirty="0"/>
              <a:t> </a:t>
            </a:r>
            <a:r>
              <a:rPr lang="en-US" sz="1600" i="0" dirty="0" err="1"/>
              <a:t>sifatida</a:t>
            </a:r>
            <a:r>
              <a:rPr lang="en-US" sz="1600" i="0" dirty="0"/>
              <a:t> harakat (0,0) </a:t>
            </a:r>
            <a:r>
              <a:rPr lang="en-US" sz="1600" i="0" dirty="0" err="1"/>
              <a:t>kordinatalardan</a:t>
            </a:r>
            <a:r>
              <a:rPr lang="en-US" sz="1600" i="0" dirty="0"/>
              <a:t> </a:t>
            </a:r>
            <a:r>
              <a:rPr lang="en-US" sz="1600" i="0" dirty="0" err="1"/>
              <a:t>boshlanadi</a:t>
            </a:r>
            <a:r>
              <a:rPr lang="en-US" sz="1600" i="0" dirty="0"/>
              <a:t>.</a:t>
            </a:r>
            <a:endParaRPr lang="en-GB" sz="1600" i="0" dirty="0"/>
          </a:p>
        </p:txBody>
      </p:sp>
    </p:spTree>
    <p:extLst>
      <p:ext uri="{BB962C8B-B14F-4D97-AF65-F5344CB8AC3E}">
        <p14:creationId xmlns:p14="http://schemas.microsoft.com/office/powerpoint/2010/main" val="23666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56FE6EE-50E6-4D89-80C8-04BFE92037AD}"/>
              </a:ext>
            </a:extLst>
          </p:cNvPr>
          <p:cNvSpPr txBox="1">
            <a:spLocks/>
          </p:cNvSpPr>
          <p:nvPr/>
        </p:nvSpPr>
        <p:spPr>
          <a:xfrm>
            <a:off x="300739" y="102424"/>
            <a:ext cx="51643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kern="0"/>
              <a:t>Koordinatalar</a:t>
            </a:r>
            <a:endParaRPr lang="en-GB" kern="0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892B3634-1DE7-42E9-82BE-AA952E815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5" y="860425"/>
            <a:ext cx="4885195" cy="1938992"/>
          </a:xfrm>
        </p:spPr>
        <p:txBody>
          <a:bodyPr/>
          <a:lstStyle/>
          <a:p>
            <a:pPr algn="just"/>
            <a:r>
              <a:rPr lang="en-US" sz="1800" i="0" dirty="0" err="1"/>
              <a:t>Bunda</a:t>
            </a:r>
            <a:r>
              <a:rPr lang="en-US" sz="1800" i="0" dirty="0"/>
              <a:t> </a:t>
            </a:r>
            <a:r>
              <a:rPr lang="en-US" sz="1800" b="1" i="0" dirty="0" err="1">
                <a:solidFill>
                  <a:srgbClr val="0070C0"/>
                </a:solidFill>
              </a:rPr>
              <a:t>Dekart</a:t>
            </a:r>
            <a:r>
              <a:rPr lang="en-US" sz="1800" b="1" i="0" dirty="0">
                <a:solidFill>
                  <a:srgbClr val="0070C0"/>
                </a:solidFill>
              </a:rPr>
              <a:t> </a:t>
            </a:r>
            <a:r>
              <a:rPr lang="en-US" sz="1800" b="1" i="0" dirty="0" err="1">
                <a:solidFill>
                  <a:srgbClr val="0070C0"/>
                </a:solidFill>
              </a:rPr>
              <a:t>koordinatalar</a:t>
            </a:r>
            <a:r>
              <a:rPr lang="en-US" sz="1800" i="0" dirty="0">
                <a:solidFill>
                  <a:srgbClr val="0070C0"/>
                </a:solidFill>
              </a:rPr>
              <a:t> </a:t>
            </a:r>
            <a:r>
              <a:rPr lang="en-US" sz="1800" i="0" dirty="0" err="1"/>
              <a:t>tizimi</a:t>
            </a:r>
            <a:r>
              <a:rPr lang="en-US" sz="1800" i="0" dirty="0"/>
              <a:t> </a:t>
            </a:r>
            <a:r>
              <a:rPr lang="en-US" sz="1800" i="0" dirty="0" err="1"/>
              <a:t>ishlatiladi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uning</a:t>
            </a:r>
            <a:r>
              <a:rPr lang="en-US" sz="1800" i="0" dirty="0"/>
              <a:t> </a:t>
            </a:r>
            <a:r>
              <a:rPr lang="en-US" sz="1800" i="0" dirty="0" err="1"/>
              <a:t>o‘lchamlari</a:t>
            </a:r>
            <a:r>
              <a:rPr lang="en-US" sz="1800" i="0" dirty="0"/>
              <a:t> X </a:t>
            </a:r>
            <a:r>
              <a:rPr lang="en-US" sz="1800" i="0" dirty="0" err="1"/>
              <a:t>o‘qi</a:t>
            </a:r>
            <a:r>
              <a:rPr lang="en-US" sz="1800" i="0" dirty="0"/>
              <a:t> </a:t>
            </a:r>
            <a:r>
              <a:rPr lang="en-US" sz="1800" i="0" dirty="0" err="1"/>
              <a:t>bo‘yicha</a:t>
            </a:r>
            <a:r>
              <a:rPr lang="en-US" sz="1800" i="0" dirty="0"/>
              <a:t> -240 dan +240 </a:t>
            </a:r>
            <a:r>
              <a:rPr lang="en-US" sz="1800" i="0" dirty="0" err="1"/>
              <a:t>bo‘lsa</a:t>
            </a:r>
            <a:r>
              <a:rPr lang="en-US" sz="1800" i="0" dirty="0"/>
              <a:t>, </a:t>
            </a:r>
            <a:r>
              <a:rPr lang="en-US" sz="1800" i="0" dirty="0" err="1"/>
              <a:t>o‘qi</a:t>
            </a:r>
            <a:r>
              <a:rPr lang="en-US" sz="1800" i="0" dirty="0"/>
              <a:t> -180 dan +180 </a:t>
            </a:r>
            <a:r>
              <a:rPr lang="en-US" sz="1800" i="0" dirty="0" err="1"/>
              <a:t>gacha</a:t>
            </a:r>
            <a:r>
              <a:rPr lang="en-US" sz="1800" i="0" dirty="0"/>
              <a:t> </a:t>
            </a:r>
            <a:r>
              <a:rPr lang="en-US" sz="1800" i="0" dirty="0" err="1"/>
              <a:t>bo‘ladi</a:t>
            </a:r>
            <a:r>
              <a:rPr lang="en-US" sz="1800" i="0" dirty="0"/>
              <a:t>.</a:t>
            </a:r>
          </a:p>
          <a:p>
            <a:pPr algn="just"/>
            <a:r>
              <a:rPr lang="en-US" sz="1800" i="0" dirty="0"/>
              <a:t>Agar </a:t>
            </a:r>
            <a:r>
              <a:rPr lang="en-US" sz="1800" i="0" dirty="0" err="1"/>
              <a:t>rasm</a:t>
            </a:r>
            <a:r>
              <a:rPr lang="en-US" sz="1800" i="0" dirty="0"/>
              <a:t> </a:t>
            </a:r>
            <a:r>
              <a:rPr lang="en-US" sz="1800" i="0" dirty="0" err="1"/>
              <a:t>chizish</a:t>
            </a:r>
            <a:r>
              <a:rPr lang="en-US" sz="1800" i="0" dirty="0"/>
              <a:t> </a:t>
            </a:r>
            <a:r>
              <a:rPr lang="en-US" sz="1800" i="0" dirty="0" err="1"/>
              <a:t>jarayonida</a:t>
            </a:r>
            <a:r>
              <a:rPr lang="en-US" sz="1800" i="0" dirty="0"/>
              <a:t> </a:t>
            </a:r>
            <a:r>
              <a:rPr lang="en-US" sz="1800" i="0" dirty="0" err="1"/>
              <a:t>kursor</a:t>
            </a:r>
            <a:r>
              <a:rPr lang="en-US" sz="1800" i="0" dirty="0"/>
              <a:t> </a:t>
            </a:r>
            <a:r>
              <a:rPr lang="en-US" sz="1800" i="0" dirty="0" err="1"/>
              <a:t>ekranning</a:t>
            </a:r>
            <a:r>
              <a:rPr lang="en-US" sz="1800" i="0" dirty="0"/>
              <a:t> </a:t>
            </a:r>
            <a:r>
              <a:rPr lang="en-US" sz="1800" i="0" dirty="0" err="1"/>
              <a:t>boshqa</a:t>
            </a:r>
            <a:r>
              <a:rPr lang="en-US" sz="1800" i="0" dirty="0"/>
              <a:t> </a:t>
            </a:r>
            <a:r>
              <a:rPr lang="en-US" sz="1800" i="0" dirty="0" err="1"/>
              <a:t>nuqtasida</a:t>
            </a:r>
            <a:r>
              <a:rPr lang="en-US" sz="1800" i="0" dirty="0"/>
              <a:t> </a:t>
            </a:r>
            <a:r>
              <a:rPr lang="en-US" sz="1800" i="0" dirty="0" err="1"/>
              <a:t>paydo</a:t>
            </a:r>
            <a:r>
              <a:rPr lang="en-US" sz="1800" i="0" dirty="0"/>
              <a:t> </a:t>
            </a:r>
            <a:r>
              <a:rPr lang="en-US" sz="1800" i="0" dirty="0" err="1"/>
              <a:t>bo‘lib</a:t>
            </a:r>
            <a:r>
              <a:rPr lang="en-US" sz="1800" i="0" dirty="0"/>
              <a:t> </a:t>
            </a:r>
            <a:r>
              <a:rPr lang="en-US" sz="1800" i="0" dirty="0" err="1"/>
              <a:t>qolsa</a:t>
            </a:r>
            <a:r>
              <a:rPr lang="en-US" sz="1800" i="0" dirty="0"/>
              <a:t>, u </a:t>
            </a:r>
            <a:r>
              <a:rPr lang="en-US" sz="1800" i="0" dirty="0" err="1"/>
              <a:t>holda</a:t>
            </a:r>
            <a:r>
              <a:rPr lang="en-US" sz="1800" i="0" dirty="0"/>
              <a:t> </a:t>
            </a:r>
            <a:r>
              <a:rPr lang="en-US" sz="1800" i="0" dirty="0" err="1"/>
              <a:t>boshlang‘ich</a:t>
            </a:r>
            <a:r>
              <a:rPr lang="en-US" sz="1800" i="0" dirty="0"/>
              <a:t> </a:t>
            </a:r>
            <a:r>
              <a:rPr lang="en-US" sz="1800" i="0" dirty="0" err="1"/>
              <a:t>harakatini</a:t>
            </a:r>
            <a:r>
              <a:rPr lang="en-US" sz="1800" i="0" dirty="0"/>
              <a:t> </a:t>
            </a:r>
            <a:r>
              <a:rPr lang="en-US" sz="1800" i="0" dirty="0" err="1">
                <a:solidFill>
                  <a:srgbClr val="0070C0"/>
                </a:solidFill>
              </a:rPr>
              <a:t>GoTo</a:t>
            </a:r>
            <a:r>
              <a:rPr lang="en-US" sz="1800" i="0" dirty="0"/>
              <a:t> (</a:t>
            </a:r>
            <a:r>
              <a:rPr lang="uz-Cyrl-UZ" sz="1800" i="0" dirty="0"/>
              <a:t>Идти</a:t>
            </a:r>
            <a:r>
              <a:rPr lang="en-US" sz="1800" i="0" dirty="0"/>
              <a:t>)</a:t>
            </a:r>
            <a:r>
              <a:rPr lang="ru-RU" sz="1800" i="0" dirty="0"/>
              <a:t> в </a:t>
            </a:r>
            <a:r>
              <a:rPr lang="en-US" sz="1800" i="0" dirty="0"/>
              <a:t>X=0, Y=0 </a:t>
            </a:r>
            <a:r>
              <a:rPr lang="en-US" sz="1800" i="0" dirty="0" err="1"/>
              <a:t>buyrug‘I</a:t>
            </a:r>
            <a:r>
              <a:rPr lang="en-US" sz="1800" i="0" dirty="0"/>
              <a:t> </a:t>
            </a:r>
            <a:r>
              <a:rPr lang="en-US" sz="1800" i="0" dirty="0" err="1"/>
              <a:t>bilan</a:t>
            </a:r>
            <a:r>
              <a:rPr lang="en-US" sz="1800" i="0" dirty="0"/>
              <a:t> </a:t>
            </a:r>
            <a:r>
              <a:rPr lang="en-US" sz="1800" i="0" dirty="0" err="1"/>
              <a:t>belgilab</a:t>
            </a:r>
            <a:r>
              <a:rPr lang="en-US" sz="1800" i="0" dirty="0"/>
              <a:t> </a:t>
            </a:r>
            <a:r>
              <a:rPr lang="en-US" sz="1800" i="0" dirty="0" err="1"/>
              <a:t>qo‘yiladi</a:t>
            </a:r>
            <a:r>
              <a:rPr lang="en-US" sz="1800" i="0" dirty="0"/>
              <a:t>.</a:t>
            </a:r>
            <a:endParaRPr lang="en-GB" sz="1800" i="0" dirty="0"/>
          </a:p>
        </p:txBody>
      </p:sp>
    </p:spTree>
    <p:extLst>
      <p:ext uri="{BB962C8B-B14F-4D97-AF65-F5344CB8AC3E}">
        <p14:creationId xmlns:p14="http://schemas.microsoft.com/office/powerpoint/2010/main" val="178918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7D9C7-61FF-4685-9710-9FE94C28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Pen (Pero)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AF785E-1A99-411B-8C25-84D8DE999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708025"/>
            <a:ext cx="4893589" cy="1107996"/>
          </a:xfrm>
        </p:spPr>
        <p:txBody>
          <a:bodyPr/>
          <a:lstStyle/>
          <a:p>
            <a:pPr algn="just"/>
            <a:r>
              <a:rPr lang="en-US" sz="1800" i="0" dirty="0" err="1"/>
              <a:t>Sahnada</a:t>
            </a:r>
            <a:r>
              <a:rPr lang="en-US" sz="1800" i="0" dirty="0"/>
              <a:t> </a:t>
            </a:r>
            <a:r>
              <a:rPr lang="en-US" sz="1800" i="0" dirty="0" err="1"/>
              <a:t>chiziqlar</a:t>
            </a:r>
            <a:r>
              <a:rPr lang="en-US" sz="1800" i="0" dirty="0"/>
              <a:t> </a:t>
            </a:r>
            <a:r>
              <a:rPr lang="en-US" sz="1800" i="0" dirty="0" err="1"/>
              <a:t>chizish</a:t>
            </a:r>
            <a:r>
              <a:rPr lang="en-US" sz="1800" i="0" dirty="0"/>
              <a:t> </a:t>
            </a:r>
            <a:r>
              <a:rPr lang="en-US" sz="1800" i="0" dirty="0" err="1"/>
              <a:t>uchun</a:t>
            </a:r>
            <a:r>
              <a:rPr lang="en-US" sz="1800" i="0" dirty="0"/>
              <a:t> </a:t>
            </a:r>
            <a:r>
              <a:rPr lang="en-US" sz="1800" b="1" i="0" dirty="0"/>
              <a:t>Pen</a:t>
            </a:r>
            <a:r>
              <a:rPr lang="en-US" sz="1800" i="0" dirty="0"/>
              <a:t> (Pero) </a:t>
            </a:r>
            <a:r>
              <a:rPr lang="en-US" sz="1800" i="0" dirty="0" err="1"/>
              <a:t>blokidan</a:t>
            </a:r>
            <a:r>
              <a:rPr lang="en-US" sz="1800" i="0" dirty="0"/>
              <a:t> </a:t>
            </a:r>
            <a:r>
              <a:rPr lang="en-US" sz="1800" i="0" dirty="0" err="1"/>
              <a:t>foydalanamiz</a:t>
            </a:r>
            <a:r>
              <a:rPr lang="en-US" sz="1800" i="0" dirty="0"/>
              <a:t>. Bu </a:t>
            </a:r>
            <a:r>
              <a:rPr lang="en-US" sz="1800" i="0" dirty="0" err="1"/>
              <a:t>bloklar</a:t>
            </a:r>
            <a:r>
              <a:rPr lang="en-US" sz="1800" i="0" dirty="0"/>
              <a:t> </a:t>
            </a:r>
            <a:r>
              <a:rPr lang="en-US" sz="1800" i="0" dirty="0" err="1"/>
              <a:t>buyruqlar</a:t>
            </a:r>
            <a:r>
              <a:rPr lang="en-US" sz="1800" i="0" dirty="0"/>
              <a:t> </a:t>
            </a:r>
            <a:r>
              <a:rPr lang="en-US" sz="1800" i="0" dirty="0" err="1"/>
              <a:t>panelida</a:t>
            </a:r>
            <a:r>
              <a:rPr lang="en-US" sz="1800" i="0" dirty="0"/>
              <a:t> </a:t>
            </a:r>
            <a:r>
              <a:rPr lang="en-US" sz="1800" i="0" dirty="0" err="1"/>
              <a:t>bo‘lmasa</a:t>
            </a:r>
            <a:r>
              <a:rPr lang="en-US" sz="1800" i="0" dirty="0"/>
              <a:t>, </a:t>
            </a:r>
            <a:r>
              <a:rPr lang="en-US" sz="1800" i="0" dirty="0" err="1"/>
              <a:t>ularni</a:t>
            </a:r>
            <a:r>
              <a:rPr lang="en-US" sz="1800" i="0" dirty="0"/>
              <a:t> </a:t>
            </a:r>
            <a:r>
              <a:rPr lang="en-US" sz="1800" i="0" dirty="0" err="1"/>
              <a:t>qo‘shimcha</a:t>
            </a:r>
            <a:r>
              <a:rPr lang="en-US" sz="1800" i="0" dirty="0"/>
              <a:t> </a:t>
            </a:r>
            <a:r>
              <a:rPr lang="en-US" sz="1800" i="0" dirty="0" err="1"/>
              <a:t>buyruqlar</a:t>
            </a:r>
            <a:r>
              <a:rPr lang="en-US" sz="1800" i="0" dirty="0"/>
              <a:t> </a:t>
            </a:r>
            <a:r>
              <a:rPr lang="en-US" sz="1800" i="0" dirty="0" err="1"/>
              <a:t>guruhidan</a:t>
            </a:r>
            <a:r>
              <a:rPr lang="en-US" sz="1800" i="0" dirty="0"/>
              <a:t> </a:t>
            </a:r>
            <a:r>
              <a:rPr lang="en-US" sz="1800" i="0" dirty="0" err="1"/>
              <a:t>o‘rnatamiz</a:t>
            </a:r>
            <a:r>
              <a:rPr lang="en-US" sz="1800" i="0" dirty="0"/>
              <a:t>.</a:t>
            </a:r>
            <a:endParaRPr lang="en-GB" sz="18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72E529-4B2C-4FE0-B406-ADD7911F6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500" y="2170906"/>
            <a:ext cx="866775" cy="666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5F929-6DBB-42B8-82F4-BC7903377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5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1513" y="1968780"/>
            <a:ext cx="866775" cy="980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2FCE10-BA3A-4138-B336-C961FE471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7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7527" y="1905079"/>
            <a:ext cx="1449502" cy="110799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087A92-53E9-4EB1-A0FC-1C0C6B301C4C}"/>
              </a:ext>
            </a:extLst>
          </p:cNvPr>
          <p:cNvSpPr/>
          <p:nvPr/>
        </p:nvSpPr>
        <p:spPr>
          <a:xfrm>
            <a:off x="3691004" y="2734689"/>
            <a:ext cx="348373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44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A46A2-F95E-4F14-BC09-F5761CB6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/>
              <a:t>2-mashq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A60C31-6A0E-4B5F-A32D-485A426B4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6-d(1-mashq)">
            <a:hlinkClick r:id="" action="ppaction://media"/>
            <a:extLst>
              <a:ext uri="{FF2B5EF4-FFF2-40B4-BE49-F238E27FC236}">
                <a16:creationId xmlns:a16="http://schemas.microsoft.com/office/drawing/2014/main" id="{0C3E3D45-68F8-499C-B11C-1BD040CF9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6" y="17743"/>
            <a:ext cx="55467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90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EDE27-231B-4CF0-95CB-324481B5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/>
              <a:t>1-mashq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9C7FF2-F606-4813-93D9-72E3809EF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6-d(1-m1)">
            <a:hlinkClick r:id="" action="ppaction://media"/>
            <a:extLst>
              <a:ext uri="{FF2B5EF4-FFF2-40B4-BE49-F238E27FC236}">
                <a16:creationId xmlns:a16="http://schemas.microsoft.com/office/drawing/2014/main" id="{FE73645F-FC8E-4F77-9375-02579657C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6" y="0"/>
            <a:ext cx="55467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9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6D205-97F6-444A-B146-B82DBDA2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/>
              <a:t>3-mashq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BA0913-7D14-4B65-AD3B-17668B671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6-d(2-mashq)">
            <a:hlinkClick r:id="" action="ppaction://media"/>
            <a:extLst>
              <a:ext uri="{FF2B5EF4-FFF2-40B4-BE49-F238E27FC236}">
                <a16:creationId xmlns:a16="http://schemas.microsoft.com/office/drawing/2014/main" id="{F7ACA054-882C-44E8-8ED1-8062458FA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6" y="0"/>
            <a:ext cx="55467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8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25932-4524-4DF2-93B0-BE813848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DB3581-3EFE-4938-AEDF-6F4A3880F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6-d(3mashq)">
            <a:hlinkClick r:id="" action="ppaction://media"/>
            <a:extLst>
              <a:ext uri="{FF2B5EF4-FFF2-40B4-BE49-F238E27FC236}">
                <a16:creationId xmlns:a16="http://schemas.microsoft.com/office/drawing/2014/main" id="{BDDAA0A1-80D1-41EB-8BE7-78C272E18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6" y="0"/>
            <a:ext cx="554672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13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6965</TotalTime>
  <Words>223</Words>
  <Application>Microsoft Office PowerPoint</Application>
  <PresentationFormat>Произвольный</PresentationFormat>
  <Paragraphs>19</Paragraphs>
  <Slides>10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INFORMATIKA VA AXBOROT TEXNOLOGIYALARI</vt:lpstr>
      <vt:lpstr>Kompyuter grafikasi</vt:lpstr>
      <vt:lpstr>Koordinatalar</vt:lpstr>
      <vt:lpstr>Презентация PowerPoint</vt:lpstr>
      <vt:lpstr>Pen (Pero)</vt:lpstr>
      <vt:lpstr>2-mashq</vt:lpstr>
      <vt:lpstr>1-mashq</vt:lpstr>
      <vt:lpstr>3-mashq</vt:lpstr>
      <vt:lpstr>Презентация PowerPoint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Пользователь</cp:lastModifiedBy>
  <cp:revision>1098</cp:revision>
  <dcterms:created xsi:type="dcterms:W3CDTF">2020-04-13T08:05:16Z</dcterms:created>
  <dcterms:modified xsi:type="dcterms:W3CDTF">2021-03-02T11:04:21Z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