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320" r:id="rId2"/>
    <p:sldId id="356" r:id="rId3"/>
    <p:sldId id="354" r:id="rId4"/>
    <p:sldId id="355" r:id="rId5"/>
    <p:sldId id="357" r:id="rId6"/>
    <p:sldId id="358" r:id="rId7"/>
    <p:sldId id="359" r:id="rId8"/>
    <p:sldId id="345" r:id="rId9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127" d="100"/>
          <a:sy n="127" d="100"/>
        </p:scale>
        <p:origin x="816" y="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02/03/2021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59952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1900" spc="-5" dirty="0"/>
              <a:t>INFORMATIKA VA AXBOROT TEXNOLOGIYALARI</a:t>
            </a:r>
            <a:endParaRPr lang="en-US" sz="19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635500" y="212867"/>
            <a:ext cx="995327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4636" y="343135"/>
            <a:ext cx="105156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uz-Cyrl-UZ" sz="2000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ru-RU" sz="200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000" b="1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1206500" y="1089025"/>
            <a:ext cx="3886200" cy="905376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ctr">
              <a:spcAft>
                <a:spcPts val="1200"/>
              </a:spcAft>
            </a:pPr>
            <a:r>
              <a:rPr lang="en-US" sz="2800" b="1" spc="-10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2800" b="1" spc="-10" dirty="0" smtClean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2800" b="1" spc="-10" dirty="0" err="1" smtClean="0">
                <a:solidFill>
                  <a:srgbClr val="002060"/>
                </a:solidFill>
                <a:latin typeface="Arial"/>
                <a:cs typeface="Arial"/>
              </a:rPr>
              <a:t>Ovoz</a:t>
            </a:r>
            <a:r>
              <a:rPr lang="en-US" sz="2800" b="1" spc="-10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800" b="1" spc="-10" dirty="0" err="1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28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800" b="1" spc="-10" dirty="0" err="1">
                <a:solidFill>
                  <a:srgbClr val="002060"/>
                </a:solidFill>
                <a:latin typeface="Arial"/>
                <a:cs typeface="Arial"/>
              </a:rPr>
              <a:t>matn</a:t>
            </a:r>
            <a:r>
              <a:rPr lang="en-US" sz="28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800" b="1" spc="-10" dirty="0" err="1" smtClean="0">
                <a:solidFill>
                  <a:srgbClr val="002060"/>
                </a:solidFill>
                <a:latin typeface="Arial"/>
                <a:cs typeface="Arial"/>
              </a:rPr>
              <a:t>bilan</a:t>
            </a:r>
            <a:r>
              <a:rPr lang="en-US" sz="2800" b="1" spc="-10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800" b="1" spc="-10" dirty="0" err="1" smtClean="0">
                <a:solidFill>
                  <a:srgbClr val="002060"/>
                </a:solidFill>
                <a:latin typeface="Arial"/>
                <a:cs typeface="Arial"/>
              </a:rPr>
              <a:t>ishlash</a:t>
            </a:r>
            <a:endParaRPr lang="ru-RU" sz="2800" b="1" spc="-1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52ECB0-D4A8-48AE-BD57-BEB0858D3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2079625"/>
            <a:ext cx="1122977" cy="104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F04724-4520-4026-BA3E-42901DEF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40" y="117538"/>
            <a:ext cx="5164320" cy="338554"/>
          </a:xfrm>
        </p:spPr>
        <p:txBody>
          <a:bodyPr/>
          <a:lstStyle/>
          <a:p>
            <a:pPr algn="ctr"/>
            <a:r>
              <a:rPr lang="en-US" sz="2200" i="0" dirty="0"/>
              <a:t>Dialog (</a:t>
            </a:r>
            <a:r>
              <a:rPr lang="en-US" sz="2200" i="0" dirty="0" err="1"/>
              <a:t>muloqot</a:t>
            </a:r>
            <a:r>
              <a:rPr lang="en-US" sz="2200" i="0" dirty="0"/>
              <a:t>)</a:t>
            </a:r>
            <a:endParaRPr lang="en-GB" sz="2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A4AA5C-231E-4374-BF4E-E041A9F08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099" y="936625"/>
            <a:ext cx="4656594" cy="1661993"/>
          </a:xfrm>
        </p:spPr>
        <p:txBody>
          <a:bodyPr/>
          <a:lstStyle/>
          <a:p>
            <a:pPr algn="just"/>
            <a:r>
              <a:rPr lang="en-US" sz="1800" b="1" i="0" dirty="0">
                <a:solidFill>
                  <a:srgbClr val="0070C0"/>
                </a:solidFill>
              </a:rPr>
              <a:t>Scratch</a:t>
            </a:r>
            <a:r>
              <a:rPr lang="en-US" sz="1800" i="0" dirty="0">
                <a:solidFill>
                  <a:srgbClr val="0070C0"/>
                </a:solidFill>
              </a:rPr>
              <a:t> – </a:t>
            </a:r>
            <a:r>
              <a:rPr lang="en-US" sz="1800" i="0" dirty="0" err="1"/>
              <a:t>dasturida</a:t>
            </a:r>
            <a:r>
              <a:rPr lang="en-US" sz="1800" i="0" dirty="0"/>
              <a:t> </a:t>
            </a:r>
            <a:r>
              <a:rPr lang="en-US" sz="1800" i="0" dirty="0" err="1"/>
              <a:t>boshqa</a:t>
            </a:r>
            <a:r>
              <a:rPr lang="en-US" sz="1800" i="0" dirty="0"/>
              <a:t> </a:t>
            </a:r>
            <a:r>
              <a:rPr lang="en-US" sz="1800" i="0" dirty="0" err="1"/>
              <a:t>dasturlar</a:t>
            </a:r>
            <a:r>
              <a:rPr lang="en-US" sz="1800" i="0" dirty="0"/>
              <a:t> </a:t>
            </a:r>
            <a:r>
              <a:rPr lang="en-US" sz="1800" i="0" dirty="0" err="1"/>
              <a:t>kabi</a:t>
            </a:r>
            <a:r>
              <a:rPr lang="en-US" sz="1800" i="0" dirty="0"/>
              <a:t> </a:t>
            </a:r>
            <a:r>
              <a:rPr lang="en-US" sz="1800" i="0" dirty="0" err="1"/>
              <a:t>kichik</a:t>
            </a:r>
            <a:r>
              <a:rPr lang="en-US" sz="1800" i="0" dirty="0"/>
              <a:t> dialog (</a:t>
            </a:r>
            <a:r>
              <a:rPr lang="en-US" sz="1800" i="0" dirty="0" err="1"/>
              <a:t>muloqot</a:t>
            </a:r>
            <a:r>
              <a:rPr lang="en-US" sz="1800" i="0" dirty="0"/>
              <a:t>) </a:t>
            </a:r>
            <a:r>
              <a:rPr lang="en-US" sz="1800" i="0" dirty="0" err="1"/>
              <a:t>dasturchalarini</a:t>
            </a:r>
            <a:r>
              <a:rPr lang="en-US" sz="1800" i="0" dirty="0"/>
              <a:t> </a:t>
            </a:r>
            <a:r>
              <a:rPr lang="en-US" sz="1800" i="0" dirty="0" err="1"/>
              <a:t>yaratish</a:t>
            </a:r>
            <a:r>
              <a:rPr lang="en-US" sz="1800" i="0" dirty="0"/>
              <a:t> </a:t>
            </a:r>
            <a:r>
              <a:rPr lang="en-US" sz="1800" i="0" dirty="0" err="1"/>
              <a:t>mumkin</a:t>
            </a:r>
            <a:r>
              <a:rPr lang="en-US" sz="1800" i="0" dirty="0"/>
              <a:t>. </a:t>
            </a:r>
            <a:r>
              <a:rPr lang="en-US" sz="1800" i="0" dirty="0" err="1"/>
              <a:t>Bunday</a:t>
            </a:r>
            <a:r>
              <a:rPr lang="en-US" sz="1800" i="0" dirty="0"/>
              <a:t> </a:t>
            </a:r>
            <a:r>
              <a:rPr lang="en-US" sz="1800" i="0" dirty="0" err="1"/>
              <a:t>dasturlarda</a:t>
            </a:r>
            <a:r>
              <a:rPr lang="en-US" sz="1800" i="0" dirty="0"/>
              <a:t> </a:t>
            </a:r>
            <a:r>
              <a:rPr lang="en-US" sz="1800" i="0" dirty="0" err="1"/>
              <a:t>sprayt</a:t>
            </a:r>
            <a:r>
              <a:rPr lang="en-US" sz="1800" i="0" dirty="0"/>
              <a:t> </a:t>
            </a:r>
            <a:r>
              <a:rPr lang="en-US" sz="1800" i="0" dirty="0" err="1"/>
              <a:t>qahramonlari</a:t>
            </a:r>
            <a:r>
              <a:rPr lang="en-US" sz="1800" i="0" dirty="0"/>
              <a:t> </a:t>
            </a:r>
            <a:r>
              <a:rPr lang="en-US" sz="1800" i="0" dirty="0" err="1"/>
              <a:t>bilan</a:t>
            </a:r>
            <a:r>
              <a:rPr lang="en-US" sz="1800" i="0" dirty="0"/>
              <a:t> </a:t>
            </a:r>
            <a:r>
              <a:rPr lang="en-US" sz="1800" i="0" dirty="0" err="1"/>
              <a:t>muloqot</a:t>
            </a:r>
            <a:r>
              <a:rPr lang="en-US" sz="1800" i="0" dirty="0"/>
              <a:t> </a:t>
            </a:r>
            <a:r>
              <a:rPr lang="en-US" sz="1800" i="0" dirty="0" err="1"/>
              <a:t>qilish</a:t>
            </a:r>
            <a:r>
              <a:rPr lang="en-US" sz="1800" i="0" dirty="0"/>
              <a:t>, </a:t>
            </a:r>
            <a:r>
              <a:rPr lang="en-US" sz="1800" i="0" dirty="0" err="1"/>
              <a:t>ular</a:t>
            </a:r>
            <a:r>
              <a:rPr lang="en-US" sz="1800" i="0" dirty="0"/>
              <a:t> </a:t>
            </a:r>
            <a:r>
              <a:rPr lang="en-US" sz="1800" i="0" dirty="0" err="1"/>
              <a:t>savol</a:t>
            </a:r>
            <a:r>
              <a:rPr lang="en-US" sz="1800" i="0" dirty="0"/>
              <a:t> </a:t>
            </a:r>
            <a:r>
              <a:rPr lang="en-US" sz="1800" i="0" dirty="0" err="1"/>
              <a:t>berishi</a:t>
            </a:r>
            <a:r>
              <a:rPr lang="en-US" sz="1800" i="0" dirty="0"/>
              <a:t>, </a:t>
            </a:r>
            <a:r>
              <a:rPr lang="en-US" sz="1800" i="0" dirty="0" err="1"/>
              <a:t>siz</a:t>
            </a:r>
            <a:r>
              <a:rPr lang="en-US" sz="1800" i="0" dirty="0"/>
              <a:t> </a:t>
            </a:r>
            <a:r>
              <a:rPr lang="en-US" sz="1800" i="0" dirty="0" err="1"/>
              <a:t>esa</a:t>
            </a:r>
            <a:r>
              <a:rPr lang="en-US" sz="1800" i="0" dirty="0"/>
              <a:t>, </a:t>
            </a:r>
            <a:r>
              <a:rPr lang="en-US" sz="1800" i="0" dirty="0" err="1"/>
              <a:t>ularga</a:t>
            </a:r>
            <a:r>
              <a:rPr lang="en-US" sz="1800" i="0" dirty="0"/>
              <a:t> </a:t>
            </a:r>
            <a:r>
              <a:rPr lang="en-US" sz="1800" i="0" dirty="0" err="1"/>
              <a:t>javob</a:t>
            </a:r>
            <a:r>
              <a:rPr lang="en-US" sz="1800" i="0" dirty="0"/>
              <a:t> </a:t>
            </a:r>
            <a:r>
              <a:rPr lang="en-US" sz="1800" i="0" dirty="0" err="1"/>
              <a:t>berishingiz</a:t>
            </a:r>
            <a:r>
              <a:rPr lang="en-US" sz="1800" i="0" dirty="0"/>
              <a:t> </a:t>
            </a:r>
            <a:r>
              <a:rPr lang="en-US" sz="1800" i="0" dirty="0" err="1"/>
              <a:t>kabi</a:t>
            </a:r>
            <a:r>
              <a:rPr lang="en-US" sz="1800" i="0" dirty="0"/>
              <a:t> </a:t>
            </a:r>
            <a:r>
              <a:rPr lang="en-US" sz="1800" i="0" dirty="0" err="1"/>
              <a:t>qiziqarli</a:t>
            </a:r>
            <a:r>
              <a:rPr lang="en-US" sz="1800" i="0" dirty="0"/>
              <a:t> </a:t>
            </a:r>
            <a:r>
              <a:rPr lang="en-US" sz="1800" i="0" dirty="0" err="1"/>
              <a:t>loyihalarni</a:t>
            </a:r>
            <a:r>
              <a:rPr lang="en-US" sz="1800" i="0" dirty="0"/>
              <a:t> </a:t>
            </a:r>
            <a:r>
              <a:rPr lang="en-US" sz="1800" i="0" dirty="0" err="1"/>
              <a:t>yaratishingiz</a:t>
            </a:r>
            <a:r>
              <a:rPr lang="en-US" sz="1800" i="0" dirty="0"/>
              <a:t> </a:t>
            </a:r>
            <a:r>
              <a:rPr lang="en-US" sz="1800" i="0" dirty="0" err="1"/>
              <a:t>mumkin</a:t>
            </a:r>
            <a:r>
              <a:rPr lang="en-US" sz="1800" i="0" dirty="0"/>
              <a:t>.</a:t>
            </a:r>
            <a:endParaRPr lang="en-GB" sz="1800" i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1A3F44-4115-4492-B3F2-95B3F87B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0" y="2328293"/>
            <a:ext cx="803695" cy="8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56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0590D-215E-4B6A-94A8-DE4031D82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5095"/>
            <a:ext cx="5164320" cy="369332"/>
          </a:xfrm>
        </p:spPr>
        <p:txBody>
          <a:bodyPr/>
          <a:lstStyle/>
          <a:p>
            <a:pPr algn="ctr"/>
            <a:r>
              <a:rPr lang="en-US" sz="2400" dirty="0" err="1"/>
              <a:t>So‘rash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 </a:t>
            </a:r>
            <a:r>
              <a:rPr lang="en-US" sz="2400" dirty="0" err="1"/>
              <a:t>kutish</a:t>
            </a:r>
            <a:endParaRPr lang="en-GB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05B943-6567-4A15-AA48-998BD81FE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919" y="929927"/>
            <a:ext cx="4791959" cy="1384995"/>
          </a:xfrm>
        </p:spPr>
        <p:txBody>
          <a:bodyPr/>
          <a:lstStyle/>
          <a:p>
            <a:pPr algn="just"/>
            <a:r>
              <a:rPr lang="en-US" sz="1800" b="1" i="0" dirty="0">
                <a:solidFill>
                  <a:srgbClr val="0070C0"/>
                </a:solidFill>
              </a:rPr>
              <a:t>Scratch</a:t>
            </a:r>
            <a:r>
              <a:rPr lang="en-US" sz="1800" i="0" dirty="0"/>
              <a:t> </a:t>
            </a:r>
            <a:r>
              <a:rPr lang="en-US" sz="1800" i="0" dirty="0" err="1"/>
              <a:t>dasturida</a:t>
            </a:r>
            <a:r>
              <a:rPr lang="en-US" sz="1800" i="0" dirty="0"/>
              <a:t> </a:t>
            </a:r>
            <a:r>
              <a:rPr lang="en-US" sz="1800" i="0" dirty="0" err="1"/>
              <a:t>foydalanuvchi</a:t>
            </a:r>
            <a:r>
              <a:rPr lang="en-US" sz="1800" i="0" dirty="0"/>
              <a:t> </a:t>
            </a:r>
            <a:r>
              <a:rPr lang="en-US" sz="1800" i="0" dirty="0" err="1"/>
              <a:t>ma’lumotlarni</a:t>
            </a:r>
            <a:r>
              <a:rPr lang="en-US" sz="1800" i="0" dirty="0"/>
              <a:t> </a:t>
            </a:r>
            <a:r>
              <a:rPr lang="en-US" sz="1800" i="0" dirty="0" err="1"/>
              <a:t>kiritish</a:t>
            </a:r>
            <a:r>
              <a:rPr lang="en-US" sz="1800" i="0" dirty="0"/>
              <a:t> </a:t>
            </a:r>
            <a:r>
              <a:rPr lang="en-US" sz="1800" i="0" dirty="0" err="1"/>
              <a:t>ko‘rsatmasini</a:t>
            </a:r>
            <a:r>
              <a:rPr lang="en-US" sz="1800" i="0" dirty="0"/>
              <a:t> </a:t>
            </a:r>
            <a:r>
              <a:rPr lang="en-US" sz="1800" i="0" dirty="0" err="1"/>
              <a:t>bajarish</a:t>
            </a:r>
            <a:r>
              <a:rPr lang="en-US" sz="1800" i="0" dirty="0"/>
              <a:t> </a:t>
            </a:r>
            <a:r>
              <a:rPr lang="en-US" sz="1800" i="0" dirty="0" err="1"/>
              <a:t>uchun</a:t>
            </a:r>
            <a:r>
              <a:rPr lang="en-US" sz="1800" i="0" dirty="0"/>
              <a:t> (Sensor) </a:t>
            </a:r>
            <a:r>
              <a:rPr lang="en-US" sz="1800" i="0" dirty="0" err="1"/>
              <a:t>bo‘limi</a:t>
            </a:r>
            <a:r>
              <a:rPr lang="en-US" sz="1800" i="0" dirty="0"/>
              <a:t> </a:t>
            </a:r>
            <a:r>
              <a:rPr lang="en-US" sz="1800" i="0" dirty="0" err="1"/>
              <a:t>buyruqlaridan</a:t>
            </a:r>
            <a:r>
              <a:rPr lang="en-US" sz="1800" i="0" dirty="0"/>
              <a:t> </a:t>
            </a:r>
            <a:r>
              <a:rPr lang="en-US" sz="1800" i="0" dirty="0" err="1"/>
              <a:t>foydalanishi</a:t>
            </a:r>
            <a:r>
              <a:rPr lang="en-US" sz="1800" i="0" dirty="0"/>
              <a:t> </a:t>
            </a:r>
            <a:r>
              <a:rPr lang="en-US" sz="1800" i="0" dirty="0" err="1"/>
              <a:t>mumkin</a:t>
            </a:r>
            <a:r>
              <a:rPr lang="en-US" sz="1800" i="0" dirty="0"/>
              <a:t>. Bu </a:t>
            </a:r>
            <a:r>
              <a:rPr lang="en-US" sz="1800" i="0" dirty="0" err="1"/>
              <a:t>bo‘limda</a:t>
            </a:r>
            <a:r>
              <a:rPr lang="en-US" sz="1800" i="0" dirty="0"/>
              <a:t> </a:t>
            </a:r>
            <a:r>
              <a:rPr lang="en-US" sz="1800" i="0" dirty="0" err="1"/>
              <a:t>asosiy</a:t>
            </a:r>
            <a:r>
              <a:rPr lang="en-US" sz="1800" i="0" dirty="0"/>
              <a:t> </a:t>
            </a:r>
            <a:r>
              <a:rPr lang="en-US" sz="1800" i="0" dirty="0" err="1"/>
              <a:t>ko‘rsatmalardan</a:t>
            </a:r>
            <a:r>
              <a:rPr lang="en-US" sz="1800" i="0" dirty="0"/>
              <a:t> </a:t>
            </a:r>
            <a:r>
              <a:rPr lang="en-US" sz="1800" i="0" dirty="0" err="1"/>
              <a:t>biri</a:t>
            </a:r>
            <a:r>
              <a:rPr lang="en-US" sz="1800" i="0" dirty="0"/>
              <a:t> </a:t>
            </a:r>
            <a:r>
              <a:rPr lang="en-US" sz="1800" i="0" dirty="0" err="1"/>
              <a:t>bu</a:t>
            </a:r>
            <a:r>
              <a:rPr lang="en-US" sz="1800" i="0" dirty="0"/>
              <a:t> – </a:t>
            </a:r>
            <a:r>
              <a:rPr lang="en-US" sz="1800" b="1" i="0" dirty="0" err="1"/>
              <a:t>So‘rash</a:t>
            </a:r>
            <a:r>
              <a:rPr lang="en-US" sz="1800" b="1" i="0" dirty="0"/>
              <a:t> </a:t>
            </a:r>
            <a:r>
              <a:rPr lang="en-US" sz="1800" b="1" i="0" dirty="0" err="1"/>
              <a:t>va</a:t>
            </a:r>
            <a:r>
              <a:rPr lang="en-US" sz="1800" b="1" i="0" dirty="0"/>
              <a:t> </a:t>
            </a:r>
            <a:r>
              <a:rPr lang="en-US" sz="1800" b="1" i="0" dirty="0" err="1"/>
              <a:t>kutish</a:t>
            </a:r>
            <a:r>
              <a:rPr lang="en-US" sz="1800" i="0" dirty="0"/>
              <a:t>;</a:t>
            </a:r>
            <a:endParaRPr lang="en-GB" sz="1800" i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345A6A-E964-4116-8D88-D62DB093A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6000"/>
                    </a14:imgEffect>
                    <a14:imgEffect>
                      <a14:brightnessContrast bright="-1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500" y="2426851"/>
            <a:ext cx="656659" cy="594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1A433E-0934-4F49-B5DD-D1C93026B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6000"/>
                    </a14:imgEffect>
                    <a14:imgEffect>
                      <a14:brightnessContrast bright="1000"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8100" y="2426851"/>
            <a:ext cx="2387282" cy="5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1F8E578-DB2B-4D80-A739-45FD79C30962}"/>
              </a:ext>
            </a:extLst>
          </p:cNvPr>
          <p:cNvSpPr/>
          <p:nvPr/>
        </p:nvSpPr>
        <p:spPr>
          <a:xfrm>
            <a:off x="981881" y="1529166"/>
            <a:ext cx="17526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Enter</a:t>
            </a:r>
            <a:endParaRPr lang="en-GB" sz="44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5BF00C5-7E79-47B7-AC86-9AAF16F0D0E9}"/>
              </a:ext>
            </a:extLst>
          </p:cNvPr>
          <p:cNvGrpSpPr/>
          <p:nvPr/>
        </p:nvGrpSpPr>
        <p:grpSpPr>
          <a:xfrm>
            <a:off x="3568700" y="1203325"/>
            <a:ext cx="1295400" cy="1295400"/>
            <a:chOff x="3568700" y="1203325"/>
            <a:chExt cx="1295400" cy="1295400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3F83D0B9-6DEE-4F44-9293-275D6E941CAB}"/>
                </a:ext>
              </a:extLst>
            </p:cNvPr>
            <p:cNvSpPr/>
            <p:nvPr/>
          </p:nvSpPr>
          <p:spPr>
            <a:xfrm>
              <a:off x="3568700" y="1203325"/>
              <a:ext cx="1295400" cy="1295400"/>
            </a:xfrm>
            <a:prstGeom prst="ellipse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8000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E5F4ECFF-C502-40BA-8234-B0D4284E28DE}"/>
                </a:ext>
              </a:extLst>
            </p:cNvPr>
            <p:cNvCxnSpPr>
              <a:cxnSpLocks/>
            </p:cNvCxnSpPr>
            <p:nvPr/>
          </p:nvCxnSpPr>
          <p:spPr>
            <a:xfrm>
              <a:off x="3881462" y="1910166"/>
              <a:ext cx="266700" cy="2286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4DC6965-B10D-4322-AD95-743EB746BF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10062" y="1605366"/>
              <a:ext cx="457200" cy="5334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56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B8D8E-CFDA-41E2-9999-8BDD4A0B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/>
              <a:t>1- </a:t>
            </a:r>
            <a:r>
              <a:rPr lang="en-US" dirty="0" err="1"/>
              <a:t>mashq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101A6-0AB3-46FD-90BB-E6182AB9A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5-d(1-mashq)">
            <a:hlinkClick r:id="" action="ppaction://media"/>
            <a:extLst>
              <a:ext uri="{FF2B5EF4-FFF2-40B4-BE49-F238E27FC236}">
                <a16:creationId xmlns:a16="http://schemas.microsoft.com/office/drawing/2014/main" id="{5FD07E18-A324-4750-88B0-7BA54BB365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6" y="4295"/>
            <a:ext cx="554672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0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5E2C0-44B5-4E04-BB0B-4E34E4B3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/>
              <a:t>2-mashq</a:t>
            </a:r>
            <a:endParaRPr lang="en-GB" dirty="0"/>
          </a:p>
        </p:txBody>
      </p:sp>
      <p:pic>
        <p:nvPicPr>
          <p:cNvPr id="4" name="5-d(2-mashq)">
            <a:hlinkClick r:id="" action="ppaction://media"/>
            <a:extLst>
              <a:ext uri="{FF2B5EF4-FFF2-40B4-BE49-F238E27FC236}">
                <a16:creationId xmlns:a16="http://schemas.microsoft.com/office/drawing/2014/main" id="{BACDA304-C04D-40E0-8B46-88F2FD7D14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6" y="-6857"/>
            <a:ext cx="554672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07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8BC35-19E2-4528-9641-137ED7A6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/>
              <a:t>3-mashq</a:t>
            </a:r>
            <a:endParaRPr lang="en-GB" dirty="0"/>
          </a:p>
        </p:txBody>
      </p:sp>
      <p:pic>
        <p:nvPicPr>
          <p:cNvPr id="5" name="5-dars(3-mashqq)">
            <a:hlinkClick r:id="" action="ppaction://media"/>
            <a:extLst>
              <a:ext uri="{FF2B5EF4-FFF2-40B4-BE49-F238E27FC236}">
                <a16:creationId xmlns:a16="http://schemas.microsoft.com/office/drawing/2014/main" id="{901DD51A-A889-4D3D-B9B2-72F278D1C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6" y="0"/>
            <a:ext cx="554672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78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2A73E-4295-4EBF-BF71-540DED80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2150"/>
            <a:ext cx="5164320" cy="315471"/>
          </a:xfrm>
        </p:spPr>
        <p:txBody>
          <a:bodyPr/>
          <a:lstStyle/>
          <a:p>
            <a:pPr algn="ctr"/>
            <a:r>
              <a:rPr lang="en-US" dirty="0" err="1" smtClean="0"/>
              <a:t>Mustaqil</a:t>
            </a:r>
            <a:r>
              <a:rPr lang="en-US" dirty="0" smtClean="0"/>
              <a:t> </a:t>
            </a:r>
            <a:r>
              <a:rPr lang="en-US" dirty="0" err="1" smtClean="0"/>
              <a:t>bajarish</a:t>
            </a:r>
            <a:r>
              <a:rPr lang="en-US" dirty="0" smtClean="0"/>
              <a:t> </a:t>
            </a:r>
            <a:r>
              <a:rPr lang="en-US" smtClean="0"/>
              <a:t>uchun </a:t>
            </a:r>
            <a:r>
              <a:rPr lang="en-US" dirty="0" err="1" smtClean="0"/>
              <a:t>topshiriqlar</a:t>
            </a:r>
            <a:r>
              <a:rPr lang="en-US" dirty="0" smtClean="0"/>
              <a:t>:</a:t>
            </a:r>
            <a:endParaRPr lang="en-GB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55139033-2104-42A0-8449-B4C06CAE7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/>
          <a:stretch/>
        </p:blipFill>
        <p:spPr bwMode="auto">
          <a:xfrm>
            <a:off x="4468352" y="1920794"/>
            <a:ext cx="1200006" cy="12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87AC5905-1566-4C97-B09E-665255306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1700" y="1089025"/>
            <a:ext cx="4308457" cy="1615827"/>
          </a:xfrm>
        </p:spPr>
        <p:txBody>
          <a:bodyPr/>
          <a:lstStyle/>
          <a:p>
            <a:pPr marL="457200" indent="-457200" algn="l">
              <a:spcAft>
                <a:spcPts val="1200"/>
              </a:spcAft>
              <a:buAutoNum type="arabicParenR"/>
            </a:pPr>
            <a:r>
              <a:rPr lang="en-US" sz="1900" i="0" dirty="0"/>
              <a:t>Scratch </a:t>
            </a:r>
            <a:r>
              <a:rPr lang="en-US" sz="1900" i="0" dirty="0" err="1"/>
              <a:t>dasturida</a:t>
            </a:r>
            <a:r>
              <a:rPr lang="en-US" sz="1900" i="0" dirty="0"/>
              <a:t> Sensor </a:t>
            </a:r>
            <a:r>
              <a:rPr lang="en-US" sz="1900" i="0" dirty="0" err="1"/>
              <a:t>qanday</a:t>
            </a:r>
            <a:r>
              <a:rPr lang="en-US" sz="1900" i="0" dirty="0"/>
              <a:t> </a:t>
            </a:r>
            <a:r>
              <a:rPr lang="en-US" sz="1900" i="0" dirty="0" err="1"/>
              <a:t>vazifani</a:t>
            </a:r>
            <a:r>
              <a:rPr lang="en-US" sz="1900" i="0" dirty="0"/>
              <a:t> </a:t>
            </a:r>
            <a:r>
              <a:rPr lang="en-US" sz="1900" i="0" dirty="0" err="1"/>
              <a:t>bajaradi</a:t>
            </a:r>
            <a:r>
              <a:rPr lang="en-US" sz="1900" i="0" dirty="0"/>
              <a:t>?</a:t>
            </a:r>
          </a:p>
          <a:p>
            <a:pPr marL="457200" indent="-457200" algn="l">
              <a:spcAft>
                <a:spcPts val="1200"/>
              </a:spcAft>
              <a:buAutoNum type="arabicParenR"/>
            </a:pPr>
            <a:r>
              <a:rPr lang="en-US" sz="1900" i="0" dirty="0" err="1"/>
              <a:t>Sprayt</a:t>
            </a:r>
            <a:r>
              <a:rPr lang="en-US" sz="1900" i="0" dirty="0"/>
              <a:t> </a:t>
            </a:r>
            <a:r>
              <a:rPr lang="en-US" sz="1900" i="0" dirty="0" err="1"/>
              <a:t>kostyumlarini</a:t>
            </a:r>
            <a:r>
              <a:rPr lang="en-US" sz="1900" i="0" dirty="0"/>
              <a:t> </a:t>
            </a:r>
            <a:r>
              <a:rPr lang="en-US" sz="1900" i="0" dirty="0" err="1"/>
              <a:t>almashtirish</a:t>
            </a:r>
            <a:r>
              <a:rPr lang="en-US" sz="1900" i="0" dirty="0"/>
              <a:t> </a:t>
            </a:r>
            <a:r>
              <a:rPr lang="en-US" sz="1900" i="0" dirty="0" err="1"/>
              <a:t>uchun</a:t>
            </a:r>
            <a:r>
              <a:rPr lang="en-US" sz="1900" i="0" dirty="0"/>
              <a:t> </a:t>
            </a:r>
            <a:r>
              <a:rPr lang="en-US" sz="1900" i="0" dirty="0" err="1"/>
              <a:t>qaysi</a:t>
            </a:r>
            <a:r>
              <a:rPr lang="en-US" sz="1900" i="0" dirty="0"/>
              <a:t> </a:t>
            </a:r>
            <a:r>
              <a:rPr lang="en-US" sz="1900" i="0" dirty="0" err="1"/>
              <a:t>rangdagi</a:t>
            </a:r>
            <a:r>
              <a:rPr lang="en-US" sz="1900" i="0" dirty="0"/>
              <a:t> </a:t>
            </a:r>
            <a:r>
              <a:rPr lang="en-US" sz="1900" i="0" dirty="0" err="1"/>
              <a:t>blok</a:t>
            </a:r>
            <a:r>
              <a:rPr lang="en-US" sz="1900" i="0" dirty="0"/>
              <a:t> </a:t>
            </a:r>
            <a:r>
              <a:rPr lang="en-US" sz="1900" i="0" dirty="0" err="1"/>
              <a:t>ishlatiladi</a:t>
            </a:r>
            <a:r>
              <a:rPr lang="en-US" sz="1900" i="0" dirty="0"/>
              <a:t>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9218F4-1D61-4FCF-B7D5-7F9F7864F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7" y="678578"/>
            <a:ext cx="676203" cy="6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28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6912</TotalTime>
  <Words>113</Words>
  <Application>Microsoft Office PowerPoint</Application>
  <PresentationFormat>Произвольный</PresentationFormat>
  <Paragraphs>14</Paragraphs>
  <Slides>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INFORMATIKA VA AXBOROT TEXNOLOGIYALARI</vt:lpstr>
      <vt:lpstr>Dialog (muloqot)</vt:lpstr>
      <vt:lpstr>So‘rash va kutish</vt:lpstr>
      <vt:lpstr>Презентация PowerPoint</vt:lpstr>
      <vt:lpstr>1- mashq</vt:lpstr>
      <vt:lpstr>2-mashq</vt:lpstr>
      <vt:lpstr>3-mashq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Пользователь</cp:lastModifiedBy>
  <cp:revision>1084</cp:revision>
  <dcterms:created xsi:type="dcterms:W3CDTF">2020-04-13T08:05:16Z</dcterms:created>
  <dcterms:modified xsi:type="dcterms:W3CDTF">2021-03-02T10:51:37Z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