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64" r:id="rId3"/>
    <p:sldId id="302" r:id="rId4"/>
    <p:sldId id="275" r:id="rId5"/>
    <p:sldId id="303" r:id="rId6"/>
    <p:sldId id="276" r:id="rId7"/>
    <p:sldId id="263" r:id="rId8"/>
    <p:sldId id="279" r:id="rId9"/>
    <p:sldId id="289" r:id="rId10"/>
    <p:sldId id="290" r:id="rId11"/>
    <p:sldId id="282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  <p:sldId id="300" r:id="rId21"/>
    <p:sldId id="301" r:id="rId22"/>
    <p:sldId id="287" r:id="rId23"/>
    <p:sldId id="26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24031-4A61-4B54-A600-1F70A0DFC837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09B8A-3A8C-4E0C-8645-F20DB468E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1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9pPr>
          </a:lstStyle>
          <a:p>
            <a:fld id="{6B12AB0F-355F-47E2-8DBF-F1FE9B042B9C}" type="slidenum">
              <a:rPr lang="en-US" altLang="ru-RU" sz="1200" smtClean="0">
                <a:latin typeface="Calibri" panose="020F0502020204030204" pitchFamily="34" charset="0"/>
              </a:rPr>
              <a:pPr/>
              <a:t>1</a:t>
            </a:fld>
            <a:endParaRPr lang="en-US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5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6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6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6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6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49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168-6E88-49AA-AB36-504E2B283B0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6C168-6E88-49AA-AB36-504E2B283B0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9AD3-8FD2-4FA4-A82E-9F7AD6D44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-1618" y="0"/>
            <a:ext cx="12192000" cy="19320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430076" y="2469475"/>
            <a:ext cx="808021" cy="15443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986234" y="693783"/>
            <a:ext cx="1717044" cy="648405"/>
          </a:xfrm>
          <a:prstGeom prst="rect">
            <a:avLst/>
          </a:prstGeom>
        </p:spPr>
        <p:txBody>
          <a:bodyPr lIns="0" tIns="32534" rIns="0" bIns="0">
            <a:spAutoFit/>
          </a:bodyPr>
          <a:lstStyle/>
          <a:p>
            <a:pPr algn="ctr" defTabSz="1181967">
              <a:spcBef>
                <a:spcPts val="257"/>
              </a:spcBef>
              <a:defRPr/>
            </a:pPr>
            <a:r>
              <a:rPr lang="ru-RU" sz="4000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532947" y="232744"/>
            <a:ext cx="10376791" cy="1384483"/>
          </a:xfrm>
          <a:prstGeom prst="rect">
            <a:avLst/>
          </a:prstGeom>
        </p:spPr>
        <p:txBody>
          <a:bodyPr wrap="square" lIns="0" tIns="29973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065" algn="ctr" defTabSz="1876715">
              <a:spcBef>
                <a:spcPts val="234"/>
              </a:spcBef>
              <a:defRPr/>
            </a:pPr>
            <a:r>
              <a:rPr lang="en-US" sz="4400" spc="-5" dirty="0"/>
              <a:t>INFORMATIKA VA AXBOROT TEXNOLOGIYALARI</a:t>
            </a:r>
            <a:endParaRPr lang="en-US" sz="4000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14" name="object 6">
            <a:extLst/>
          </p:cNvPr>
          <p:cNvSpPr/>
          <p:nvPr/>
        </p:nvSpPr>
        <p:spPr>
          <a:xfrm>
            <a:off x="430077" y="4627419"/>
            <a:ext cx="808020" cy="16573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3" name="Прямоугольник 2"/>
          <p:cNvSpPr/>
          <p:nvPr/>
        </p:nvSpPr>
        <p:spPr>
          <a:xfrm>
            <a:off x="2894304" y="2206414"/>
            <a:ext cx="70571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Aft>
                <a:spcPts val="1200"/>
              </a:spcAft>
            </a:pPr>
            <a:r>
              <a:rPr lang="en-US" sz="6600" b="1" spc="-1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Mavzu</a:t>
            </a:r>
            <a:r>
              <a:rPr lang="en-US" sz="6000" b="1" spc="-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WORD </a:t>
            </a:r>
            <a:r>
              <a:rPr lang="en-US" sz="6000" b="1" spc="-1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dasturida</a:t>
            </a:r>
            <a:r>
              <a:rPr lang="en-US" sz="6000" b="1" spc="-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6000" b="1" spc="-1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formulalar</a:t>
            </a:r>
            <a:r>
              <a:rPr lang="en-US" sz="6000" b="1" spc="-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6000" b="1" spc="-1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yozish</a:t>
            </a:r>
            <a:endParaRPr lang="ru-RU" sz="5400" b="1" spc="-1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6" y="395224"/>
            <a:ext cx="1403214" cy="1199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0" y="2430885"/>
            <a:ext cx="1687738" cy="2621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98" y="2484247"/>
            <a:ext cx="1669939" cy="24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463" y="1523136"/>
            <a:ext cx="939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6" y="116640"/>
            <a:ext cx="893546" cy="763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26" y="357820"/>
            <a:ext cx="5978027" cy="6113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8" y="1846301"/>
            <a:ext cx="9468938" cy="3805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3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FORMULALAR MUHARRIRI IMKONIYATLARI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17" y="2532788"/>
            <a:ext cx="1821759" cy="2829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94" y="1637611"/>
            <a:ext cx="7830643" cy="4620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0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FORMULALAR MUHARRIRI IMKONIYATLARI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2" y="1237912"/>
            <a:ext cx="5631377" cy="5268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53" y="2552531"/>
            <a:ext cx="4533875" cy="246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FORMULALAR MUHARRIRI IMKONIYATLARI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12" y="1400625"/>
            <a:ext cx="5439958" cy="491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97" y="2111619"/>
            <a:ext cx="4367579" cy="31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FORMULALAR MUHARRIRI IMKONIYATLARI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33" y="1190734"/>
            <a:ext cx="5545461" cy="5271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29" y="1966966"/>
            <a:ext cx="3352590" cy="34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FORMULALAR MUHARRIRI IMKONIYATLARI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46" y="1064579"/>
            <a:ext cx="4714177" cy="5648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23" y="2085207"/>
            <a:ext cx="4832426" cy="34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FORMULALAR MUHARRIRI IMKONIYATLARI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6" y="1081454"/>
            <a:ext cx="4721469" cy="5465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51" y="1160585"/>
            <a:ext cx="4337171" cy="49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FORMULALAR MUHARRIRI IMKONIYATLARI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56" y="1143603"/>
            <a:ext cx="4585051" cy="5444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47" y="2370626"/>
            <a:ext cx="3918439" cy="28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FORMULALAR MUHARRIRI IMKONIYATLARI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62" y="1146625"/>
            <a:ext cx="5064369" cy="5468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85" y="1862430"/>
            <a:ext cx="3309035" cy="40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FORMULALAR MUHARRIRI IMKONIYATLARI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07" y="996995"/>
            <a:ext cx="4033048" cy="5543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 r="-176"/>
          <a:stretch/>
        </p:blipFill>
        <p:spPr>
          <a:xfrm>
            <a:off x="6304450" y="2182331"/>
            <a:ext cx="5530313" cy="322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9896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FAYLlar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mumkun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amallarni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96" y="109371"/>
            <a:ext cx="892421" cy="81409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42865"/>
              </p:ext>
            </p:extLst>
          </p:nvPr>
        </p:nvGraphicFramePr>
        <p:xfrm>
          <a:off x="3368430" y="2719196"/>
          <a:ext cx="6830646" cy="34905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15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5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saqlash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 </a:t>
                      </a:r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o‘lchash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qayta</a:t>
                      </a:r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nomlash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qirqib</a:t>
                      </a:r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o‘chirish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ochish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ko‘chirish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nusxalash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chop </a:t>
                      </a:r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8" y="2868665"/>
            <a:ext cx="1798755" cy="25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3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FORMULALAR MUHARRIRI IMKONIYATLARI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5" y="1081118"/>
            <a:ext cx="5819029" cy="5421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52" y="1213258"/>
            <a:ext cx="3778692" cy="41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FORMULALAR MUHARRIRI IMKONIYATLARI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08" y="1300134"/>
            <a:ext cx="4893331" cy="5216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07" y="1300134"/>
            <a:ext cx="3721750" cy="5216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200" b="1" dirty="0">
                <a:latin typeface="Arial" pitchFamily="34" charset="0"/>
                <a:cs typeface="Arial" pitchFamily="34" charset="0"/>
              </a:rPr>
              <a:t>MUSTAQIL BAJARISH UCHUN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SAVOL VA TOPSHIRIQLAR: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22" y="1360824"/>
            <a:ext cx="8915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Wordda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formulalar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Formulalar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tushiriladi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Amalda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Formulalar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muharriridan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chiqiladi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Formulalar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muharririda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bo‘limlar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41" y="1581214"/>
            <a:ext cx="2451701" cy="228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1"/>
            <a:ext cx="12192000" cy="113689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105" b="1" dirty="0" smtClean="0">
                <a:latin typeface="Arial" pitchFamily="34" charset="0"/>
                <a:cs typeface="Arial" pitchFamily="34" charset="0"/>
              </a:rPr>
              <a:t>MUSTAQIL BAJARISH UCHUN TOPSHIRIQ</a:t>
            </a:r>
            <a:r>
              <a:rPr lang="en-US" sz="4105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10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6823" y="1418824"/>
            <a:ext cx="89769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stolingizda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muharririda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Hujjatingizga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eniga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ta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qatordan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Jadvalingizga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quydagi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formulalarini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rtburchak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rtburchak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perimetrini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Zalivka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buyrug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ustunlarini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ranglarga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1" y="2300612"/>
            <a:ext cx="2516719" cy="29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7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0891" y="1398962"/>
            <a:ext cx="9087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FAYLlar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mumkun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amallar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96" y="109371"/>
            <a:ext cx="892421" cy="81409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71001"/>
              </p:ext>
            </p:extLst>
          </p:nvPr>
        </p:nvGraphicFramePr>
        <p:xfrm>
          <a:off x="3368430" y="2719196"/>
          <a:ext cx="6830646" cy="34905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15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5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saqlash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qayta</a:t>
                      </a:r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nomlash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</a:t>
                      </a:r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‘chirish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ochish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ko</a:t>
                      </a:r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chirish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7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nusxalash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8" y="2868665"/>
            <a:ext cx="1798755" cy="25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0661" y="1472126"/>
            <a:ext cx="99470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muhitida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papkalar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bajariladigan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amallarni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tarjimasini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toping!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639" y="3433135"/>
            <a:ext cx="741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96" y="109371"/>
            <a:ext cx="892421" cy="81409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00030"/>
              </p:ext>
            </p:extLst>
          </p:nvPr>
        </p:nvGraphicFramePr>
        <p:xfrm>
          <a:off x="1322291" y="2775180"/>
          <a:ext cx="8059101" cy="333547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{46F890A9-2807-4EBB-B81D-B2AA78EC7F39}</a:tableStyleId>
              </a:tblPr>
              <a:tblGrid>
                <a:gridCol w="2686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 TILIDA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uz-Latn-U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ZBEK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TILIDA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INGILIZ TILIDA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Создать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Копировать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Сохранить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Удалить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Вырезать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Вставить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Переименовать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59" y="2295913"/>
            <a:ext cx="185318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0661" y="1472126"/>
            <a:ext cx="99470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muhitida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papkalar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bajariladigan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amallarni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tarjimasi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639" y="3433135"/>
            <a:ext cx="741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96" y="109371"/>
            <a:ext cx="892421" cy="81409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67631"/>
              </p:ext>
            </p:extLst>
          </p:nvPr>
        </p:nvGraphicFramePr>
        <p:xfrm>
          <a:off x="1322291" y="2775180"/>
          <a:ext cx="8059101" cy="333547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{46F890A9-2807-4EBB-B81D-B2AA78EC7F39}</a:tableStyleId>
              </a:tblPr>
              <a:tblGrid>
                <a:gridCol w="2686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 TILIDA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uz-Latn-U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ZBEK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TILIDA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INGILIZ TILIDA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Создать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Yaratish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Копировать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Nusxa olish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Copy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Сохранить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Saqlash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Удалить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chirish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Delete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Вырезать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Kesish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 out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Вставить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</a:t>
                      </a:r>
                      <a:r>
                        <a:rPr lang="en-US" sz="1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yish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Insert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64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Переименовать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Nomini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b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zgartirish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Rename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68" y="2327444"/>
            <a:ext cx="185318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3283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5007" y="1552696"/>
            <a:ext cx="10740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kengaytmalarini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toping!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75048"/>
              </p:ext>
            </p:extLst>
          </p:nvPr>
        </p:nvGraphicFramePr>
        <p:xfrm>
          <a:off x="1293443" y="2657034"/>
          <a:ext cx="7885725" cy="138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74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96" y="109371"/>
            <a:ext cx="892421" cy="814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47" y="2695838"/>
            <a:ext cx="1254369" cy="1254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95" y="2940190"/>
            <a:ext cx="1288926" cy="9108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0" y="2695838"/>
            <a:ext cx="1189892" cy="11898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23" y="2787371"/>
            <a:ext cx="1107742" cy="10713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96" y="2724413"/>
            <a:ext cx="1225794" cy="1225794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50772"/>
              </p:ext>
            </p:extLst>
          </p:nvPr>
        </p:nvGraphicFramePr>
        <p:xfrm>
          <a:off x="1301261" y="4781711"/>
          <a:ext cx="7869115" cy="120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5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xlsx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</a:t>
                      </a:r>
                      <a:r>
                        <a:rPr lang="en-US" sz="2800" dirty="0" err="1" smtClean="0"/>
                        <a:t>pptx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.bmp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</a:t>
                      </a:r>
                      <a:r>
                        <a:rPr lang="en-US" sz="2800" dirty="0" err="1" smtClean="0"/>
                        <a:t>docx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.txt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8" name="Прямая со стрелкой 37"/>
          <p:cNvCxnSpPr/>
          <p:nvPr/>
        </p:nvCxnSpPr>
        <p:spPr>
          <a:xfrm>
            <a:off x="2268415" y="4026877"/>
            <a:ext cx="5943600" cy="754834"/>
          </a:xfrm>
          <a:prstGeom prst="straightConnector1">
            <a:avLst/>
          </a:prstGeom>
          <a:ln w="57150"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752116" y="3999821"/>
            <a:ext cx="2967403" cy="754834"/>
          </a:xfrm>
          <a:prstGeom prst="straightConnector1">
            <a:avLst/>
          </a:prstGeom>
          <a:ln w="57150"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394787" y="3999821"/>
            <a:ext cx="4726983" cy="781890"/>
          </a:xfrm>
          <a:prstGeom prst="straightConnector1">
            <a:avLst/>
          </a:prstGeom>
          <a:ln w="57150"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3752116" y="3999821"/>
            <a:ext cx="4632486" cy="781890"/>
          </a:xfrm>
          <a:prstGeom prst="straightConnector1">
            <a:avLst/>
          </a:prstGeom>
          <a:ln w="5715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" idx="2"/>
          </p:cNvCxnSpPr>
          <p:nvPr/>
        </p:nvCxnSpPr>
        <p:spPr>
          <a:xfrm flipH="1">
            <a:off x="5235818" y="4044462"/>
            <a:ext cx="487" cy="737249"/>
          </a:xfrm>
          <a:prstGeom prst="straightConnector1">
            <a:avLst/>
          </a:prstGeom>
          <a:ln w="57150"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4" y="2296619"/>
            <a:ext cx="1755127" cy="27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WORDDA FORMULALAR YOZISH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675" y="116640"/>
            <a:ext cx="893546" cy="763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6" y="1226366"/>
            <a:ext cx="4772027" cy="4772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12" y="1520028"/>
            <a:ext cx="3697763" cy="3336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40" y="2888839"/>
            <a:ext cx="3485053" cy="3485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69" y="1520028"/>
            <a:ext cx="2515781" cy="3439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5" y="2341098"/>
            <a:ext cx="2787761" cy="1447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58" y="4049696"/>
            <a:ext cx="4119563" cy="2242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9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WORDDA FORMULALAR YOZISH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191" y="1297834"/>
            <a:ext cx="980452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FORMULALAR MUHARRIRINI ISHGA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TUSHIRISH</a:t>
            </a:r>
          </a:p>
          <a:p>
            <a:pPr algn="just"/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formatlashning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Murakkabroq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Вставка)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tasmasining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Simvollar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Символы)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guruhidan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Formula (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tugmasi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imkoniyatlardan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69" y="1656999"/>
            <a:ext cx="1734389" cy="25673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6" y="116640"/>
            <a:ext cx="893546" cy="7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96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WORDDA FORMULALAR YOZISH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463" y="1523136"/>
            <a:ext cx="9390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yurgich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formula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joylashtirilishi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satrga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o‘rnatiladi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Formula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tugmasi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varrog‘imizda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formula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Menyular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satrida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Konstruktor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формулами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kontekst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menyusi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930" y="1570795"/>
            <a:ext cx="1740192" cy="25759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06" y="116640"/>
            <a:ext cx="893546" cy="7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384</Words>
  <Application>Microsoft Office PowerPoint</Application>
  <PresentationFormat>Широкоэкранный</PresentationFormat>
  <Paragraphs>102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103</cp:revision>
  <dcterms:created xsi:type="dcterms:W3CDTF">2020-04-06T10:42:52Z</dcterms:created>
  <dcterms:modified xsi:type="dcterms:W3CDTF">2021-03-03T11:08:20Z</dcterms:modified>
</cp:coreProperties>
</file>