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2" r:id="rId2"/>
    <p:sldId id="264" r:id="rId3"/>
    <p:sldId id="302" r:id="rId4"/>
    <p:sldId id="275" r:id="rId5"/>
    <p:sldId id="303" r:id="rId6"/>
    <p:sldId id="276" r:id="rId7"/>
    <p:sldId id="263" r:id="rId8"/>
    <p:sldId id="279" r:id="rId9"/>
    <p:sldId id="289" r:id="rId10"/>
    <p:sldId id="290" r:id="rId11"/>
    <p:sldId id="282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9" r:id="rId20"/>
    <p:sldId id="300" r:id="rId21"/>
    <p:sldId id="301" r:id="rId22"/>
    <p:sldId id="287" r:id="rId23"/>
    <p:sldId id="26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618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48405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532947" y="232744"/>
            <a:ext cx="10376791" cy="1384483"/>
          </a:xfrm>
          <a:prstGeom prst="rect">
            <a:avLst/>
          </a:prstGeom>
        </p:spPr>
        <p:txBody>
          <a:bodyPr wrap="square" lIns="0" tIns="2997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VA AXBOROT TEXNOLOGIYALARI</a:t>
            </a:r>
            <a:endParaRPr lang="en-US" sz="40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2894304" y="2206414"/>
            <a:ext cx="705714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6600" b="1" spc="-1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Mavzu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WORD </a:t>
            </a:r>
            <a:r>
              <a:rPr lang="en-US" sz="6000" b="1" spc="-1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dasturida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6000" b="1" spc="-1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formulalar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6000" b="1" spc="-1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yozish</a:t>
            </a:r>
            <a:endParaRPr lang="ru-RU" sz="54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26" y="395224"/>
            <a:ext cx="1403214" cy="11993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930" y="2430885"/>
            <a:ext cx="1687738" cy="2621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98" y="2484247"/>
            <a:ext cx="1669939" cy="249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463" y="1523136"/>
            <a:ext cx="9390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806" y="116640"/>
            <a:ext cx="893546" cy="7637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26" y="357820"/>
            <a:ext cx="5978027" cy="6113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8" y="1846301"/>
            <a:ext cx="9468938" cy="38050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833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917" y="2532788"/>
            <a:ext cx="1821759" cy="28299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94" y="1637611"/>
            <a:ext cx="7830643" cy="46202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04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32" y="1237912"/>
            <a:ext cx="5631377" cy="5268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953" y="2552531"/>
            <a:ext cx="4533875" cy="24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9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12" y="1400625"/>
            <a:ext cx="5439958" cy="491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497" y="2111619"/>
            <a:ext cx="4367579" cy="312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33" y="1190734"/>
            <a:ext cx="5545461" cy="5271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929" y="1966966"/>
            <a:ext cx="3352590" cy="340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346" y="1064579"/>
            <a:ext cx="4714177" cy="5648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23" y="2085207"/>
            <a:ext cx="4832426" cy="348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16" y="1081454"/>
            <a:ext cx="4721469" cy="54650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51" y="1160585"/>
            <a:ext cx="4337171" cy="491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3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56" y="1143603"/>
            <a:ext cx="4585051" cy="54441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347" y="2370626"/>
            <a:ext cx="3918439" cy="280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0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62" y="1146625"/>
            <a:ext cx="5064369" cy="5468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785" y="1862430"/>
            <a:ext cx="3309035" cy="403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8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107" y="996995"/>
            <a:ext cx="4033048" cy="5543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3" r="-176"/>
          <a:stretch/>
        </p:blipFill>
        <p:spPr>
          <a:xfrm>
            <a:off x="6304450" y="2182331"/>
            <a:ext cx="5530313" cy="322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0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39896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mumkun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96" y="109371"/>
            <a:ext cx="892421" cy="81409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42865"/>
              </p:ext>
            </p:extLst>
          </p:nvPr>
        </p:nvGraphicFramePr>
        <p:xfrm>
          <a:off x="3368430" y="2719196"/>
          <a:ext cx="6830646" cy="34905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415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5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57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qayta</a:t>
                      </a:r>
                      <a:r>
                        <a:rPr lang="en-US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qirqib</a:t>
                      </a:r>
                      <a:r>
                        <a:rPr lang="en-US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o‘chirish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ko‘chirish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nusxalash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chop 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28" y="2868665"/>
            <a:ext cx="1798755" cy="25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5" y="1081118"/>
            <a:ext cx="5819029" cy="54210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552" y="1213258"/>
            <a:ext cx="3778692" cy="41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FORMULALAR MUHARRIRI IMKONIYATLARI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08" y="1300134"/>
            <a:ext cx="4893331" cy="5216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907" y="1300134"/>
            <a:ext cx="3721750" cy="5216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97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200" b="1" dirty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SAVOL VA TOPSHIRIQLAR: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22" y="1360824"/>
            <a:ext cx="8915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chiqiladi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6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bo‘limlar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341" y="1581214"/>
            <a:ext cx="2451701" cy="228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1"/>
            <a:ext cx="12192000" cy="113689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105" b="1" dirty="0" smtClean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4105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10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6823" y="1418824"/>
            <a:ext cx="89769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stolingizda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Word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Hujjatingizga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Jadvalingizga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quydagi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rtburchak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rtburchak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Zalivka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ustunlarini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yab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41" y="2300612"/>
            <a:ext cx="2516719" cy="29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7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0891" y="1398962"/>
            <a:ext cx="9087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mumkun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96" y="109371"/>
            <a:ext cx="892421" cy="81409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671001"/>
              </p:ext>
            </p:extLst>
          </p:nvPr>
        </p:nvGraphicFramePr>
        <p:xfrm>
          <a:off x="3368430" y="2719196"/>
          <a:ext cx="6830646" cy="34905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415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5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57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qayta</a:t>
                      </a:r>
                      <a:r>
                        <a:rPr lang="en-US" sz="28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nomlash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o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‘chirish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ochish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ko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chirish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74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nusxalash</a:t>
                      </a:r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28" y="2868665"/>
            <a:ext cx="1798755" cy="25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7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0661" y="1472126"/>
            <a:ext cx="9947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papkalar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tarjimasini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96" y="109371"/>
            <a:ext cx="892421" cy="81409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00030"/>
              </p:ext>
            </p:extLst>
          </p:nvPr>
        </p:nvGraphicFramePr>
        <p:xfrm>
          <a:off x="1322291" y="2775180"/>
          <a:ext cx="8059101" cy="333547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{46F890A9-2807-4EBB-B81D-B2AA78EC7F39}</a:tableStyleId>
              </a:tblPr>
              <a:tblGrid>
                <a:gridCol w="268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9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 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ZBEK 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INGILIZ 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Копировать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Сохранить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Удалить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Вырезать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Вставить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Переименовать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059" y="2295913"/>
            <a:ext cx="185318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0661" y="1472126"/>
            <a:ext cx="99470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papkalar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tarjimasi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96" y="109371"/>
            <a:ext cx="892421" cy="81409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867631"/>
              </p:ext>
            </p:extLst>
          </p:nvPr>
        </p:nvGraphicFramePr>
        <p:xfrm>
          <a:off x="1322291" y="2775180"/>
          <a:ext cx="8059101" cy="3335471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{46F890A9-2807-4EBB-B81D-B2AA78EC7F39}</a:tableStyleId>
              </a:tblPr>
              <a:tblGrid>
                <a:gridCol w="268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6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9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 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ZBEK 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INGILIZ TILIDA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Yaratish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Create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Копировать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Nusxa olish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Copy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Сохранить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Save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Удалить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chirish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Delete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Вырезать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Kesish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Cut out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Вставить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</a:t>
                      </a:r>
                      <a:r>
                        <a:rPr lang="en-US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yish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649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Переименовать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Nomini</a:t>
                      </a:r>
                      <a:r>
                        <a:rPr lang="en-US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8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b="1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zgartirish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Rename </a:t>
                      </a:r>
                      <a:endParaRPr lang="ru-RU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568" y="2327444"/>
            <a:ext cx="1853184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5007" y="1552696"/>
            <a:ext cx="10740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kengaytmalarini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175048"/>
              </p:ext>
            </p:extLst>
          </p:nvPr>
        </p:nvGraphicFramePr>
        <p:xfrm>
          <a:off x="1293443" y="2657034"/>
          <a:ext cx="7885725" cy="138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7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7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7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874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96" y="109371"/>
            <a:ext cx="892421" cy="814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47" y="2695838"/>
            <a:ext cx="1254369" cy="1254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495" y="2940190"/>
            <a:ext cx="1288926" cy="9108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0" y="2695838"/>
            <a:ext cx="1189892" cy="11898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23" y="2787371"/>
            <a:ext cx="1107742" cy="10713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196" y="2724413"/>
            <a:ext cx="1225794" cy="1225794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050772"/>
              </p:ext>
            </p:extLst>
          </p:nvPr>
        </p:nvGraphicFramePr>
        <p:xfrm>
          <a:off x="1301261" y="4781711"/>
          <a:ext cx="7869115" cy="1205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3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3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3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058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xlsx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</a:t>
                      </a:r>
                      <a:r>
                        <a:rPr lang="en-US" sz="2800" dirty="0" err="1" smtClean="0"/>
                        <a:t>pptx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.bmp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</a:t>
                      </a:r>
                      <a:r>
                        <a:rPr lang="en-US" sz="2800" dirty="0" err="1" smtClean="0"/>
                        <a:t>docx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.txt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8" name="Прямая со стрелкой 37"/>
          <p:cNvCxnSpPr/>
          <p:nvPr/>
        </p:nvCxnSpPr>
        <p:spPr>
          <a:xfrm>
            <a:off x="2268415" y="4026877"/>
            <a:ext cx="5943600" cy="754834"/>
          </a:xfrm>
          <a:prstGeom prst="straightConnector1">
            <a:avLst/>
          </a:prstGeom>
          <a:ln w="57150">
            <a:tail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752116" y="3999821"/>
            <a:ext cx="2967403" cy="754834"/>
          </a:xfrm>
          <a:prstGeom prst="straightConnector1">
            <a:avLst/>
          </a:prstGeom>
          <a:ln w="57150">
            <a:tailEnd type="triangle"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2394787" y="3999821"/>
            <a:ext cx="4726983" cy="781890"/>
          </a:xfrm>
          <a:prstGeom prst="straightConnector1">
            <a:avLst/>
          </a:prstGeom>
          <a:ln w="57150">
            <a:tailEnd type="triangle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3752116" y="3999821"/>
            <a:ext cx="4632486" cy="781890"/>
          </a:xfrm>
          <a:prstGeom prst="straightConnector1">
            <a:avLst/>
          </a:prstGeom>
          <a:ln w="57150">
            <a:tail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4" idx="2"/>
          </p:cNvCxnSpPr>
          <p:nvPr/>
        </p:nvCxnSpPr>
        <p:spPr>
          <a:xfrm flipH="1">
            <a:off x="5235818" y="4044462"/>
            <a:ext cx="487" cy="737249"/>
          </a:xfrm>
          <a:prstGeom prst="straightConnector1">
            <a:avLst/>
          </a:prstGeom>
          <a:ln w="57150">
            <a:tailEnd type="triangle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3" name="Рисунок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4" y="2296619"/>
            <a:ext cx="1755127" cy="272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WORDDA FORMULALAR YOZISH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675" y="116640"/>
            <a:ext cx="893546" cy="7637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86" y="1226366"/>
            <a:ext cx="4772027" cy="47720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912" y="1520028"/>
            <a:ext cx="3697763" cy="33366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740" y="2888839"/>
            <a:ext cx="3485053" cy="3485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69" y="1520028"/>
            <a:ext cx="2515781" cy="34395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" y="2341098"/>
            <a:ext cx="2787761" cy="1447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458" y="4049696"/>
            <a:ext cx="4119563" cy="22423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795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WORDDA FORMULALAR YOZISH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191" y="1297834"/>
            <a:ext cx="980452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 MUHARRIRINI ISHGA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</a:p>
          <a:p>
            <a:pPr algn="just"/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Murakkabroq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Вставка)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Simvollar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Символы)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Formula (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569" y="1656999"/>
            <a:ext cx="1734389" cy="25673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806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9699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WORDDA FORMULALAR YOZISH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463" y="1523136"/>
            <a:ext cx="93901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varrog‘imizda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формулами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kontekst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930" y="1570795"/>
            <a:ext cx="1740192" cy="25759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806" y="116640"/>
            <a:ext cx="893546" cy="76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4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384</Words>
  <Application>Microsoft Office PowerPoint</Application>
  <PresentationFormat>Широкоэкранный</PresentationFormat>
  <Paragraphs>102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103</cp:revision>
  <dcterms:created xsi:type="dcterms:W3CDTF">2020-04-06T10:42:52Z</dcterms:created>
  <dcterms:modified xsi:type="dcterms:W3CDTF">2021-03-03T11:08:20Z</dcterms:modified>
</cp:coreProperties>
</file>